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5" r:id="rId2"/>
  </p:sldMasterIdLst>
  <p:notesMasterIdLst>
    <p:notesMasterId r:id="rId3"/>
  </p:notesMasterIdLst>
  <p:handoutMasterIdLst>
    <p:handoutMasterId r:id="rId4"/>
  </p:handoutMasterIdLst>
  <p:sldIdLst>
    <p:sldId id="256" r:id="rId5"/>
    <p:sldId id="269" r:id="rId6"/>
    <p:sldId id="279" r:id="rId7"/>
    <p:sldId id="257" r:id="rId8"/>
    <p:sldId id="268" r:id="rId9"/>
    <p:sldId id="274" r:id="rId10"/>
    <p:sldId id="262" r:id="rId11"/>
    <p:sldId id="280" r:id="rId12"/>
    <p:sldId id="263" r:id="rId13"/>
    <p:sldId id="278" r:id="rId14"/>
    <p:sldId id="264" r:id="rId15"/>
    <p:sldId id="281" r:id="rId16"/>
    <p:sldId id="265" r:id="rId17"/>
    <p:sldId id="266" r:id="rId18"/>
    <p:sldId id="282" r:id="rId19"/>
    <p:sldId id="267" r:id="rId20"/>
    <p:sldId id="259" r:id="rId21"/>
    <p:sldId id="283" r:id="rId22"/>
    <p:sldId id="275" r:id="rId23"/>
    <p:sldId id="276" r:id="rId24"/>
    <p:sldId id="277" r:id="rId25"/>
    <p:sldId id="258" r:id="rId26"/>
    <p:sldId id="270" r:id="rId27"/>
    <p:sldId id="26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7" autoAdjust="0"/>
    <p:restoredTop sz="94660"/>
  </p:normalViewPr>
  <p:slideViewPr>
    <p:cSldViewPr snapToGrid="0">
      <p:cViewPr varScale="1">
        <p:scale>
          <a:sx n="90" d="100"/>
          <a:sy n="90" d="100"/>
        </p:scale>
        <p:origin x="186" y="84"/>
      </p:cViewPr>
      <p:guideLst/>
    </p:cSldViewPr>
  </p:slideViewPr>
  <p:notesTextViewPr>
    <p:cViewPr>
      <p:scale>
        <a:sx n="1" d="1"/>
        <a:sy n="1" d="1"/>
      </p:scale>
      <p:origin x="0" y="0"/>
    </p:cViewPr>
  </p:notesTextViewPr>
  <p:notesViewPr>
    <p:cSldViewPr snapToGrid="0">
      <p:cViewPr varScale="1">
        <p:scale>
          <a:sx n="88" d="100"/>
          <a:sy n="88" d="100"/>
        </p:scale>
        <p:origin x="2964"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182928-1A80-4A20-95F1-6ADCF7274C5A}" type="datetimeFigureOut">
              <a:rPr lang="zh-CN" altLang="en-US" smtClean="0"/>
              <a:t>2016/9/8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PPTonna Design Workshop</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DA8AD9-B3B0-40B3-9571-0227D18AE2AC}" type="slidenum">
              <a:rPr lang="zh-CN" altLang="en-US" smtClean="0"/>
              <a:t>‹#›</a:t>
            </a:fld>
            <a:endParaRPr lang="zh-CN" altLang="en-US"/>
          </a:p>
        </p:txBody>
      </p:sp>
    </p:spTree>
    <p:extLst>
      <p:ext uri="{BB962C8B-B14F-4D97-AF65-F5344CB8AC3E}">
        <p14:creationId xmlns:p14="http://schemas.microsoft.com/office/powerpoint/2010/main" val="9368043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8565D-85F6-41A3-A774-D7FE33DD18BE}" type="datetimeFigureOut">
              <a:rPr lang="zh-CN" altLang="en-US" smtClean="0"/>
              <a:t>2016/9/8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PPTonna Design Workshop</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5B986-4387-48AF-B92D-1EEBF338F455}" type="slidenum">
              <a:rPr lang="zh-CN" altLang="en-US" smtClean="0"/>
              <a:t>‹#›</a:t>
            </a:fld>
            <a:endParaRPr lang="zh-CN" altLang="en-US"/>
          </a:p>
        </p:txBody>
      </p:sp>
    </p:spTree>
    <p:extLst>
      <p:ext uri="{BB962C8B-B14F-4D97-AF65-F5344CB8AC3E}">
        <p14:creationId val="18017588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89223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938143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53902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082851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966347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9549503"/>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
        <p:nvSpPr>
          <p:cNvPr id="2" name="标题 1"/>
          <p:cNvSpPr>
            <a:spLocks noGrp="1"/>
          </p:cNvSpPr>
          <p:nvPr>
            <p:ph type="ctrTitle" hasCustomPrompt="1"/>
          </p:nvPr>
        </p:nvSpPr>
        <p:spPr>
          <a:xfrm>
            <a:off x="838200" y="350641"/>
            <a:ext cx="6489700" cy="2378045"/>
          </a:xfrm>
        </p:spPr>
        <p:txBody>
          <a:bodyPr anchor="b"/>
          <a:lstStyle>
            <a:lvl1pPr algn="l">
              <a:defRPr sz="6000" baseline="0">
                <a:solidFill>
                  <a:schemeClr val="bg1"/>
                </a:solidFill>
              </a:defRPr>
            </a:lvl1pPr>
          </a:lstStyle>
          <a:p>
            <a:r>
              <a:rPr lang="en-US" altLang="zh-CN"/>
              <a:t>Mid-year Review</a:t>
            </a:r>
            <a:endParaRPr lang="zh-CN" altLang="en-US"/>
          </a:p>
        </p:txBody>
      </p:sp>
      <p:sp>
        <p:nvSpPr>
          <p:cNvPr id="3" name="副标题 2"/>
          <p:cNvSpPr>
            <a:spLocks noGrp="1"/>
          </p:cNvSpPr>
          <p:nvPr>
            <p:ph type="subTitle" idx="1" hasCustomPrompt="1"/>
          </p:nvPr>
        </p:nvSpPr>
        <p:spPr>
          <a:xfrm>
            <a:off x="881062" y="2830316"/>
            <a:ext cx="5519737" cy="861016"/>
          </a:xfrm>
        </p:spPr>
        <p:txBody>
          <a:bodyPr/>
          <a:lstStyle>
            <a:lvl1pPr marL="0" indent="0" algn="l">
              <a:buNone/>
              <a:defRPr sz="2400" baseline="0">
                <a:ln>
                  <a:noFill/>
                </a:ln>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Add key aspects of your review</a:t>
            </a:r>
            <a:endParaRPr lang="zh-CN" altLang="en-US"/>
          </a:p>
        </p:txBody>
      </p:sp>
      <p:sp>
        <p:nvSpPr>
          <p:cNvPr id="4" name="日期占位符 3"/>
          <p:cNvSpPr>
            <a:spLocks noGrp="1"/>
          </p:cNvSpPr>
          <p:nvPr>
            <p:ph type="dt" sz="half" idx="10"/>
          </p:nvPr>
        </p:nvSpPr>
        <p:spPr/>
        <p:txBody>
          <a:bodyPr/>
          <a:lstStyle/>
          <a:p>
            <a:fld id="{96D6CE5C-211B-427A-80B2-00B396F2C23A}" type="datetime1">
              <a:rPr lang="zh-CN" altLang="en-US" smtClean="0"/>
              <a:t>2016/9/8</a:t>
            </a:fld>
            <a:endParaRPr lang="zh-CN" altLang="en-US"/>
          </a:p>
        </p:txBody>
      </p:sp>
      <p:sp>
        <p:nvSpPr>
          <p:cNvPr id="5" name="页脚占位符 4"/>
          <p:cNvSpPr>
            <a:spLocks noGrp="1"/>
          </p:cNvSpPr>
          <p:nvPr>
            <p:ph type="ftr" sz="quarter" idx="11"/>
          </p:nvPr>
        </p:nvSpPr>
        <p:spPr/>
        <p:txBody>
          <a:bodyPr/>
          <a:lstStyle/>
          <a:p>
            <a:r>
              <a:rPr lang="en-US" altLang="zh-CN"/>
              <a:t>http://PPTonna.yanj.cn</a:t>
            </a:r>
            <a:endParaRPr lang="zh-CN" altLang="en-US"/>
          </a:p>
        </p:txBody>
      </p:sp>
      <p:sp>
        <p:nvSpPr>
          <p:cNvPr id="6" name="灯片编号占位符 5"/>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13" name="文本占位符 12"/>
          <p:cNvSpPr>
            <a:spLocks noGrp="1"/>
          </p:cNvSpPr>
          <p:nvPr>
            <p:ph type="body" sz="quarter" idx="13" hasCustomPrompt="1"/>
          </p:nvPr>
        </p:nvSpPr>
        <p:spPr>
          <a:xfrm>
            <a:off x="4356100" y="6031828"/>
            <a:ext cx="1739900" cy="406402"/>
          </a:xfrm>
          <a:solidFill>
            <a:schemeClr val="accent5">
              <a:lumMod val="50000"/>
            </a:schemeClr>
          </a:solidFill>
          <a:ln>
            <a:noFill/>
          </a:ln>
        </p:spPr>
        <p:txBody>
          <a:bodyPr anchor="ctr">
            <a:normAutofit/>
          </a:bodyPr>
          <a:lstStyle>
            <a:lvl1pPr marL="0" indent="0" algn="ctr">
              <a:buNone/>
              <a:defRPr sz="1200" spc="0">
                <a:solidFill>
                  <a:schemeClr val="bg1"/>
                </a:solidFill>
                <a:latin typeface="+mn-lt"/>
              </a:defRPr>
            </a:lvl1pPr>
          </a:lstStyle>
          <a:p>
            <a:pPr lvl="0"/>
            <a:r>
              <a:rPr lang="en-US" altLang="zh-CN"/>
              <a:t>title</a:t>
            </a:r>
            <a:endParaRPr lang="zh-CN" altLang="en-US"/>
          </a:p>
        </p:txBody>
      </p:sp>
      <p:sp>
        <p:nvSpPr>
          <p:cNvPr id="14" name="文本占位符 12"/>
          <p:cNvSpPr>
            <a:spLocks noGrp="1"/>
          </p:cNvSpPr>
          <p:nvPr>
            <p:ph type="body" sz="quarter" idx="14" hasCustomPrompt="1"/>
          </p:nvPr>
        </p:nvSpPr>
        <p:spPr>
          <a:xfrm>
            <a:off x="6096000" y="6031828"/>
            <a:ext cx="1739900" cy="406402"/>
          </a:xfrm>
          <a:solidFill>
            <a:schemeClr val="bg1"/>
          </a:solidFill>
          <a:ln>
            <a:noFill/>
          </a:ln>
        </p:spPr>
        <p:txBody>
          <a:bodyPr anchor="ctr">
            <a:normAutofit/>
          </a:bodyPr>
          <a:lstStyle>
            <a:lvl1pPr marL="0" indent="0" algn="ctr">
              <a:buNone/>
              <a:defRPr sz="1200" spc="0">
                <a:latin typeface="+mn-lt"/>
              </a:defRPr>
            </a:lvl1pPr>
          </a:lstStyle>
          <a:p>
            <a:pPr lvl="0"/>
            <a:r>
              <a:rPr lang="en-US" altLang="zh-CN"/>
              <a:t>title</a:t>
            </a:r>
            <a:endParaRPr lang="zh-CN" altLang="en-US"/>
          </a:p>
        </p:txBody>
      </p:sp>
      <p:sp>
        <p:nvSpPr>
          <p:cNvPr id="16" name="同侧圆角矩形 15"/>
          <p:cNvSpPr/>
          <p:nvPr userDrawn="1"/>
        </p:nvSpPr>
        <p:spPr>
          <a:xfrm rot="16200000">
            <a:off x="1753875" y="2784390"/>
            <a:ext cx="451020" cy="228237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userDrawn="1"/>
        </p:nvSpPr>
        <p:spPr>
          <a:xfrm rot="5400000" flipH="1">
            <a:off x="3694593" y="3121280"/>
            <a:ext cx="451022" cy="1608592"/>
          </a:xfrm>
          <a:prstGeom prst="round2SameRect">
            <a:avLst>
              <a:gd name="adj1" fmla="val 50000"/>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8"/>
          <p:cNvSpPr>
            <a:spLocks noGrp="1"/>
          </p:cNvSpPr>
          <p:nvPr>
            <p:ph type="body" sz="quarter" idx="15" hasCustomPrompt="1"/>
          </p:nvPr>
        </p:nvSpPr>
        <p:spPr>
          <a:xfrm>
            <a:off x="938213" y="3700463"/>
            <a:ext cx="2178050" cy="450850"/>
          </a:xfrm>
        </p:spPr>
        <p:txBody>
          <a:bodyPr anchor="ctr"/>
          <a:lstStyle>
            <a:lvl1pPr marL="0" indent="0" algn="l">
              <a:buNone/>
              <a:defRPr baseline="0"/>
            </a:lvl1pPr>
          </a:lstStyle>
          <a:p>
            <a:pPr lvl="0"/>
            <a:r>
              <a:rPr lang="en-US" altLang="zh-CN"/>
              <a:t>Add your title</a:t>
            </a:r>
            <a:endParaRPr lang="zh-CN" altLang="en-US"/>
          </a:p>
        </p:txBody>
      </p:sp>
      <p:sp>
        <p:nvSpPr>
          <p:cNvPr id="20" name="文本占位符 18"/>
          <p:cNvSpPr>
            <a:spLocks noGrp="1"/>
          </p:cNvSpPr>
          <p:nvPr>
            <p:ph type="body" sz="quarter" idx="16" hasCustomPrompt="1"/>
          </p:nvPr>
        </p:nvSpPr>
        <p:spPr>
          <a:xfrm>
            <a:off x="3115808" y="3700236"/>
            <a:ext cx="1465804" cy="450850"/>
          </a:xfrm>
        </p:spPr>
        <p:txBody>
          <a:bodyPr anchor="ctr">
            <a:noAutofit/>
          </a:bodyPr>
          <a:lstStyle>
            <a:lvl1pPr marL="0" indent="0" algn="ctr">
              <a:buNone/>
              <a:defRPr sz="1800" baseline="0">
                <a:solidFill>
                  <a:schemeClr val="bg1"/>
                </a:solidFill>
              </a:defRPr>
            </a:lvl1pPr>
          </a:lstStyle>
          <a:p>
            <a:pPr lvl="0"/>
            <a:r>
              <a:rPr lang="en-US" altLang="zh-CN"/>
              <a:t>Department</a:t>
            </a:r>
            <a:endParaRPr lang="zh-CN" altLang="en-US"/>
          </a:p>
        </p:txBody>
      </p:sp>
      <p:sp>
        <p:nvSpPr>
          <p:cNvPr id="21" name="矩形 20"/>
          <p:cNvSpPr/>
          <p:nvPr userDrawn="1"/>
        </p:nvSpPr>
        <p:spPr>
          <a:xfrm>
            <a:off x="977681" y="2728686"/>
            <a:ext cx="2160000" cy="101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0" y="6428751"/>
            <a:ext cx="12192000" cy="42924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1339366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nodeType="afterGroup">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500"/>
                                        <p:tgtEl>
                                          <p:spTgt spid="19">
                                            <p:txEl>
                                              <p:pRg st="0" end="0"/>
                                            </p:txEl>
                                          </p:spTgt>
                                        </p:tgtEl>
                                      </p:cBhvr>
                                    </p:animEffect>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left)">
                                      <p:cBhvr>
                                        <p:cTn id="37" dur="500"/>
                                        <p:tgtEl>
                                          <p:spTgt spid="20">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bg/>
                                          </p:spTgt>
                                        </p:tgtEl>
                                        <p:attrNameLst>
                                          <p:attrName>style.visibility</p:attrName>
                                        </p:attrNameLst>
                                      </p:cBhvr>
                                      <p:to>
                                        <p:strVal val="visible"/>
                                      </p:to>
                                    </p:set>
                                    <p:animEffect transition="in" filter="fade">
                                      <p:cBhvr>
                                        <p:cTn id="40" dur="500"/>
                                        <p:tgtEl>
                                          <p:spTgt spid="14">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bg/>
                                          </p:spTgt>
                                        </p:tgtEl>
                                        <p:attrNameLst>
                                          <p:attrName>style.visibility</p:attrName>
                                        </p:attrNameLst>
                                      </p:cBhvr>
                                      <p:to>
                                        <p:strVal val="visible"/>
                                      </p:to>
                                    </p:set>
                                    <p:animEffect transition="in" filter="wipe(up)">
                                      <p:cBhvr>
                                        <p:cTn id="46" dur="500"/>
                                        <p:tgtEl>
                                          <p:spTgt spid="13">
                                            <p:bg/>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ipe(up)">
                                      <p:cBhvr>
                                        <p:cTn id="49" dur="500"/>
                                        <p:tgtEl>
                                          <p:spTgt spid="13">
                                            <p:txEl>
                                              <p:pRg st="0" end="0"/>
                                            </p:txEl>
                                          </p:spTgt>
                                        </p:tgtEl>
                                      </p:cBhvr>
                                    </p:animEffect>
                                  </p:childTnLst>
                                </p:cTn>
                              </p:par>
                            </p:childTnLst>
                          </p:cTn>
                        </p:par>
                        <p:par>
                          <p:cTn id="50" fill="hold" nodeType="afterGroup">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13" grpId="0" build="p" animBg="1">
        <p:tmplLst>
          <p:tmpl>
            <p:tnLst>
              <p:par>
                <p:cTn presetID="22" presetClass="entr" presetSubtype="1"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animBg="1"/>
      <p:bldP spid="17"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4"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8" name="矩形 27"/>
          <p:cNvSpPr/>
          <p:nvPr userDrawn="1"/>
        </p:nvSpPr>
        <p:spPr>
          <a:xfrm>
            <a:off x="8113797" y="1278610"/>
            <a:ext cx="3239999" cy="5044698"/>
          </a:xfrm>
          <a:prstGeom prst="rect">
            <a:avLst/>
          </a:prstGeom>
          <a:solidFill>
            <a:srgbClr val="18171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838199" y="1278610"/>
            <a:ext cx="3239999" cy="5044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4F6984-2FF1-45A1-A0EB-F0B17DCC32DF}"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6" name="组合 5"/>
          <p:cNvGrpSpPr/>
          <p:nvPr userDrawn="1"/>
        </p:nvGrpSpPr>
        <p:grpSpPr>
          <a:xfrm>
            <a:off x="-45" y="198986"/>
            <a:ext cx="660445" cy="798770"/>
            <a:chOff x="-45" y="198986"/>
            <a:chExt cx="660445" cy="798770"/>
          </a:xfrm>
        </p:grpSpPr>
        <p:sp>
          <p:nvSpPr>
            <p:cNvPr id="7" name="矩形 6"/>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userDrawn="1"/>
        </p:nvSpPr>
        <p:spPr>
          <a:xfrm>
            <a:off x="838199" y="1278610"/>
            <a:ext cx="3240000" cy="5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475999" y="1278610"/>
            <a:ext cx="3240000" cy="5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113800" y="1278610"/>
            <a:ext cx="3240000" cy="54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p:cNvSpPr>
            <a:spLocks noGrp="1"/>
          </p:cNvSpPr>
          <p:nvPr>
            <p:ph type="body" sz="quarter" idx="13" hasCustomPrompt="1"/>
          </p:nvPr>
        </p:nvSpPr>
        <p:spPr>
          <a:xfrm>
            <a:off x="838199" y="1543008"/>
            <a:ext cx="3240088" cy="449423"/>
          </a:xfrm>
        </p:spPr>
        <p:txBody>
          <a:bodyPr anchor="ctr">
            <a:normAutofit/>
          </a:bodyPr>
          <a:lstStyle>
            <a:lvl1pPr marL="0" indent="0" algn="ctr">
              <a:buNone/>
              <a:defRPr sz="2000" b="0">
                <a:solidFill>
                  <a:schemeClr val="tx1"/>
                </a:solidFill>
              </a:defRPr>
            </a:lvl1pPr>
          </a:lstStyle>
          <a:p>
            <a:pPr lvl="0"/>
            <a:r>
              <a:rPr lang="en-US" altLang="zh-CN"/>
              <a:t>Lorem</a:t>
            </a:r>
            <a:endParaRPr lang="zh-CN" altLang="en-US"/>
          </a:p>
        </p:txBody>
      </p:sp>
      <p:sp>
        <p:nvSpPr>
          <p:cNvPr id="14" name="文本占位符 12"/>
          <p:cNvSpPr>
            <a:spLocks noGrp="1"/>
          </p:cNvSpPr>
          <p:nvPr>
            <p:ph type="body" sz="quarter" idx="14" hasCustomPrompt="1"/>
          </p:nvPr>
        </p:nvSpPr>
        <p:spPr>
          <a:xfrm>
            <a:off x="4475999" y="1543007"/>
            <a:ext cx="3240088" cy="449423"/>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b="0">
                <a:solidFill>
                  <a:schemeClr val="tx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t>Lorem</a:t>
            </a:r>
            <a:endParaRPr lang="zh-CN" altLang="en-US"/>
          </a:p>
        </p:txBody>
      </p:sp>
      <p:sp>
        <p:nvSpPr>
          <p:cNvPr id="15" name="文本占位符 12"/>
          <p:cNvSpPr>
            <a:spLocks noGrp="1"/>
          </p:cNvSpPr>
          <p:nvPr>
            <p:ph type="body" sz="quarter" idx="15" hasCustomPrompt="1"/>
          </p:nvPr>
        </p:nvSpPr>
        <p:spPr>
          <a:xfrm>
            <a:off x="8113799" y="1543007"/>
            <a:ext cx="3240088" cy="449423"/>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b="0">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t>Lorem</a:t>
            </a:r>
            <a:endParaRPr lang="zh-CN" altLang="en-US"/>
          </a:p>
        </p:txBody>
      </p:sp>
      <p:sp>
        <p:nvSpPr>
          <p:cNvPr id="16" name="文本占位符 12"/>
          <p:cNvSpPr>
            <a:spLocks noGrp="1"/>
          </p:cNvSpPr>
          <p:nvPr>
            <p:ph type="body" sz="quarter" idx="16" hasCustomPrompt="1"/>
          </p:nvPr>
        </p:nvSpPr>
        <p:spPr>
          <a:xfrm>
            <a:off x="838199" y="2096843"/>
            <a:ext cx="3240088" cy="449423"/>
          </a:xfrm>
          <a:solidFill>
            <a:schemeClr val="bg2">
              <a:lumMod val="50000"/>
            </a:schemeClr>
          </a:solidFill>
        </p:spPr>
        <p:txBody>
          <a:bodyPr anchor="ctr">
            <a:normAutofit/>
          </a:bodyPr>
          <a:lstStyle>
            <a:lvl1pPr marL="0" indent="0" algn="ctr">
              <a:buNone/>
              <a:defRPr sz="2000">
                <a:solidFill>
                  <a:schemeClr val="bg1"/>
                </a:solidFill>
              </a:defRPr>
            </a:lvl1pPr>
          </a:lstStyle>
          <a:p>
            <a:pPr lvl="0"/>
            <a:r>
              <a:rPr lang="en-US" altLang="zh-CN"/>
              <a:t>Lorem/Week</a:t>
            </a:r>
            <a:endParaRPr lang="zh-CN" altLang="en-US"/>
          </a:p>
        </p:txBody>
      </p:sp>
      <p:sp>
        <p:nvSpPr>
          <p:cNvPr id="17" name="文本占位符 12"/>
          <p:cNvSpPr>
            <a:spLocks noGrp="1"/>
          </p:cNvSpPr>
          <p:nvPr>
            <p:ph type="body" sz="quarter" idx="17" hasCustomPrompt="1"/>
          </p:nvPr>
        </p:nvSpPr>
        <p:spPr>
          <a:xfrm>
            <a:off x="4475999" y="2096842"/>
            <a:ext cx="3240088" cy="449423"/>
          </a:xfrm>
          <a:solidFill>
            <a:schemeClr val="bg2">
              <a:lumMod val="50000"/>
            </a:schemeClr>
          </a:solidFill>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t>Lorem/Month</a:t>
            </a:r>
            <a:endParaRPr lang="zh-CN" altLang="en-US"/>
          </a:p>
        </p:txBody>
      </p:sp>
      <p:sp>
        <p:nvSpPr>
          <p:cNvPr id="18" name="文本占位符 12"/>
          <p:cNvSpPr>
            <a:spLocks noGrp="1"/>
          </p:cNvSpPr>
          <p:nvPr>
            <p:ph type="body" sz="quarter" idx="18" hasCustomPrompt="1"/>
          </p:nvPr>
        </p:nvSpPr>
        <p:spPr>
          <a:xfrm>
            <a:off x="8113799" y="2096842"/>
            <a:ext cx="3240088" cy="449423"/>
          </a:xfrm>
          <a:solidFill>
            <a:schemeClr val="accent3"/>
          </a:solidFill>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2000">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t>Lorem/Quarter</a:t>
            </a:r>
            <a:endParaRPr lang="zh-CN" altLang="en-US"/>
          </a:p>
        </p:txBody>
      </p:sp>
      <p:sp>
        <p:nvSpPr>
          <p:cNvPr id="21" name="文本占位符 20"/>
          <p:cNvSpPr>
            <a:spLocks noGrp="1"/>
          </p:cNvSpPr>
          <p:nvPr>
            <p:ph type="body" sz="quarter" idx="19"/>
          </p:nvPr>
        </p:nvSpPr>
        <p:spPr>
          <a:xfrm>
            <a:off x="838199" y="2704585"/>
            <a:ext cx="3240088" cy="2851597"/>
          </a:xfrm>
        </p:spPr>
        <p:txBody>
          <a:bodyPr>
            <a:normAutofit/>
          </a:bodyPr>
          <a:lstStyle>
            <a:lvl1pPr marL="0" indent="0" algn="ctr">
              <a:lnSpc>
                <a:spcPct val="150000"/>
              </a:lnSpc>
              <a:buNone/>
              <a:defRPr sz="1800"/>
            </a:lvl1pPr>
          </a:lstStyle>
          <a:p>
            <a:pPr lvl="0"/>
            <a:endParaRPr lang="zh-CN" altLang="en-US"/>
          </a:p>
        </p:txBody>
      </p:sp>
      <p:sp>
        <p:nvSpPr>
          <p:cNvPr id="23" name="文本占位符 20"/>
          <p:cNvSpPr>
            <a:spLocks noGrp="1"/>
          </p:cNvSpPr>
          <p:nvPr>
            <p:ph type="body" sz="quarter" idx="20"/>
          </p:nvPr>
        </p:nvSpPr>
        <p:spPr>
          <a:xfrm>
            <a:off x="1620644" y="5714501"/>
            <a:ext cx="1675108" cy="453824"/>
          </a:xfrm>
          <a:prstGeom prst="roundRect">
            <a:avLst>
              <a:gd name="adj" fmla="val 0"/>
            </a:avLst>
          </a:prstGeom>
          <a:solidFill>
            <a:schemeClr val="accent1"/>
          </a:solidFill>
        </p:spPr>
        <p:txBody>
          <a:bodyPr anchor="ctr">
            <a:normAutofit/>
          </a:bodyPr>
          <a:lstStyle>
            <a:lvl1pPr marL="0" indent="0" algn="ctr">
              <a:buNone/>
              <a:defRPr sz="1800">
                <a:solidFill>
                  <a:schemeClr val="bg1"/>
                </a:solidFill>
              </a:defRPr>
            </a:lvl1pPr>
          </a:lstStyle>
          <a:p>
            <a:pPr lvl="0"/>
            <a:endParaRPr lang="zh-CN" altLang="en-US"/>
          </a:p>
        </p:txBody>
      </p:sp>
      <p:sp>
        <p:nvSpPr>
          <p:cNvPr id="24" name="文本占位符 20"/>
          <p:cNvSpPr>
            <a:spLocks noGrp="1"/>
          </p:cNvSpPr>
          <p:nvPr>
            <p:ph type="body" sz="quarter" idx="21"/>
          </p:nvPr>
        </p:nvSpPr>
        <p:spPr>
          <a:xfrm>
            <a:off x="4475954" y="2704585"/>
            <a:ext cx="3240088" cy="2851597"/>
          </a:xfrm>
        </p:spPr>
        <p:txBody>
          <a:bodyPr>
            <a:normAutofit/>
          </a:bodyPr>
          <a:lstStyle>
            <a:lvl1pPr marL="0" indent="0" algn="ctr">
              <a:lnSpc>
                <a:spcPct val="150000"/>
              </a:lnSpc>
              <a:buNone/>
              <a:defRPr sz="1800"/>
            </a:lvl1pPr>
          </a:lstStyle>
          <a:p>
            <a:pPr lvl="0"/>
            <a:endParaRPr lang="zh-CN" altLang="en-US"/>
          </a:p>
        </p:txBody>
      </p:sp>
      <p:sp>
        <p:nvSpPr>
          <p:cNvPr id="25" name="文本占位符 20"/>
          <p:cNvSpPr>
            <a:spLocks noGrp="1"/>
          </p:cNvSpPr>
          <p:nvPr>
            <p:ph type="body" sz="quarter" idx="22"/>
          </p:nvPr>
        </p:nvSpPr>
        <p:spPr>
          <a:xfrm>
            <a:off x="5258399" y="5714501"/>
            <a:ext cx="1675108" cy="453824"/>
          </a:xfrm>
          <a:prstGeom prst="roundRect">
            <a:avLst>
              <a:gd name="adj" fmla="val 0"/>
            </a:avLst>
          </a:prstGeom>
          <a:solidFill>
            <a:schemeClr val="accent2"/>
          </a:solidFill>
        </p:spPr>
        <p:txBody>
          <a:bodyPr anchor="ctr">
            <a:normAutofit/>
          </a:bodyPr>
          <a:lstStyle>
            <a:lvl1pPr marL="0" indent="0" algn="ctr">
              <a:buNone/>
              <a:defRPr sz="1800">
                <a:solidFill>
                  <a:schemeClr val="bg1"/>
                </a:solidFill>
              </a:defRPr>
            </a:lvl1pPr>
          </a:lstStyle>
          <a:p>
            <a:pPr lvl="0"/>
            <a:endParaRPr lang="zh-CN" altLang="en-US"/>
          </a:p>
        </p:txBody>
      </p:sp>
      <p:sp>
        <p:nvSpPr>
          <p:cNvPr id="26" name="文本占位符 20"/>
          <p:cNvSpPr>
            <a:spLocks noGrp="1"/>
          </p:cNvSpPr>
          <p:nvPr>
            <p:ph type="body" sz="quarter" idx="23"/>
          </p:nvPr>
        </p:nvSpPr>
        <p:spPr>
          <a:xfrm>
            <a:off x="8113708" y="2704585"/>
            <a:ext cx="3240088" cy="2851597"/>
          </a:xfrm>
        </p:spPr>
        <p:txBody>
          <a:bodyPr>
            <a:normAutofit/>
          </a:bodyPr>
          <a:lstStyle>
            <a:lvl1pPr marL="0" indent="0" algn="ctr">
              <a:lnSpc>
                <a:spcPct val="150000"/>
              </a:lnSpc>
              <a:buNone/>
              <a:defRPr sz="1800">
                <a:solidFill>
                  <a:schemeClr val="bg1"/>
                </a:solidFill>
              </a:defRPr>
            </a:lvl1pPr>
          </a:lstStyle>
          <a:p>
            <a:pPr lvl="0"/>
            <a:endParaRPr lang="zh-CN" altLang="en-US"/>
          </a:p>
        </p:txBody>
      </p:sp>
      <p:sp>
        <p:nvSpPr>
          <p:cNvPr id="27" name="文本占位符 20"/>
          <p:cNvSpPr>
            <a:spLocks noGrp="1"/>
          </p:cNvSpPr>
          <p:nvPr>
            <p:ph type="body" sz="quarter" idx="24"/>
          </p:nvPr>
        </p:nvSpPr>
        <p:spPr>
          <a:xfrm>
            <a:off x="8896153" y="5714501"/>
            <a:ext cx="1675108" cy="453824"/>
          </a:xfrm>
          <a:prstGeom prst="roundRect">
            <a:avLst>
              <a:gd name="adj" fmla="val 0"/>
            </a:avLst>
          </a:prstGeom>
          <a:solidFill>
            <a:srgbClr val="181717"/>
          </a:solidFill>
        </p:spPr>
        <p:txBody>
          <a:bodyPr anchor="ctr">
            <a:normAutofit/>
          </a:bodyPr>
          <a:lstStyle>
            <a:lvl1pPr marL="0" indent="0" algn="ctr">
              <a:buNone/>
              <a:defRPr sz="1800">
                <a:solidFill>
                  <a:schemeClr val="bg1"/>
                </a:solidFill>
              </a:defRPr>
            </a:lvl1pPr>
          </a:lstStyle>
          <a:p>
            <a:pPr lvl="0"/>
            <a:endParaRPr lang="zh-CN" altLang="en-US"/>
          </a:p>
        </p:txBody>
      </p:sp>
    </p:spTree>
    <p:extLst>
      <p:ext uri="{BB962C8B-B14F-4D97-AF65-F5344CB8AC3E}">
        <p14:creationId val="2175588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3">
                                            <p:txEl>
                                              <p:pRg st="0" end="0"/>
                                            </p:txEl>
                                          </p:spTgt>
                                        </p:tgtEl>
                                      </p:cBhvr>
                                    </p:animEffect>
                                    <p:animScale>
                                      <p:cBhvr>
                                        <p:cTn id="13" dur="250" autoRev="1" fill="hold"/>
                                        <p:tgtEl>
                                          <p:spTgt spid="13">
                                            <p:txEl>
                                              <p:pRg st="0" end="0"/>
                                            </p:txEl>
                                          </p:spTgt>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6">
                                            <p:bg/>
                                          </p:spTgt>
                                        </p:tgtEl>
                                      </p:cBhvr>
                                    </p:animEffect>
                                    <p:animScale>
                                      <p:cBhvr>
                                        <p:cTn id="16" dur="250" autoRev="1" fill="hold"/>
                                        <p:tgtEl>
                                          <p:spTgt spid="16">
                                            <p:bg/>
                                          </p:spTgt>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16">
                                            <p:txEl>
                                              <p:pRg st="0" end="0"/>
                                            </p:txEl>
                                          </p:spTgt>
                                        </p:tgtEl>
                                      </p:cBhvr>
                                    </p:animEffect>
                                    <p:animScale>
                                      <p:cBhvr>
                                        <p:cTn id="19" dur="250" autoRev="1" fill="hold"/>
                                        <p:tgtEl>
                                          <p:spTgt spid="16">
                                            <p:txEl>
                                              <p:pRg st="0" end="0"/>
                                            </p:txEl>
                                          </p:spTgt>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3">
                                            <p:bg/>
                                          </p:spTgt>
                                        </p:tgtEl>
                                      </p:cBhvr>
                                    </p:animEffect>
                                    <p:animScale>
                                      <p:cBhvr>
                                        <p:cTn id="25" dur="250" autoRev="1" fill="hold"/>
                                        <p:tgtEl>
                                          <p:spTgt spid="23">
                                            <p:bg/>
                                          </p:spTgt>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3"/>
                                        </p:tgtEl>
                                      </p:cBhvr>
                                    </p:animEffect>
                                    <p:animScale>
                                      <p:cBhvr>
                                        <p:cTn id="28" dur="250" autoRev="1" fill="hold"/>
                                        <p:tgtEl>
                                          <p:spTgt spid="23"/>
                                        </p:tgtEl>
                                      </p:cBhvr>
                                      <p:by x="105000" y="105000"/>
                                    </p:animScale>
                                  </p:childTnLst>
                                </p:cTn>
                              </p:par>
                            </p:childTnLst>
                          </p:cTn>
                        </p:par>
                        <p:par>
                          <p:cTn id="29" fill="hold" nodeType="afterGroup">
                            <p:stCondLst>
                              <p:cond delay="500"/>
                            </p:stCondLst>
                            <p:childTnLst>
                              <p:par>
                                <p:cTn id="30" presetID="26" presetClass="emph" presetSubtype="0" fill="hold" grpId="0" nodeType="after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14">
                                            <p:txEl>
                                              <p:pRg st="0" end="0"/>
                                            </p:txEl>
                                          </p:spTgt>
                                        </p:tgtEl>
                                      </p:cBhvr>
                                    </p:animEffect>
                                    <p:animScale>
                                      <p:cBhvr>
                                        <p:cTn id="35" dur="250" autoRev="1" fill="hold"/>
                                        <p:tgtEl>
                                          <p:spTgt spid="14">
                                            <p:txEl>
                                              <p:pRg st="0" end="0"/>
                                            </p:txEl>
                                          </p:spTgt>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17">
                                            <p:bg/>
                                          </p:spTgt>
                                        </p:tgtEl>
                                      </p:cBhvr>
                                    </p:animEffect>
                                    <p:animScale>
                                      <p:cBhvr>
                                        <p:cTn id="38" dur="250" autoRev="1" fill="hold"/>
                                        <p:tgtEl>
                                          <p:spTgt spid="17">
                                            <p:bg/>
                                          </p:spTgt>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17">
                                            <p:txEl>
                                              <p:pRg st="0" end="0"/>
                                            </p:txEl>
                                          </p:spTgt>
                                        </p:tgtEl>
                                      </p:cBhvr>
                                    </p:animEffect>
                                    <p:animScale>
                                      <p:cBhvr>
                                        <p:cTn id="41" dur="250" autoRev="1" fill="hold"/>
                                        <p:tgtEl>
                                          <p:spTgt spid="17">
                                            <p:txEl>
                                              <p:pRg st="0" end="0"/>
                                            </p:txEl>
                                          </p:spTgt>
                                        </p:tgtEl>
                                      </p:cBhvr>
                                      <p:by x="105000" y="105000"/>
                                    </p:animScale>
                                  </p:childTnLst>
                                </p:cTn>
                              </p:par>
                              <p:par>
                                <p:cTn id="42" presetID="26" presetClass="emph" presetSubtype="0" fill="hold" grpId="0" nodeType="with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par>
                                <p:cTn id="45" presetID="26" presetClass="emph" presetSubtype="0" fill="hold" grpId="0" nodeType="withEffect">
                                  <p:stCondLst>
                                    <p:cond delay="0"/>
                                  </p:stCondLst>
                                  <p:childTnLst>
                                    <p:animEffect transition="out" filter="fade">
                                      <p:cBhvr>
                                        <p:cTn id="46" dur="500" tmFilter="0, 0; .2, .5; .8, .5; 1, 0"/>
                                        <p:tgtEl>
                                          <p:spTgt spid="25">
                                            <p:bg/>
                                          </p:spTgt>
                                        </p:tgtEl>
                                      </p:cBhvr>
                                    </p:animEffect>
                                    <p:animScale>
                                      <p:cBhvr>
                                        <p:cTn id="47" dur="250" autoRev="1" fill="hold"/>
                                        <p:tgtEl>
                                          <p:spTgt spid="25">
                                            <p:bg/>
                                          </p:spTgt>
                                        </p:tgtEl>
                                      </p:cBhvr>
                                      <p:by x="105000" y="105000"/>
                                    </p:animScale>
                                  </p:childTnLst>
                                </p:cTn>
                              </p:par>
                              <p:par>
                                <p:cTn id="48" presetID="26" presetClass="emph" presetSubtype="0" fill="hold" grpId="0" nodeType="withEffect">
                                  <p:stCondLst>
                                    <p:cond delay="0"/>
                                  </p:stCondLst>
                                  <p:childTnLst>
                                    <p:animEffect transition="out" filter="fade">
                                      <p:cBhvr>
                                        <p:cTn id="49" dur="500" tmFilter="0, 0; .2, .5; .8, .5; 1, 0"/>
                                        <p:tgtEl>
                                          <p:spTgt spid="25"/>
                                        </p:tgtEl>
                                      </p:cBhvr>
                                    </p:animEffect>
                                    <p:animScale>
                                      <p:cBhvr>
                                        <p:cTn id="50" dur="250" autoRev="1" fill="hold"/>
                                        <p:tgtEl>
                                          <p:spTgt spid="25"/>
                                        </p:tgtEl>
                                      </p:cBhvr>
                                      <p:by x="105000" y="105000"/>
                                    </p:animScale>
                                  </p:childTnLst>
                                </p:cTn>
                              </p:par>
                            </p:childTnLst>
                          </p:cTn>
                        </p:par>
                        <p:par>
                          <p:cTn id="51" fill="hold" nodeType="afterGroup">
                            <p:stCondLst>
                              <p:cond delay="1000"/>
                            </p:stCondLst>
                            <p:childTnLst>
                              <p:par>
                                <p:cTn id="52" presetID="27" presetClass="emph" presetSubtype="0" fill="remove" grpId="0" nodeType="afterEffect">
                                  <p:stCondLst>
                                    <p:cond delay="0"/>
                                  </p:stCondLst>
                                  <p:childTnLst>
                                    <p:animClr clrSpc="rgb" dir="cw">
                                      <p:cBhvr override="childStyle">
                                        <p:cTn id="53" dur="250" autoRev="1" fill="remove"/>
                                        <p:tgtEl>
                                          <p:spTgt spid="28"/>
                                        </p:tgtEl>
                                        <p:attrNameLst>
                                          <p:attrName>style.color</p:attrName>
                                        </p:attrNameLst>
                                      </p:cBhvr>
                                      <p:to>
                                        <a:schemeClr val="bg1"/>
                                      </p:to>
                                    </p:animClr>
                                    <p:animClr clrSpc="rgb" dir="cw">
                                      <p:cBhvr>
                                        <p:cTn id="54" dur="250" autoRev="1" fill="remove"/>
                                        <p:tgtEl>
                                          <p:spTgt spid="28"/>
                                        </p:tgtEl>
                                        <p:attrNameLst>
                                          <p:attrName>fillcolor</p:attrName>
                                        </p:attrNameLst>
                                      </p:cBhvr>
                                      <p:to>
                                        <a:schemeClr val="bg1"/>
                                      </p:to>
                                    </p:animClr>
                                    <p:set>
                                      <p:cBhvr>
                                        <p:cTn id="55" dur="250" autoRev="1" fill="remove"/>
                                        <p:tgtEl>
                                          <p:spTgt spid="28"/>
                                        </p:tgtEl>
                                        <p:attrNameLst>
                                          <p:attrName>fill.type</p:attrName>
                                        </p:attrNameLst>
                                      </p:cBhvr>
                                      <p:to>
                                        <p:strVal val="solid"/>
                                      </p:to>
                                    </p:set>
                                    <p:set>
                                      <p:cBhvr>
                                        <p:cTn id="56" dur="250" autoRev="1" fill="remove"/>
                                        <p:tgtEl>
                                          <p:spTgt spid="28"/>
                                        </p:tgtEl>
                                        <p:attrNameLst>
                                          <p:attrName>fill.on</p:attrName>
                                        </p:attrNameLst>
                                      </p:cBhvr>
                                      <p:to>
                                        <p:strVal val="true"/>
                                      </p:to>
                                    </p:set>
                                  </p:childTnLst>
                                </p:cTn>
                              </p:par>
                              <p:par>
                                <p:cTn id="57" presetID="27" presetClass="emph" presetSubtype="0" fill="remove" grpId="0" nodeType="withEffect">
                                  <p:stCondLst>
                                    <p:cond delay="0"/>
                                  </p:stCondLst>
                                  <p:childTnLst>
                                    <p:animClr clrSpc="rgb" dir="cw">
                                      <p:cBhvr override="childStyle">
                                        <p:cTn id="58" dur="250" autoRev="1" fill="remove"/>
                                        <p:tgtEl>
                                          <p:spTgt spid="11"/>
                                        </p:tgtEl>
                                        <p:attrNameLst>
                                          <p:attrName>style.color</p:attrName>
                                        </p:attrNameLst>
                                      </p:cBhvr>
                                      <p:to>
                                        <a:schemeClr val="bg1"/>
                                      </p:to>
                                    </p:animClr>
                                    <p:animClr clrSpc="rgb" dir="cw">
                                      <p:cBhvr>
                                        <p:cTn id="59" dur="250" autoRev="1" fill="remove"/>
                                        <p:tgtEl>
                                          <p:spTgt spid="11"/>
                                        </p:tgtEl>
                                        <p:attrNameLst>
                                          <p:attrName>fillcolor</p:attrName>
                                        </p:attrNameLst>
                                      </p:cBhvr>
                                      <p:to>
                                        <a:schemeClr val="bg1"/>
                                      </p:to>
                                    </p:animClr>
                                    <p:set>
                                      <p:cBhvr>
                                        <p:cTn id="60" dur="250" autoRev="1" fill="remove"/>
                                        <p:tgtEl>
                                          <p:spTgt spid="11"/>
                                        </p:tgtEl>
                                        <p:attrNameLst>
                                          <p:attrName>fill.type</p:attrName>
                                        </p:attrNameLst>
                                      </p:cBhvr>
                                      <p:to>
                                        <p:strVal val="solid"/>
                                      </p:to>
                                    </p:set>
                                    <p:set>
                                      <p:cBhvr>
                                        <p:cTn id="61" dur="250" autoRev="1" fill="remove"/>
                                        <p:tgtEl>
                                          <p:spTgt spid="11"/>
                                        </p:tgtEl>
                                        <p:attrNameLst>
                                          <p:attrName>fill.on</p:attrName>
                                        </p:attrNameLst>
                                      </p:cBhvr>
                                      <p:to>
                                        <p:strVal val="true"/>
                                      </p:to>
                                    </p:set>
                                  </p:childTnLst>
                                </p:cTn>
                              </p:par>
                              <p:par>
                                <p:cTn id="62" presetID="27" presetClass="emph" presetSubtype="0" fill="remove" grpId="0" nodeType="withEffect">
                                  <p:stCondLst>
                                    <p:cond delay="0"/>
                                  </p:stCondLst>
                                  <p:childTnLst>
                                    <p:animClr clrSpc="rgb" dir="cw">
                                      <p:cBhvr override="childStyle">
                                        <p:cTn id="63" dur="250" autoRev="1" fill="remove"/>
                                        <p:tgtEl>
                                          <p:spTgt spid="15">
                                            <p:txEl>
                                              <p:pRg st="0" end="0"/>
                                            </p:txEl>
                                          </p:spTgt>
                                        </p:tgtEl>
                                        <p:attrNameLst>
                                          <p:attrName>style.color</p:attrName>
                                        </p:attrNameLst>
                                      </p:cBhvr>
                                      <p:to>
                                        <a:schemeClr val="bg1"/>
                                      </p:to>
                                    </p:animClr>
                                    <p:animClr clrSpc="rgb" dir="cw">
                                      <p:cBhvr>
                                        <p:cTn id="64" dur="250" autoRev="1" fill="remove"/>
                                        <p:tgtEl>
                                          <p:spTgt spid="15">
                                            <p:txEl>
                                              <p:pRg st="0" end="0"/>
                                            </p:txEl>
                                          </p:spTgt>
                                        </p:tgtEl>
                                        <p:attrNameLst>
                                          <p:attrName>fillcolor</p:attrName>
                                        </p:attrNameLst>
                                      </p:cBhvr>
                                      <p:to>
                                        <a:schemeClr val="bg1"/>
                                      </p:to>
                                    </p:animClr>
                                    <p:set>
                                      <p:cBhvr>
                                        <p:cTn id="65" dur="250" autoRev="1" fill="remove"/>
                                        <p:tgtEl>
                                          <p:spTgt spid="15">
                                            <p:txEl>
                                              <p:pRg st="0" end="0"/>
                                            </p:txEl>
                                          </p:spTgt>
                                        </p:tgtEl>
                                        <p:attrNameLst>
                                          <p:attrName>fill.type</p:attrName>
                                        </p:attrNameLst>
                                      </p:cBhvr>
                                      <p:to>
                                        <p:strVal val="solid"/>
                                      </p:to>
                                    </p:set>
                                    <p:set>
                                      <p:cBhvr>
                                        <p:cTn id="66" dur="250" autoRev="1" fill="remove"/>
                                        <p:tgtEl>
                                          <p:spTgt spid="15">
                                            <p:txEl>
                                              <p:pRg st="0" end="0"/>
                                            </p:txEl>
                                          </p:spTgt>
                                        </p:tgtEl>
                                        <p:attrNameLst>
                                          <p:attrName>fill.on</p:attrName>
                                        </p:attrNameLst>
                                      </p:cBhvr>
                                      <p:to>
                                        <p:strVal val="true"/>
                                      </p:to>
                                    </p:set>
                                  </p:childTnLst>
                                </p:cTn>
                              </p:par>
                              <p:par>
                                <p:cTn id="67" presetID="27" presetClass="emph" presetSubtype="0" fill="remove" grpId="0" nodeType="withEffect">
                                  <p:stCondLst>
                                    <p:cond delay="0"/>
                                  </p:stCondLst>
                                  <p:childTnLst>
                                    <p:animClr clrSpc="rgb" dir="cw">
                                      <p:cBhvr override="childStyle">
                                        <p:cTn id="68" dur="250" autoRev="1" fill="remove"/>
                                        <p:tgtEl>
                                          <p:spTgt spid="18">
                                            <p:bg/>
                                          </p:spTgt>
                                        </p:tgtEl>
                                        <p:attrNameLst>
                                          <p:attrName>style.color</p:attrName>
                                        </p:attrNameLst>
                                      </p:cBhvr>
                                      <p:to>
                                        <a:schemeClr val="bg1"/>
                                      </p:to>
                                    </p:animClr>
                                    <p:animClr clrSpc="rgb" dir="cw">
                                      <p:cBhvr>
                                        <p:cTn id="69" dur="250" autoRev="1" fill="remove"/>
                                        <p:tgtEl>
                                          <p:spTgt spid="18">
                                            <p:bg/>
                                          </p:spTgt>
                                        </p:tgtEl>
                                        <p:attrNameLst>
                                          <p:attrName>fillcolor</p:attrName>
                                        </p:attrNameLst>
                                      </p:cBhvr>
                                      <p:to>
                                        <a:schemeClr val="bg1"/>
                                      </p:to>
                                    </p:animClr>
                                    <p:set>
                                      <p:cBhvr>
                                        <p:cTn id="70" dur="250" autoRev="1" fill="remove"/>
                                        <p:tgtEl>
                                          <p:spTgt spid="18">
                                            <p:bg/>
                                          </p:spTgt>
                                        </p:tgtEl>
                                        <p:attrNameLst>
                                          <p:attrName>fill.type</p:attrName>
                                        </p:attrNameLst>
                                      </p:cBhvr>
                                      <p:to>
                                        <p:strVal val="solid"/>
                                      </p:to>
                                    </p:set>
                                    <p:set>
                                      <p:cBhvr>
                                        <p:cTn id="71" dur="250" autoRev="1" fill="remove"/>
                                        <p:tgtEl>
                                          <p:spTgt spid="18">
                                            <p:bg/>
                                          </p:spTgt>
                                        </p:tgtEl>
                                        <p:attrNameLst>
                                          <p:attrName>fill.on</p:attrName>
                                        </p:attrNameLst>
                                      </p:cBhvr>
                                      <p:to>
                                        <p:strVal val="true"/>
                                      </p:to>
                                    </p:set>
                                  </p:childTnLst>
                                </p:cTn>
                              </p:par>
                              <p:par>
                                <p:cTn id="72" presetID="27" presetClass="emph" presetSubtype="0" fill="remove" grpId="0" nodeType="withEffect">
                                  <p:stCondLst>
                                    <p:cond delay="0"/>
                                  </p:stCondLst>
                                  <p:childTnLst>
                                    <p:animClr clrSpc="rgb" dir="cw">
                                      <p:cBhvr override="childStyle">
                                        <p:cTn id="73" dur="250" autoRev="1" fill="remove"/>
                                        <p:tgtEl>
                                          <p:spTgt spid="18">
                                            <p:txEl>
                                              <p:pRg st="0" end="0"/>
                                            </p:txEl>
                                          </p:spTgt>
                                        </p:tgtEl>
                                        <p:attrNameLst>
                                          <p:attrName>style.color</p:attrName>
                                        </p:attrNameLst>
                                      </p:cBhvr>
                                      <p:to>
                                        <a:schemeClr val="bg1"/>
                                      </p:to>
                                    </p:animClr>
                                    <p:animClr clrSpc="rgb" dir="cw">
                                      <p:cBhvr>
                                        <p:cTn id="74" dur="250" autoRev="1" fill="remove"/>
                                        <p:tgtEl>
                                          <p:spTgt spid="18">
                                            <p:txEl>
                                              <p:pRg st="0" end="0"/>
                                            </p:txEl>
                                          </p:spTgt>
                                        </p:tgtEl>
                                        <p:attrNameLst>
                                          <p:attrName>fillcolor</p:attrName>
                                        </p:attrNameLst>
                                      </p:cBhvr>
                                      <p:to>
                                        <a:schemeClr val="bg1"/>
                                      </p:to>
                                    </p:animClr>
                                    <p:set>
                                      <p:cBhvr>
                                        <p:cTn id="75" dur="250" autoRev="1" fill="remove"/>
                                        <p:tgtEl>
                                          <p:spTgt spid="18">
                                            <p:txEl>
                                              <p:pRg st="0" end="0"/>
                                            </p:txEl>
                                          </p:spTgt>
                                        </p:tgtEl>
                                        <p:attrNameLst>
                                          <p:attrName>fill.type</p:attrName>
                                        </p:attrNameLst>
                                      </p:cBhvr>
                                      <p:to>
                                        <p:strVal val="solid"/>
                                      </p:to>
                                    </p:set>
                                    <p:set>
                                      <p:cBhvr>
                                        <p:cTn id="76" dur="250" autoRev="1" fill="remove"/>
                                        <p:tgtEl>
                                          <p:spTgt spid="18">
                                            <p:txEl>
                                              <p:pRg st="0" end="0"/>
                                            </p:txEl>
                                          </p:spTgt>
                                        </p:tgtEl>
                                        <p:attrNameLst>
                                          <p:attrName>fill.on</p:attrName>
                                        </p:attrNameLst>
                                      </p:cBhvr>
                                      <p:to>
                                        <p:strVal val="true"/>
                                      </p:to>
                                    </p:set>
                                  </p:childTnLst>
                                </p:cTn>
                              </p:par>
                              <p:par>
                                <p:cTn id="77" presetID="27" presetClass="emph" presetSubtype="0" fill="remove" grpId="0" nodeType="withEffect">
                                  <p:stCondLst>
                                    <p:cond delay="0"/>
                                  </p:stCondLst>
                                  <p:childTnLst>
                                    <p:animClr clrSpc="rgb" dir="cw">
                                      <p:cBhvr override="childStyle">
                                        <p:cTn id="78" dur="250" autoRev="1" fill="remove"/>
                                        <p:tgtEl>
                                          <p:spTgt spid="26"/>
                                        </p:tgtEl>
                                        <p:attrNameLst>
                                          <p:attrName>style.color</p:attrName>
                                        </p:attrNameLst>
                                      </p:cBhvr>
                                      <p:to>
                                        <a:schemeClr val="bg1"/>
                                      </p:to>
                                    </p:animClr>
                                    <p:animClr clrSpc="rgb" dir="cw">
                                      <p:cBhvr>
                                        <p:cTn id="79" dur="250" autoRev="1" fill="remove"/>
                                        <p:tgtEl>
                                          <p:spTgt spid="26"/>
                                        </p:tgtEl>
                                        <p:attrNameLst>
                                          <p:attrName>fillcolor</p:attrName>
                                        </p:attrNameLst>
                                      </p:cBhvr>
                                      <p:to>
                                        <a:schemeClr val="bg1"/>
                                      </p:to>
                                    </p:animClr>
                                    <p:set>
                                      <p:cBhvr>
                                        <p:cTn id="80" dur="250" autoRev="1" fill="remove"/>
                                        <p:tgtEl>
                                          <p:spTgt spid="26"/>
                                        </p:tgtEl>
                                        <p:attrNameLst>
                                          <p:attrName>fill.type</p:attrName>
                                        </p:attrNameLst>
                                      </p:cBhvr>
                                      <p:to>
                                        <p:strVal val="solid"/>
                                      </p:to>
                                    </p:set>
                                    <p:set>
                                      <p:cBhvr>
                                        <p:cTn id="81" dur="250" autoRev="1" fill="remove"/>
                                        <p:tgtEl>
                                          <p:spTgt spid="26"/>
                                        </p:tgtEl>
                                        <p:attrNameLst>
                                          <p:attrName>fill.on</p:attrName>
                                        </p:attrNameLst>
                                      </p:cBhvr>
                                      <p:to>
                                        <p:strVal val="true"/>
                                      </p:to>
                                    </p:set>
                                  </p:childTnLst>
                                </p:cTn>
                              </p:par>
                              <p:par>
                                <p:cTn id="82" presetID="27" presetClass="emph" presetSubtype="0" fill="remove" grpId="0" nodeType="withEffect">
                                  <p:stCondLst>
                                    <p:cond delay="0"/>
                                  </p:stCondLst>
                                  <p:childTnLst>
                                    <p:animClr clrSpc="rgb" dir="cw">
                                      <p:cBhvr override="childStyle">
                                        <p:cTn id="83" dur="250" autoRev="1" fill="remove"/>
                                        <p:tgtEl>
                                          <p:spTgt spid="27">
                                            <p:bg/>
                                          </p:spTgt>
                                        </p:tgtEl>
                                        <p:attrNameLst>
                                          <p:attrName>style.color</p:attrName>
                                        </p:attrNameLst>
                                      </p:cBhvr>
                                      <p:to>
                                        <a:schemeClr val="bg1"/>
                                      </p:to>
                                    </p:animClr>
                                    <p:animClr clrSpc="rgb" dir="cw">
                                      <p:cBhvr>
                                        <p:cTn id="84" dur="250" autoRev="1" fill="remove"/>
                                        <p:tgtEl>
                                          <p:spTgt spid="27">
                                            <p:bg/>
                                          </p:spTgt>
                                        </p:tgtEl>
                                        <p:attrNameLst>
                                          <p:attrName>fillcolor</p:attrName>
                                        </p:attrNameLst>
                                      </p:cBhvr>
                                      <p:to>
                                        <a:schemeClr val="bg1"/>
                                      </p:to>
                                    </p:animClr>
                                    <p:set>
                                      <p:cBhvr>
                                        <p:cTn id="85" dur="250" autoRev="1" fill="remove"/>
                                        <p:tgtEl>
                                          <p:spTgt spid="27">
                                            <p:bg/>
                                          </p:spTgt>
                                        </p:tgtEl>
                                        <p:attrNameLst>
                                          <p:attrName>fill.type</p:attrName>
                                        </p:attrNameLst>
                                      </p:cBhvr>
                                      <p:to>
                                        <p:strVal val="solid"/>
                                      </p:to>
                                    </p:set>
                                    <p:set>
                                      <p:cBhvr>
                                        <p:cTn id="86" dur="250" autoRev="1" fill="remove"/>
                                        <p:tgtEl>
                                          <p:spTgt spid="27">
                                            <p:bg/>
                                          </p:spTgt>
                                        </p:tgtEl>
                                        <p:attrNameLst>
                                          <p:attrName>fill.on</p:attrName>
                                        </p:attrNameLst>
                                      </p:cBhvr>
                                      <p:to>
                                        <p:strVal val="true"/>
                                      </p:to>
                                    </p:set>
                                  </p:childTnLst>
                                </p:cTn>
                              </p:par>
                              <p:par>
                                <p:cTn id="87" presetID="27" presetClass="emph" presetSubtype="0" fill="remove" grpId="0" nodeType="withEffect">
                                  <p:stCondLst>
                                    <p:cond delay="0"/>
                                  </p:stCondLst>
                                  <p:childTnLst>
                                    <p:animClr clrSpc="rgb" dir="cw">
                                      <p:cBhvr override="childStyle">
                                        <p:cTn id="88" dur="250" autoRev="1" fill="remove"/>
                                        <p:tgtEl>
                                          <p:spTgt spid="27"/>
                                        </p:tgtEl>
                                        <p:attrNameLst>
                                          <p:attrName>style.color</p:attrName>
                                        </p:attrNameLst>
                                      </p:cBhvr>
                                      <p:to>
                                        <a:schemeClr val="bg1"/>
                                      </p:to>
                                    </p:animClr>
                                    <p:animClr clrSpc="rgb" dir="cw">
                                      <p:cBhvr>
                                        <p:cTn id="89" dur="250" autoRev="1" fill="remove"/>
                                        <p:tgtEl>
                                          <p:spTgt spid="27"/>
                                        </p:tgtEl>
                                        <p:attrNameLst>
                                          <p:attrName>fillcolor</p:attrName>
                                        </p:attrNameLst>
                                      </p:cBhvr>
                                      <p:to>
                                        <a:schemeClr val="bg1"/>
                                      </p:to>
                                    </p:animClr>
                                    <p:set>
                                      <p:cBhvr>
                                        <p:cTn id="90" dur="250" autoRev="1" fill="remove"/>
                                        <p:tgtEl>
                                          <p:spTgt spid="27"/>
                                        </p:tgtEl>
                                        <p:attrNameLst>
                                          <p:attrName>fill.type</p:attrName>
                                        </p:attrNameLst>
                                      </p:cBhvr>
                                      <p:to>
                                        <p:strVal val="solid"/>
                                      </p:to>
                                    </p:set>
                                    <p:set>
                                      <p:cBhvr>
                                        <p:cTn id="91" dur="25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9" grpId="0"/>
      <p:bldP spid="9" grpId="0" animBg="1"/>
      <p:bldP spid="10" grpId="0" animBg="1"/>
      <p:bldP spid="11" grpId="0" animBg="1"/>
      <p:bldP spid="13" grpId="0" build="p">
        <p:tmplLst>
          <p:tmpl lvl="1">
            <p:tnLst>
              <p:par>
                <p:cTn presetID="26" presetClass="emph" presetSubtype="0" fill="hold" nodeType="withEffect">
                  <p:stCondLst>
                    <p:cond delay="0"/>
                  </p:stCondLst>
                  <p:childTnLst>
                    <p:animEffect transition="out" filter="fade">
                      <p:cBhvr>
                        <p:cTn dur="500" tmFilter="0, 0; .2, .5; .8, .5; 1, 0"/>
                        <p:tgtEl>
                          <p:spTgt spid="13"/>
                        </p:tgtEl>
                      </p:cBhvr>
                    </p:animEffect>
                    <p:animScale>
                      <p:cBhvr>
                        <p:cTn dur="250" autoRev="1" fill="hold"/>
                        <p:tgtEl>
                          <p:spTgt spid="13"/>
                        </p:tgtEl>
                      </p:cBhvr>
                      <p:by x="105000" y="105000"/>
                    </p:animScale>
                  </p:childTnLst>
                </p:cTn>
              </p:par>
            </p:tnLst>
          </p:tmpl>
        </p:tmplLst>
      </p:bldP>
      <p:bldP spid="14" grpId="0" build="p">
        <p:tmplLst>
          <p:tmpl lvl="1">
            <p:tnLst>
              <p:par>
                <p:cTn presetID="26" presetClass="emph" presetSubtype="0" fill="hold" nodeType="withEffect">
                  <p:stCondLst>
                    <p:cond delay="0"/>
                  </p:stCondLst>
                  <p:childTnLst>
                    <p:animEffect transition="out" filter="fade">
                      <p:cBhvr>
                        <p:cTn dur="500" tmFilter="0, 0; .2, .5; .8, .5; 1, 0"/>
                        <p:tgtEl>
                          <p:spTgt spid="14"/>
                        </p:tgtEl>
                      </p:cBhvr>
                    </p:animEffect>
                    <p:animScale>
                      <p:cBhvr>
                        <p:cTn dur="250" autoRev="1" fill="hold"/>
                        <p:tgtEl>
                          <p:spTgt spid="14"/>
                        </p:tgtEl>
                      </p:cBhvr>
                      <p:by x="105000" y="105000"/>
                    </p:animScale>
                  </p:childTnLst>
                </p:cTn>
              </p:par>
            </p:tnLst>
          </p:tmpl>
        </p:tmplLst>
      </p:bldP>
      <p:bldP spid="15" grpId="0" build="p">
        <p:tmplLst>
          <p:tmpl lvl="1">
            <p:tnLst>
              <p:par>
                <p:cTn presetID="27" presetClass="emph" presetSubtype="0" fill="remove" nodeType="withEffect">
                  <p:stCondLst>
                    <p:cond delay="0"/>
                  </p:stCondLst>
                  <p:childTnLst>
                    <p:animClr clrSpc="rgb" dir="cw">
                      <p:cBhvr override="childStyle">
                        <p:cTn dur="250" autoRev="1" fill="remove"/>
                        <p:tgtEl>
                          <p:spTgt spid="15"/>
                        </p:tgtEl>
                        <p:attrNameLst>
                          <p:attrName>style.color</p:attrName>
                        </p:attrNameLst>
                      </p:cBhvr>
                      <p:to>
                        <a:schemeClr val="bg1"/>
                      </p:to>
                    </p:animClr>
                    <p:animClr clrSpc="rgb" dir="cw">
                      <p:cBhvr>
                        <p:cTn dur="250" autoRev="1" fill="remove"/>
                        <p:tgtEl>
                          <p:spTgt spid="15"/>
                        </p:tgtEl>
                        <p:attrNameLst>
                          <p:attrName>fillcolor</p:attrName>
                        </p:attrNameLst>
                      </p:cBhvr>
                      <p:to>
                        <a:schemeClr val="bg1"/>
                      </p:to>
                    </p:animClr>
                    <p:set>
                      <p:cBhvr>
                        <p:cTn dur="250" autoRev="1" fill="remove"/>
                        <p:tgtEl>
                          <p:spTgt spid="15"/>
                        </p:tgtEl>
                        <p:attrNameLst>
                          <p:attrName>fill.type</p:attrName>
                        </p:attrNameLst>
                      </p:cBhvr>
                      <p:to>
                        <p:strVal val="solid"/>
                      </p:to>
                    </p:set>
                    <p:set>
                      <p:cBhvr>
                        <p:cTn dur="250" autoRev="1" fill="remove"/>
                        <p:tgtEl>
                          <p:spTgt spid="15"/>
                        </p:tgtEl>
                        <p:attrNameLst>
                          <p:attrName>fill.on</p:attrName>
                        </p:attrNameLst>
                      </p:cBhvr>
                      <p:to>
                        <p:strVal val="true"/>
                      </p:to>
                    </p:set>
                  </p:childTnLst>
                </p:cTn>
              </p:par>
            </p:tnLst>
          </p:tmpl>
        </p:tmplLst>
      </p:bldP>
      <p:bldP spid="16" grpId="0" build="p" animBg="1">
        <p:tmplLst>
          <p:tmpl>
            <p:tnLst>
              <p:par>
                <p:cTn presetID="26" presetClass="emph" presetSubtype="0" fill="hold" nodeType="withEffect">
                  <p:stCondLst>
                    <p:cond delay="0"/>
                  </p:stCondLst>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 lvl="1">
            <p:tnLst>
              <p:par>
                <p:cTn presetID="26" presetClass="emph" presetSubtype="0" fill="hold" nodeType="withEffect">
                  <p:stCondLst>
                    <p:cond delay="0"/>
                  </p:stCondLst>
                  <p:childTnLst>
                    <p:animEffect transition="out" filter="fade">
                      <p:cBhvr>
                        <p:cTn dur="500" tmFilter="0, 0; .2, .5; .8, .5; 1, 0"/>
                        <p:tgtEl>
                          <p:spTgt spid="16"/>
                        </p:tgtEl>
                      </p:cBhvr>
                    </p:animEffect>
                    <p:animScale>
                      <p:cBhvr>
                        <p:cTn dur="250" autoRev="1" fill="hold"/>
                        <p:tgtEl>
                          <p:spTgt spid="16"/>
                        </p:tgtEl>
                      </p:cBhvr>
                      <p:by x="105000" y="105000"/>
                    </p:animScale>
                  </p:childTnLst>
                </p:cTn>
              </p:par>
            </p:tnLst>
          </p:tmpl>
        </p:tmplLst>
      </p:bldP>
      <p:bldP spid="17" grpId="0" build="p" animBg="1">
        <p:tmplLst>
          <p:tmpl>
            <p:tnLst>
              <p:par>
                <p:cTn presetID="26" presetClass="emph" presetSubtype="0" fill="hold" nodeType="with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 lvl="1">
            <p:tnLst>
              <p:par>
                <p:cTn presetID="26" presetClass="emph" presetSubtype="0" fill="hold" nodeType="withEffect">
                  <p:stCondLst>
                    <p:cond delay="0"/>
                  </p:stCondLst>
                  <p:childTnLst>
                    <p:animEffect transition="out" filter="fade">
                      <p:cBhvr>
                        <p:cTn dur="500" tmFilter="0, 0; .2, .5; .8, .5; 1, 0"/>
                        <p:tgtEl>
                          <p:spTgt spid="17"/>
                        </p:tgtEl>
                      </p:cBhvr>
                    </p:animEffect>
                    <p:animScale>
                      <p:cBhvr>
                        <p:cTn dur="250" autoRev="1" fill="hold"/>
                        <p:tgtEl>
                          <p:spTgt spid="17"/>
                        </p:tgtEl>
                      </p:cBhvr>
                      <p:by x="105000" y="105000"/>
                    </p:animScale>
                  </p:childTnLst>
                </p:cTn>
              </p:par>
            </p:tnLst>
          </p:tmpl>
        </p:tmplLst>
      </p:bldP>
      <p:bldP spid="18" grpId="0" build="p" animBg="1">
        <p:tmplLst>
          <p:tmpl>
            <p:tnLst>
              <p:par>
                <p:cTn presetID="27" presetClass="emph" presetSubtype="0" fill="remove" nodeType="withEffect">
                  <p:stCondLst>
                    <p:cond delay="0"/>
                  </p:stCondLst>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 lvl="1">
            <p:tnLst>
              <p:par>
                <p:cTn presetID="27" presetClass="emph" presetSubtype="0" fill="remove" nodeType="withEffect">
                  <p:stCondLst>
                    <p:cond delay="0"/>
                  </p:stCondLst>
                  <p:childTnLst>
                    <p:animClr clrSpc="rgb" dir="cw">
                      <p:cBhvr override="childStyle">
                        <p:cTn dur="250" autoRev="1" fill="remove"/>
                        <p:tgtEl>
                          <p:spTgt spid="18"/>
                        </p:tgtEl>
                        <p:attrNameLst>
                          <p:attrName>style.color</p:attrName>
                        </p:attrNameLst>
                      </p:cBhvr>
                      <p:to>
                        <a:schemeClr val="bg1"/>
                      </p:to>
                    </p:animClr>
                    <p:animClr clrSpc="rgb" dir="cw">
                      <p:cBhvr>
                        <p:cTn dur="250" autoRev="1" fill="remove"/>
                        <p:tgtEl>
                          <p:spTgt spid="18"/>
                        </p:tgtEl>
                        <p:attrNameLst>
                          <p:attrName>fillcolor</p:attrName>
                        </p:attrNameLst>
                      </p:cBhvr>
                      <p:to>
                        <a:schemeClr val="bg1"/>
                      </p:to>
                    </p:animClr>
                    <p:set>
                      <p:cBhvr>
                        <p:cTn dur="250" autoRev="1" fill="remove"/>
                        <p:tgtEl>
                          <p:spTgt spid="18"/>
                        </p:tgtEl>
                        <p:attrNameLst>
                          <p:attrName>fill.type</p:attrName>
                        </p:attrNameLst>
                      </p:cBhvr>
                      <p:to>
                        <p:strVal val="solid"/>
                      </p:to>
                    </p:set>
                    <p:set>
                      <p:cBhvr>
                        <p:cTn dur="250" autoRev="1" fill="remove"/>
                        <p:tgtEl>
                          <p:spTgt spid="18"/>
                        </p:tgtEl>
                        <p:attrNameLst>
                          <p:attrName>fill.on</p:attrName>
                        </p:attrNameLst>
                      </p:cBhvr>
                      <p:to>
                        <p:strVal val="true"/>
                      </p:to>
                    </p:set>
                  </p:childTnLst>
                </p:cTn>
              </p:par>
            </p:tnLst>
          </p:tmpl>
        </p:tmplLst>
      </p:bldP>
      <p:bldP spid="21" grpId="0" build="p">
        <p:tmplLst>
          <p:tmpl lvl="1">
            <p:tnLst>
              <p:par>
                <p:cTn presetID="26" presetClass="emph" presetSubtype="0" fill="hold" nodeType="withEffect" nodePh="1">
                  <p:stCondLst>
                    <p:cond delay="0"/>
                  </p:stCondLst>
                  <p:endCondLst>
                    <p:cond delay="0"/>
                  </p:endCondLst>
                  <p:childTnLst>
                    <p:animEffect transition="out" filter="fade">
                      <p:cBhvr>
                        <p:cTn dur="500" tmFilter="0, 0; .2, .5; .8, .5; 1, 0"/>
                        <p:tgtEl>
                          <p:spTgt spid="21"/>
                        </p:tgtEl>
                      </p:cBhvr>
                    </p:animEffect>
                    <p:animScale>
                      <p:cBhvr>
                        <p:cTn dur="250" autoRev="1" fill="hold"/>
                        <p:tgtEl>
                          <p:spTgt spid="21"/>
                        </p:tgtEl>
                      </p:cBhvr>
                      <p:by x="105000" y="105000"/>
                    </p:animScale>
                  </p:childTnLst>
                </p:cTn>
              </p:par>
            </p:tnLst>
          </p:tmpl>
        </p:tmplLst>
      </p:bldP>
      <p:bldP spid="23" grpId="0" build="p" animBg="1">
        <p:tmplLst>
          <p:tmpl>
            <p:tnLst>
              <p:par>
                <p:cTn presetID="26" presetClass="emph" presetSubtype="0" fill="hold" nodeType="withEffect">
                  <p:stCondLst>
                    <p:cond delay="0"/>
                  </p:stCondLst>
                  <p:childTnLst>
                    <p:animEffect transition="out" filter="fade">
                      <p:cBhvr>
                        <p:cTn dur="500" tmFilter="0, 0; .2, .5; .8, .5; 1, 0"/>
                        <p:tgtEl>
                          <p:spTgt spid="23"/>
                        </p:tgtEl>
                      </p:cBhvr>
                    </p:animEffect>
                    <p:animScale>
                      <p:cBhvr>
                        <p:cTn dur="250" autoRev="1" fill="hold"/>
                        <p:tgtEl>
                          <p:spTgt spid="23"/>
                        </p:tgtEl>
                      </p:cBhvr>
                      <p:by x="105000" y="105000"/>
                    </p:animScale>
                  </p:childTnLst>
                </p:cTn>
              </p:par>
            </p:tnLst>
          </p:tmpl>
          <p:tmpl lvl="1">
            <p:tnLst>
              <p:par>
                <p:cTn presetID="26" presetClass="emph" presetSubtype="0" fill="hold" nodeType="withEffect" nodePh="1">
                  <p:stCondLst>
                    <p:cond delay="0"/>
                  </p:stCondLst>
                  <p:endCondLst>
                    <p:cond delay="0"/>
                  </p:endCondLst>
                  <p:childTnLst>
                    <p:animEffect transition="out" filter="fade">
                      <p:cBhvr>
                        <p:cTn dur="500" tmFilter="0, 0; .2, .5; .8, .5; 1, 0"/>
                        <p:tgtEl>
                          <p:spTgt spid="23"/>
                        </p:tgtEl>
                      </p:cBhvr>
                    </p:animEffect>
                    <p:animScale>
                      <p:cBhvr>
                        <p:cTn dur="250" autoRev="1" fill="hold"/>
                        <p:tgtEl>
                          <p:spTgt spid="23"/>
                        </p:tgtEl>
                      </p:cBhvr>
                      <p:by x="105000" y="105000"/>
                    </p:animScale>
                  </p:childTnLst>
                </p:cTn>
              </p:par>
            </p:tnLst>
          </p:tmpl>
        </p:tmplLst>
      </p:bldP>
      <p:bldP spid="24" grpId="0" build="p">
        <p:tmplLst>
          <p:tmpl lvl="1">
            <p:tnLst>
              <p:par>
                <p:cTn presetID="26" presetClass="emph" presetSubtype="0" fill="hold" nodeType="withEffect" nodePh="1">
                  <p:stCondLst>
                    <p:cond delay="0"/>
                  </p:stCondLst>
                  <p:endCondLst>
                    <p:cond delay="0"/>
                  </p:endCondLst>
                  <p:childTnLst>
                    <p:animEffect transition="out" filter="fade">
                      <p:cBhvr>
                        <p:cTn dur="500" tmFilter="0, 0; .2, .5; .8, .5; 1, 0"/>
                        <p:tgtEl>
                          <p:spTgt spid="24"/>
                        </p:tgtEl>
                      </p:cBhvr>
                    </p:animEffect>
                    <p:animScale>
                      <p:cBhvr>
                        <p:cTn dur="250" autoRev="1" fill="hold"/>
                        <p:tgtEl>
                          <p:spTgt spid="24"/>
                        </p:tgtEl>
                      </p:cBhvr>
                      <p:by x="105000" y="105000"/>
                    </p:animScale>
                  </p:childTnLst>
                </p:cTn>
              </p:par>
            </p:tnLst>
          </p:tmpl>
        </p:tmplLst>
      </p:bldP>
      <p:bldP spid="25" grpId="0" build="p" animBg="1">
        <p:tmplLst>
          <p:tmpl>
            <p:tnLst>
              <p:par>
                <p:cTn presetID="26" presetClass="emph" presetSubtype="0" fill="hold" nodeType="withEffect">
                  <p:stCondLst>
                    <p:cond delay="0"/>
                  </p:stCondLst>
                  <p:childTnLst>
                    <p:animEffect transition="out" filter="fade">
                      <p:cBhvr>
                        <p:cTn dur="500" tmFilter="0, 0; .2, .5; .8, .5; 1, 0"/>
                        <p:tgtEl>
                          <p:spTgt spid="25"/>
                        </p:tgtEl>
                      </p:cBhvr>
                    </p:animEffect>
                    <p:animScale>
                      <p:cBhvr>
                        <p:cTn dur="250" autoRev="1" fill="hold"/>
                        <p:tgtEl>
                          <p:spTgt spid="25"/>
                        </p:tgtEl>
                      </p:cBhvr>
                      <p:by x="105000" y="105000"/>
                    </p:animScale>
                  </p:childTnLst>
                </p:cTn>
              </p:par>
            </p:tnLst>
          </p:tmpl>
          <p:tmpl lvl="1">
            <p:tnLst>
              <p:par>
                <p:cTn presetID="26" presetClass="emph" presetSubtype="0" fill="hold" nodeType="withEffect" nodePh="1">
                  <p:stCondLst>
                    <p:cond delay="0"/>
                  </p:stCondLst>
                  <p:endCondLst>
                    <p:cond delay="0"/>
                  </p:endCondLst>
                  <p:childTnLst>
                    <p:animEffect transition="out" filter="fade">
                      <p:cBhvr>
                        <p:cTn dur="500" tmFilter="0, 0; .2, .5; .8, .5; 1, 0"/>
                        <p:tgtEl>
                          <p:spTgt spid="25"/>
                        </p:tgtEl>
                      </p:cBhvr>
                    </p:animEffect>
                    <p:animScale>
                      <p:cBhvr>
                        <p:cTn dur="250" autoRev="1" fill="hold"/>
                        <p:tgtEl>
                          <p:spTgt spid="25"/>
                        </p:tgtEl>
                      </p:cBhvr>
                      <p:by x="105000" y="105000"/>
                    </p:animScale>
                  </p:childTnLst>
                </p:cTn>
              </p:par>
            </p:tnLst>
          </p:tmpl>
        </p:tmplLst>
      </p:bldP>
      <p:bldP spid="26" grpId="0" build="p">
        <p:tmplLst>
          <p:tmpl lvl="1">
            <p:tnLst>
              <p:par>
                <p:cTn presetID="27" presetClass="emph" presetSubtype="0" fill="remove" nodeType="withEffect" nodePh="1">
                  <p:stCondLst>
                    <p:cond delay="0"/>
                  </p:stCondLst>
                  <p:endCondLst>
                    <p:cond delay="0"/>
                  </p:endCondLst>
                  <p:childTnLst>
                    <p:animClr clrSpc="rgb" dir="cw">
                      <p:cBhvr override="childStyle">
                        <p:cTn dur="250" autoRev="1" fill="remove"/>
                        <p:tgtEl>
                          <p:spTgt spid="26"/>
                        </p:tgtEl>
                        <p:attrNameLst>
                          <p:attrName>style.color</p:attrName>
                        </p:attrNameLst>
                      </p:cBhvr>
                      <p:to>
                        <a:schemeClr val="bg1"/>
                      </p:to>
                    </p:animClr>
                    <p:animClr clrSpc="rgb" dir="cw">
                      <p:cBhvr>
                        <p:cTn dur="250" autoRev="1" fill="remove"/>
                        <p:tgtEl>
                          <p:spTgt spid="26"/>
                        </p:tgtEl>
                        <p:attrNameLst>
                          <p:attrName>fillcolor</p:attrName>
                        </p:attrNameLst>
                      </p:cBhvr>
                      <p:to>
                        <a:schemeClr val="bg1"/>
                      </p:to>
                    </p:animClr>
                    <p:set>
                      <p:cBhvr>
                        <p:cTn dur="250" autoRev="1" fill="remove"/>
                        <p:tgtEl>
                          <p:spTgt spid="26"/>
                        </p:tgtEl>
                        <p:attrNameLst>
                          <p:attrName>fill.type</p:attrName>
                        </p:attrNameLst>
                      </p:cBhvr>
                      <p:to>
                        <p:strVal val="solid"/>
                      </p:to>
                    </p:set>
                    <p:set>
                      <p:cBhvr>
                        <p:cTn dur="250" autoRev="1" fill="remove"/>
                        <p:tgtEl>
                          <p:spTgt spid="26"/>
                        </p:tgtEl>
                        <p:attrNameLst>
                          <p:attrName>fill.on</p:attrName>
                        </p:attrNameLst>
                      </p:cBhvr>
                      <p:to>
                        <p:strVal val="true"/>
                      </p:to>
                    </p:set>
                  </p:childTnLst>
                </p:cTn>
              </p:par>
            </p:tnLst>
          </p:tmpl>
        </p:tmplLst>
      </p:bldP>
      <p:bldP spid="27" grpId="0" build="p" animBg="1">
        <p:tmplLst>
          <p:tmpl>
            <p:tnLst>
              <p:par>
                <p:cTn presetID="27" presetClass="emph" presetSubtype="0" fill="remove" nodeType="withEffect">
                  <p:stCondLst>
                    <p:cond delay="0"/>
                  </p:stCondLst>
                  <p:childTnLst>
                    <p:animClr clrSpc="rgb" dir="cw">
                      <p:cBhvr override="childStyle">
                        <p:cTn dur="250" autoRev="1" fill="remove"/>
                        <p:tgtEl>
                          <p:spTgt spid="27"/>
                        </p:tgtEl>
                        <p:attrNameLst>
                          <p:attrName>style.color</p:attrName>
                        </p:attrNameLst>
                      </p:cBhvr>
                      <p:to>
                        <a:schemeClr val="bg1"/>
                      </p:to>
                    </p:animClr>
                    <p:animClr clrSpc="rgb" dir="cw">
                      <p:cBhvr>
                        <p:cTn dur="250" autoRev="1" fill="remove"/>
                        <p:tgtEl>
                          <p:spTgt spid="27"/>
                        </p:tgtEl>
                        <p:attrNameLst>
                          <p:attrName>fillcolor</p:attrName>
                        </p:attrNameLst>
                      </p:cBhvr>
                      <p:to>
                        <a:schemeClr val="bg1"/>
                      </p:to>
                    </p:animClr>
                    <p:set>
                      <p:cBhvr>
                        <p:cTn dur="250" autoRev="1" fill="remove"/>
                        <p:tgtEl>
                          <p:spTgt spid="27"/>
                        </p:tgtEl>
                        <p:attrNameLst>
                          <p:attrName>fill.type</p:attrName>
                        </p:attrNameLst>
                      </p:cBhvr>
                      <p:to>
                        <p:strVal val="solid"/>
                      </p:to>
                    </p:set>
                    <p:set>
                      <p:cBhvr>
                        <p:cTn dur="250" autoRev="1" fill="remove"/>
                        <p:tgtEl>
                          <p:spTgt spid="27"/>
                        </p:tgtEl>
                        <p:attrNameLst>
                          <p:attrName>fill.on</p:attrName>
                        </p:attrNameLst>
                      </p:cBhvr>
                      <p:to>
                        <p:strVal val="true"/>
                      </p:to>
                    </p:set>
                  </p:childTnLst>
                </p:cTn>
              </p:par>
            </p:tnLst>
          </p:tmpl>
          <p:tmpl lvl="1">
            <p:tnLst>
              <p:par>
                <p:cTn presetID="27" presetClass="emph" presetSubtype="0" fill="remove" nodeType="withEffect" nodePh="1">
                  <p:stCondLst>
                    <p:cond delay="0"/>
                  </p:stCondLst>
                  <p:endCondLst>
                    <p:cond delay="0"/>
                  </p:endCondLst>
                  <p:childTnLst>
                    <p:animClr clrSpc="rgb" dir="cw">
                      <p:cBhvr override="childStyle">
                        <p:cTn dur="250" autoRev="1" fill="remove"/>
                        <p:tgtEl>
                          <p:spTgt spid="27"/>
                        </p:tgtEl>
                        <p:attrNameLst>
                          <p:attrName>style.color</p:attrName>
                        </p:attrNameLst>
                      </p:cBhvr>
                      <p:to>
                        <a:schemeClr val="bg1"/>
                      </p:to>
                    </p:animClr>
                    <p:animClr clrSpc="rgb" dir="cw">
                      <p:cBhvr>
                        <p:cTn dur="250" autoRev="1" fill="remove"/>
                        <p:tgtEl>
                          <p:spTgt spid="27"/>
                        </p:tgtEl>
                        <p:attrNameLst>
                          <p:attrName>fillcolor</p:attrName>
                        </p:attrNameLst>
                      </p:cBhvr>
                      <p:to>
                        <a:schemeClr val="bg1"/>
                      </p:to>
                    </p:animClr>
                    <p:set>
                      <p:cBhvr>
                        <p:cTn dur="250" autoRev="1" fill="remove"/>
                        <p:tgtEl>
                          <p:spTgt spid="27"/>
                        </p:tgtEl>
                        <p:attrNameLst>
                          <p:attrName>fill.type</p:attrName>
                        </p:attrNameLst>
                      </p:cBhvr>
                      <p:to>
                        <p:strVal val="solid"/>
                      </p:to>
                    </p:set>
                    <p:set>
                      <p:cBhvr>
                        <p:cTn dur="250" autoRev="1" fill="remove"/>
                        <p:tgtEl>
                          <p:spTgt spid="27"/>
                        </p:tgtEl>
                        <p:attrNameLst>
                          <p:attrName>fill.on</p:attrName>
                        </p:attrNameLst>
                      </p:cBhvr>
                      <p:to>
                        <p:strVal val="tru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AD246A-D88E-4F44-8BB5-25C8C3DD7CD5}"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pic>
        <p:nvPicPr>
          <p:cNvPr id="6" name="Picture 4"/>
          <p:cNvPicPr>
            <a:picLocks noChangeAspect="1"/>
          </p:cNvPicPr>
          <p:nvPr userDrawn="1"/>
        </p:nvPicPr>
        <p:blipFill>
          <a:blip r:embed="rId1">
            <a:extLst>
              <a:ext uri="{28A0092B-C50C-407E-A947-70E740481C1C}">
                <a14:useLocalDpi/>
              </a:ext>
            </a:extLst>
          </a:blip>
          <a:stretch>
            <a:fillRect/>
          </a:stretch>
        </p:blipFill>
        <p:spPr bwMode="auto">
          <a:xfrm>
            <a:off x="907143" y="2043113"/>
            <a:ext cx="4232275"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8" name="组合 7"/>
          <p:cNvGrpSpPr/>
          <p:nvPr userDrawn="1"/>
        </p:nvGrpSpPr>
        <p:grpSpPr>
          <a:xfrm>
            <a:off x="-45" y="198986"/>
            <a:ext cx="660445" cy="798770"/>
            <a:chOff x="-45" y="198986"/>
            <a:chExt cx="660445" cy="798770"/>
          </a:xfrm>
        </p:grpSpPr>
        <p:sp>
          <p:nvSpPr>
            <p:cNvPr id="9" name="矩形 8"/>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占位符 11"/>
          <p:cNvSpPr>
            <a:spLocks noGrp="1"/>
          </p:cNvSpPr>
          <p:nvPr>
            <p:ph type="body" sz="quarter" idx="13"/>
          </p:nvPr>
        </p:nvSpPr>
        <p:spPr>
          <a:xfrm>
            <a:off x="5776685" y="1619479"/>
            <a:ext cx="4411663" cy="422274"/>
          </a:xfrm>
        </p:spPr>
        <p:txBody>
          <a:bodyPr anchor="ctr">
            <a:normAutofit/>
          </a:bodyPr>
          <a:lstStyle>
            <a:lvl1pPr marL="0" indent="0">
              <a:buNone/>
              <a:defRPr sz="2400" b="1">
                <a:latin typeface="+mj-lt"/>
              </a:defRPr>
            </a:lvl1pPr>
          </a:lstStyle>
          <a:p>
            <a:pPr lvl="0"/>
            <a:endParaRPr lang="zh-CN" altLang="en-US"/>
          </a:p>
        </p:txBody>
      </p:sp>
      <p:sp>
        <p:nvSpPr>
          <p:cNvPr id="16" name="文本占位符 11"/>
          <p:cNvSpPr>
            <a:spLocks noGrp="1"/>
          </p:cNvSpPr>
          <p:nvPr>
            <p:ph type="body" sz="quarter" idx="14"/>
          </p:nvPr>
        </p:nvSpPr>
        <p:spPr>
          <a:xfrm>
            <a:off x="5776684" y="2203088"/>
            <a:ext cx="5577116" cy="1527083"/>
          </a:xfrm>
        </p:spPr>
        <p:txBody>
          <a:bodyPr anchor="t">
            <a:normAutofit/>
          </a:bodyPr>
          <a:lstStyle>
            <a:lvl1pPr marL="0" indent="0">
              <a:buNone/>
              <a:defRPr sz="1800" b="0">
                <a:latin typeface="+mn-lt"/>
                <a:ea typeface="+mn-ea"/>
              </a:defRPr>
            </a:lvl1pPr>
          </a:lstStyle>
          <a:p>
            <a:pPr lvl="0"/>
            <a:endParaRPr lang="zh-CN" altLang="en-US"/>
          </a:p>
        </p:txBody>
      </p:sp>
      <p:sp>
        <p:nvSpPr>
          <p:cNvPr id="18" name="内容占位符 17"/>
          <p:cNvSpPr>
            <a:spLocks noGrp="1"/>
          </p:cNvSpPr>
          <p:nvPr>
            <p:ph sz="quarter" idx="15"/>
          </p:nvPr>
        </p:nvSpPr>
        <p:spPr>
          <a:xfrm>
            <a:off x="5776684" y="3771334"/>
            <a:ext cx="972000" cy="972000"/>
          </a:xfrm>
          <a:prstGeom prst="ellipse">
            <a:avLst/>
          </a:prstGeom>
          <a:solidFill>
            <a:schemeClr val="accent1"/>
          </a:solidFill>
        </p:spPr>
        <p:txBody>
          <a:bodyPr anchor="ctr">
            <a:normAutofit/>
          </a:bodyPr>
          <a:lstStyle>
            <a:lvl1pPr marL="0" indent="0" algn="ctr">
              <a:buNone/>
              <a:defRPr sz="2400">
                <a:solidFill>
                  <a:schemeClr val="bg1"/>
                </a:solidFill>
              </a:defRPr>
            </a:lvl1pPr>
          </a:lstStyle>
          <a:p>
            <a:pPr lvl="0"/>
            <a:endParaRPr lang="zh-CN" altLang="en-US"/>
          </a:p>
        </p:txBody>
      </p:sp>
      <p:sp>
        <p:nvSpPr>
          <p:cNvPr id="19" name="内容占位符 17"/>
          <p:cNvSpPr>
            <a:spLocks noGrp="1"/>
          </p:cNvSpPr>
          <p:nvPr>
            <p:ph sz="quarter" idx="16"/>
          </p:nvPr>
        </p:nvSpPr>
        <p:spPr>
          <a:xfrm>
            <a:off x="7311723" y="3771334"/>
            <a:ext cx="972000" cy="972000"/>
          </a:xfrm>
          <a:prstGeom prst="ellipse">
            <a:avLst/>
          </a:prstGeom>
          <a:solidFill>
            <a:schemeClr val="accent2"/>
          </a:solidFill>
        </p:spPr>
        <p:txBody>
          <a:bodyPr anchor="ctr">
            <a:normAutofit/>
          </a:bodyPr>
          <a:lstStyle>
            <a:lvl1pPr marL="0" indent="0" algn="ctr">
              <a:buNone/>
              <a:defRPr sz="2400">
                <a:solidFill>
                  <a:schemeClr val="bg1"/>
                </a:solidFill>
              </a:defRPr>
            </a:lvl1pPr>
          </a:lstStyle>
          <a:p>
            <a:pPr lvl="0"/>
            <a:endParaRPr lang="zh-CN" altLang="en-US"/>
          </a:p>
        </p:txBody>
      </p:sp>
      <p:sp>
        <p:nvSpPr>
          <p:cNvPr id="20" name="内容占位符 17"/>
          <p:cNvSpPr>
            <a:spLocks noGrp="1"/>
          </p:cNvSpPr>
          <p:nvPr>
            <p:ph sz="quarter" idx="17"/>
          </p:nvPr>
        </p:nvSpPr>
        <p:spPr>
          <a:xfrm>
            <a:off x="8846762" y="3771334"/>
            <a:ext cx="972000" cy="972000"/>
          </a:xfrm>
          <a:prstGeom prst="ellipse">
            <a:avLst/>
          </a:prstGeom>
          <a:solidFill>
            <a:schemeClr val="accent3"/>
          </a:solidFill>
        </p:spPr>
        <p:txBody>
          <a:bodyPr anchor="ctr">
            <a:normAutofit/>
          </a:bodyPr>
          <a:lstStyle>
            <a:lvl1pPr marL="0" indent="0" algn="ctr">
              <a:buNone/>
              <a:defRPr sz="2400">
                <a:solidFill>
                  <a:schemeClr val="bg1"/>
                </a:solidFill>
              </a:defRPr>
            </a:lvl1pPr>
          </a:lstStyle>
          <a:p>
            <a:pPr lvl="0"/>
            <a:endParaRPr lang="zh-CN" altLang="en-US"/>
          </a:p>
        </p:txBody>
      </p:sp>
      <p:sp>
        <p:nvSpPr>
          <p:cNvPr id="21" name="内容占位符 17"/>
          <p:cNvSpPr>
            <a:spLocks noGrp="1"/>
          </p:cNvSpPr>
          <p:nvPr>
            <p:ph sz="quarter" idx="18"/>
          </p:nvPr>
        </p:nvSpPr>
        <p:spPr>
          <a:xfrm>
            <a:off x="10381800" y="3771334"/>
            <a:ext cx="972000" cy="972000"/>
          </a:xfrm>
          <a:prstGeom prst="ellipse">
            <a:avLst/>
          </a:prstGeom>
          <a:solidFill>
            <a:schemeClr val="accent4"/>
          </a:solidFill>
        </p:spPr>
        <p:txBody>
          <a:bodyPr anchor="ctr">
            <a:normAutofit/>
          </a:bodyPr>
          <a:lstStyle>
            <a:lvl1pPr marL="0" indent="0" algn="ctr">
              <a:buNone/>
              <a:defRPr sz="2400">
                <a:solidFill>
                  <a:schemeClr val="bg1"/>
                </a:solidFill>
              </a:defRPr>
            </a:lvl1pPr>
          </a:lstStyle>
          <a:p>
            <a:pPr lvl="0"/>
            <a:endParaRPr lang="zh-CN" altLang="en-US"/>
          </a:p>
        </p:txBody>
      </p:sp>
      <p:sp>
        <p:nvSpPr>
          <p:cNvPr id="22" name="文本占位符 11"/>
          <p:cNvSpPr>
            <a:spLocks noGrp="1"/>
          </p:cNvSpPr>
          <p:nvPr>
            <p:ph type="body" sz="quarter" idx="19"/>
          </p:nvPr>
        </p:nvSpPr>
        <p:spPr>
          <a:xfrm>
            <a:off x="5776684" y="4954544"/>
            <a:ext cx="5577116" cy="880199"/>
          </a:xfrm>
        </p:spPr>
        <p:txBody>
          <a:bodyPr anchor="t">
            <a:normAutofit/>
          </a:bodyPr>
          <a:lstStyle>
            <a:lvl1pPr marL="0" indent="0">
              <a:buNone/>
              <a:defRPr sz="1800" b="0">
                <a:latin typeface="+mn-lt"/>
                <a:ea typeface="+mn-ea"/>
              </a:defRPr>
            </a:lvl1pPr>
          </a:lstStyle>
          <a:p>
            <a:pPr lvl="0"/>
            <a:endParaRPr lang="zh-CN" altLang="en-US"/>
          </a:p>
        </p:txBody>
      </p:sp>
      <p:sp>
        <p:nvSpPr>
          <p:cNvPr id="24" name="图片占位符 23"/>
          <p:cNvSpPr>
            <a:spLocks noGrp="1"/>
          </p:cNvSpPr>
          <p:nvPr>
            <p:ph type="pic" sz="quarter" idx="20"/>
          </p:nvPr>
        </p:nvSpPr>
        <p:spPr>
          <a:xfrm>
            <a:off x="1065213" y="2203450"/>
            <a:ext cx="3922712" cy="2222500"/>
          </a:xfrm>
        </p:spPr>
        <p:txBody>
          <a:bodyPr/>
          <a:lstStyle/>
          <a:p>
            <a:endParaRPr lang="zh-CN" altLang="en-US"/>
          </a:p>
        </p:txBody>
      </p:sp>
    </p:spTree>
    <p:extLst>
      <p:ext uri="{BB962C8B-B14F-4D97-AF65-F5344CB8AC3E}">
        <p14:creationId val="4092208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500"/>
                                        <p:tgtEl>
                                          <p:spTgt spid="18">
                                            <p:bg/>
                                          </p:spTgt>
                                        </p:tgtEl>
                                      </p:cBhvr>
                                    </p:animEffect>
                                    <p:anim calcmode="lin" valueType="num">
                                      <p:cBhvr>
                                        <p:cTn id="8" dur="500" fill="hold"/>
                                        <p:tgtEl>
                                          <p:spTgt spid="18">
                                            <p:bg/>
                                          </p:spTgt>
                                        </p:tgtEl>
                                        <p:attrNameLst>
                                          <p:attrName>ppt_x</p:attrName>
                                        </p:attrNameLst>
                                      </p:cBhvr>
                                      <p:tavLst>
                                        <p:tav tm="0">
                                          <p:val>
                                            <p:strVal val="#ppt_x"/>
                                          </p:val>
                                        </p:tav>
                                        <p:tav tm="100000">
                                          <p:val>
                                            <p:strVal val="#ppt_x"/>
                                          </p:val>
                                        </p:tav>
                                      </p:tavLst>
                                    </p:anim>
                                    <p:anim calcmode="lin" valueType="num">
                                      <p:cBhvr>
                                        <p:cTn id="9" dur="500" fill="hold"/>
                                        <p:tgtEl>
                                          <p:spTgt spid="18">
                                            <p:bg/>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bg/>
                                          </p:spTgt>
                                        </p:tgtEl>
                                        <p:attrNameLst>
                                          <p:attrName>style.visibility</p:attrName>
                                        </p:attrNameLst>
                                      </p:cBhvr>
                                      <p:to>
                                        <p:strVal val="visible"/>
                                      </p:to>
                                    </p:set>
                                    <p:animEffect transition="in" filter="fade">
                                      <p:cBhvr>
                                        <p:cTn id="19" dur="500"/>
                                        <p:tgtEl>
                                          <p:spTgt spid="19">
                                            <p:bg/>
                                          </p:spTgt>
                                        </p:tgtEl>
                                      </p:cBhvr>
                                    </p:animEffect>
                                    <p:anim calcmode="lin" valueType="num">
                                      <p:cBhvr>
                                        <p:cTn id="20" dur="500" fill="hold"/>
                                        <p:tgtEl>
                                          <p:spTgt spid="19">
                                            <p:bg/>
                                          </p:spTgt>
                                        </p:tgtEl>
                                        <p:attrNameLst>
                                          <p:attrName>ppt_x</p:attrName>
                                        </p:attrNameLst>
                                      </p:cBhvr>
                                      <p:tavLst>
                                        <p:tav tm="0">
                                          <p:val>
                                            <p:strVal val="#ppt_x"/>
                                          </p:val>
                                        </p:tav>
                                        <p:tav tm="100000">
                                          <p:val>
                                            <p:strVal val="#ppt_x"/>
                                          </p:val>
                                        </p:tav>
                                      </p:tavLst>
                                    </p:anim>
                                    <p:anim calcmode="lin" valueType="num">
                                      <p:cBhvr>
                                        <p:cTn id="21" dur="500" fill="hold"/>
                                        <p:tgtEl>
                                          <p:spTgt spid="19">
                                            <p:bg/>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0">
                                            <p:bg/>
                                          </p:spTgt>
                                        </p:tgtEl>
                                        <p:attrNameLst>
                                          <p:attrName>style.visibility</p:attrName>
                                        </p:attrNameLst>
                                      </p:cBhvr>
                                      <p:to>
                                        <p:strVal val="visible"/>
                                      </p:to>
                                    </p:set>
                                    <p:animEffect transition="in" filter="fade">
                                      <p:cBhvr>
                                        <p:cTn id="31" dur="500"/>
                                        <p:tgtEl>
                                          <p:spTgt spid="20">
                                            <p:bg/>
                                          </p:spTgt>
                                        </p:tgtEl>
                                      </p:cBhvr>
                                    </p:animEffect>
                                    <p:anim calcmode="lin" valueType="num">
                                      <p:cBhvr>
                                        <p:cTn id="32" dur="500" fill="hold"/>
                                        <p:tgtEl>
                                          <p:spTgt spid="20">
                                            <p:bg/>
                                          </p:spTgt>
                                        </p:tgtEl>
                                        <p:attrNameLst>
                                          <p:attrName>ppt_x</p:attrName>
                                        </p:attrNameLst>
                                      </p:cBhvr>
                                      <p:tavLst>
                                        <p:tav tm="0">
                                          <p:val>
                                            <p:strVal val="#ppt_x"/>
                                          </p:val>
                                        </p:tav>
                                        <p:tav tm="100000">
                                          <p:val>
                                            <p:strVal val="#ppt_x"/>
                                          </p:val>
                                        </p:tav>
                                      </p:tavLst>
                                    </p:anim>
                                    <p:anim calcmode="lin" valueType="num">
                                      <p:cBhvr>
                                        <p:cTn id="33" dur="500" fill="hold"/>
                                        <p:tgtEl>
                                          <p:spTgt spid="20">
                                            <p:bg/>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1">
                                            <p:bg/>
                                          </p:spTgt>
                                        </p:tgtEl>
                                        <p:attrNameLst>
                                          <p:attrName>style.visibility</p:attrName>
                                        </p:attrNameLst>
                                      </p:cBhvr>
                                      <p:to>
                                        <p:strVal val="visible"/>
                                      </p:to>
                                    </p:set>
                                    <p:animEffect transition="in" filter="fade">
                                      <p:cBhvr>
                                        <p:cTn id="43" dur="500"/>
                                        <p:tgtEl>
                                          <p:spTgt spid="21">
                                            <p:bg/>
                                          </p:spTgt>
                                        </p:tgtEl>
                                      </p:cBhvr>
                                    </p:animEffect>
                                    <p:anim calcmode="lin" valueType="num">
                                      <p:cBhvr>
                                        <p:cTn id="44" dur="500" fill="hold"/>
                                        <p:tgtEl>
                                          <p:spTgt spid="21">
                                            <p:bg/>
                                          </p:spTgt>
                                        </p:tgtEl>
                                        <p:attrNameLst>
                                          <p:attrName>ppt_x</p:attrName>
                                        </p:attrNameLst>
                                      </p:cBhvr>
                                      <p:tavLst>
                                        <p:tav tm="0">
                                          <p:val>
                                            <p:strVal val="#ppt_x"/>
                                          </p:val>
                                        </p:tav>
                                        <p:tav tm="100000">
                                          <p:val>
                                            <p:strVal val="#ppt_x"/>
                                          </p:val>
                                        </p:tav>
                                      </p:tavLst>
                                    </p:anim>
                                    <p:anim calcmode="lin" valueType="num">
                                      <p:cBhvr>
                                        <p:cTn id="45" dur="500" fill="hold"/>
                                        <p:tgtEl>
                                          <p:spTgt spid="21">
                                            <p:bg/>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anim calcmode="lin" valueType="num">
                                      <p:cBhvr>
                                        <p:cTn id="50" dur="500" fill="hold"/>
                                        <p:tgtEl>
                                          <p:spTgt spid="21"/>
                                        </p:tgtEl>
                                        <p:attrNameLst>
                                          <p:attrName>ppt_x</p:attrName>
                                        </p:attrNameLst>
                                      </p:cBhvr>
                                      <p:tavLst>
                                        <p:tav tm="0">
                                          <p:val>
                                            <p:strVal val="#ppt_x"/>
                                          </p:val>
                                        </p:tav>
                                        <p:tav tm="100000">
                                          <p:val>
                                            <p:strVal val="#ppt_x"/>
                                          </p:val>
                                        </p:tav>
                                      </p:tavLst>
                                    </p:anim>
                                    <p:anim calcmode="lin" valueType="num">
                                      <p:cBhvr>
                                        <p:cTn id="51" dur="500" fill="hold"/>
                                        <p:tgtEl>
                                          <p:spTgt spid="2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nodeType="afterGroup">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nodeType="afterGroup">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6"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8" grpId="0" build="p" animBg="1">
        <p:tmplLst>
          <p:tmpl>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animBg="1">
        <p:tmplLst>
          <p:tmpl>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0" grpId="0" build="p" animBg="1">
        <p:tmplLst>
          <p:tmpl>
            <p:tnLst>
              <p:par>
                <p:cTn presetID="42"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anim calcmode="lin" valueType="num">
                      <p:cBhvr>
                        <p:cTn dur="500" fill="hold"/>
                        <p:tgtEl>
                          <p:spTgt spid="20"/>
                        </p:tgtEl>
                        <p:attrNameLst>
                          <p:attrName>ppt_x</p:attrName>
                        </p:attrNameLst>
                      </p:cBhvr>
                      <p:tavLst>
                        <p:tav tm="0">
                          <p:val>
                            <p:strVal val="#ppt_x"/>
                          </p:val>
                        </p:tav>
                        <p:tav tm="100000">
                          <p:val>
                            <p:strVal val="#ppt_x"/>
                          </p:val>
                        </p:tav>
                      </p:tavLst>
                    </p:anim>
                    <p:anim calcmode="lin" valueType="num">
                      <p:cBhvr>
                        <p:cTn dur="5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animBg="1">
        <p:tmplLst>
          <p:tmpl>
            <p:tnLst>
              <p:par>
                <p:cT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742B7E-BC9A-4D56-915B-DDB058B7475A}"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6" name="组合 5"/>
          <p:cNvGrpSpPr/>
          <p:nvPr userDrawn="1"/>
        </p:nvGrpSpPr>
        <p:grpSpPr>
          <a:xfrm>
            <a:off x="-45" y="198986"/>
            <a:ext cx="660445" cy="798770"/>
            <a:chOff x="-45" y="198986"/>
            <a:chExt cx="660445" cy="798770"/>
          </a:xfrm>
        </p:grpSpPr>
        <p:sp>
          <p:nvSpPr>
            <p:cNvPr id="7" name="矩形 6"/>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userDrawn="1"/>
        </p:nvGrpSpPr>
        <p:grpSpPr>
          <a:xfrm>
            <a:off x="5613400" y="1275557"/>
            <a:ext cx="965200" cy="965200"/>
            <a:chOff x="4953000" y="1739900"/>
            <a:chExt cx="965200" cy="965200"/>
          </a:xfrm>
        </p:grpSpPr>
        <p:sp>
          <p:nvSpPr>
            <p:cNvPr id="9" name="椭圆 8"/>
            <p:cNvSpPr/>
            <p:nvPr userDrawn="1"/>
          </p:nvSpPr>
          <p:spPr>
            <a:xfrm>
              <a:off x="4953000" y="1739900"/>
              <a:ext cx="965200" cy="965200"/>
            </a:xfrm>
            <a:prstGeom prst="ellipse">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01"/>
            <p:cNvSpPr>
              <a:spLocks noEditPoints="1"/>
            </p:cNvSpPr>
            <p:nvPr userDrawn="1"/>
          </p:nvSpPr>
          <p:spPr bwMode="auto">
            <a:xfrm>
              <a:off x="5183187" y="1969294"/>
              <a:ext cx="504825" cy="506412"/>
            </a:xfrm>
            <a:custGeom>
              <a:gdLst>
                <a:gd name="T0" fmla="*/ 395080 w 92"/>
                <a:gd name="T1" fmla="*/ 143116 h 92"/>
                <a:gd name="T2" fmla="*/ 224976 w 92"/>
                <a:gd name="T3" fmla="*/ 77063 h 92"/>
                <a:gd name="T4" fmla="*/ 87796 w 92"/>
                <a:gd name="T5" fmla="*/ 187152 h 92"/>
                <a:gd name="T6" fmla="*/ 109745 w 92"/>
                <a:gd name="T7" fmla="*/ 363296 h 92"/>
                <a:gd name="T8" fmla="*/ 274361 w 92"/>
                <a:gd name="T9" fmla="*/ 434854 h 92"/>
                <a:gd name="T10" fmla="*/ 406055 w 92"/>
                <a:gd name="T11" fmla="*/ 154125 h 92"/>
                <a:gd name="T12" fmla="*/ 471902 w 92"/>
                <a:gd name="T13" fmla="*/ 159630 h 92"/>
                <a:gd name="T14" fmla="*/ 471902 w 92"/>
                <a:gd name="T15" fmla="*/ 159630 h 92"/>
                <a:gd name="T16" fmla="*/ 477389 w 92"/>
                <a:gd name="T17" fmla="*/ 159630 h 92"/>
                <a:gd name="T18" fmla="*/ 493851 w 92"/>
                <a:gd name="T19" fmla="*/ 225684 h 92"/>
                <a:gd name="T20" fmla="*/ 488363 w 92"/>
                <a:gd name="T21" fmla="*/ 225684 h 92"/>
                <a:gd name="T22" fmla="*/ 488363 w 92"/>
                <a:gd name="T23" fmla="*/ 225684 h 92"/>
                <a:gd name="T24" fmla="*/ 466414 w 92"/>
                <a:gd name="T25" fmla="*/ 165134 h 92"/>
                <a:gd name="T26" fmla="*/ 219489 w 92"/>
                <a:gd name="T27" fmla="*/ 181648 h 92"/>
                <a:gd name="T28" fmla="*/ 224976 w 92"/>
                <a:gd name="T29" fmla="*/ 170639 h 92"/>
                <a:gd name="T30" fmla="*/ 32923 w 92"/>
                <a:gd name="T31" fmla="*/ 352287 h 92"/>
                <a:gd name="T32" fmla="*/ 27436 w 92"/>
                <a:gd name="T33" fmla="*/ 352287 h 92"/>
                <a:gd name="T34" fmla="*/ 27436 w 92"/>
                <a:gd name="T35" fmla="*/ 346782 h 92"/>
                <a:gd name="T36" fmla="*/ 10974 w 92"/>
                <a:gd name="T37" fmla="*/ 286233 h 92"/>
                <a:gd name="T38" fmla="*/ 10974 w 92"/>
                <a:gd name="T39" fmla="*/ 280728 h 92"/>
                <a:gd name="T40" fmla="*/ 10974 w 92"/>
                <a:gd name="T41" fmla="*/ 280728 h 92"/>
                <a:gd name="T42" fmla="*/ 21949 w 92"/>
                <a:gd name="T43" fmla="*/ 286233 h 92"/>
                <a:gd name="T44" fmla="*/ 109745 w 92"/>
                <a:gd name="T45" fmla="*/ 71558 h 92"/>
                <a:gd name="T46" fmla="*/ 60360 w 92"/>
                <a:gd name="T47" fmla="*/ 110090 h 92"/>
                <a:gd name="T48" fmla="*/ 60360 w 92"/>
                <a:gd name="T49" fmla="*/ 110090 h 92"/>
                <a:gd name="T50" fmla="*/ 60360 w 92"/>
                <a:gd name="T51" fmla="*/ 110090 h 92"/>
                <a:gd name="T52" fmla="*/ 104257 w 92"/>
                <a:gd name="T53" fmla="*/ 60549 h 92"/>
                <a:gd name="T54" fmla="*/ 104257 w 92"/>
                <a:gd name="T55" fmla="*/ 60549 h 92"/>
                <a:gd name="T56" fmla="*/ 109745 w 92"/>
                <a:gd name="T57" fmla="*/ 60549 h 92"/>
                <a:gd name="T58" fmla="*/ 164617 w 92"/>
                <a:gd name="T59" fmla="*/ 93576 h 92"/>
                <a:gd name="T60" fmla="*/ 131693 w 92"/>
                <a:gd name="T61" fmla="*/ 231188 h 92"/>
                <a:gd name="T62" fmla="*/ 142668 w 92"/>
                <a:gd name="T63" fmla="*/ 220179 h 92"/>
                <a:gd name="T64" fmla="*/ 224976 w 92"/>
                <a:gd name="T65" fmla="*/ 495403 h 92"/>
                <a:gd name="T66" fmla="*/ 224976 w 92"/>
                <a:gd name="T67" fmla="*/ 495403 h 92"/>
                <a:gd name="T68" fmla="*/ 219489 w 92"/>
                <a:gd name="T69" fmla="*/ 495403 h 92"/>
                <a:gd name="T70" fmla="*/ 159130 w 92"/>
                <a:gd name="T71" fmla="*/ 478890 h 92"/>
                <a:gd name="T72" fmla="*/ 153642 w 92"/>
                <a:gd name="T73" fmla="*/ 478890 h 92"/>
                <a:gd name="T74" fmla="*/ 153642 w 92"/>
                <a:gd name="T75" fmla="*/ 473385 h 92"/>
                <a:gd name="T76" fmla="*/ 164617 w 92"/>
                <a:gd name="T77" fmla="*/ 473385 h 92"/>
                <a:gd name="T78" fmla="*/ 263387 w 92"/>
                <a:gd name="T79" fmla="*/ 297242 h 92"/>
                <a:gd name="T80" fmla="*/ 285336 w 92"/>
                <a:gd name="T81" fmla="*/ 22018 h 92"/>
                <a:gd name="T82" fmla="*/ 279849 w 92"/>
                <a:gd name="T83" fmla="*/ 16513 h 92"/>
                <a:gd name="T84" fmla="*/ 279849 w 92"/>
                <a:gd name="T85" fmla="*/ 11009 h 92"/>
                <a:gd name="T86" fmla="*/ 279849 w 92"/>
                <a:gd name="T87" fmla="*/ 11009 h 92"/>
                <a:gd name="T88" fmla="*/ 345695 w 92"/>
                <a:gd name="T89" fmla="*/ 27522 h 92"/>
                <a:gd name="T90" fmla="*/ 345695 w 92"/>
                <a:gd name="T91" fmla="*/ 33027 h 92"/>
                <a:gd name="T92" fmla="*/ 345695 w 92"/>
                <a:gd name="T93" fmla="*/ 33027 h 92"/>
                <a:gd name="T94" fmla="*/ 345695 w 92"/>
                <a:gd name="T95" fmla="*/ 99081 h 92"/>
                <a:gd name="T96" fmla="*/ 444465 w 92"/>
                <a:gd name="T97" fmla="*/ 396322 h 92"/>
                <a:gd name="T98" fmla="*/ 444465 w 92"/>
                <a:gd name="T99" fmla="*/ 396322 h 92"/>
                <a:gd name="T100" fmla="*/ 444465 w 92"/>
                <a:gd name="T101" fmla="*/ 401827 h 92"/>
                <a:gd name="T102" fmla="*/ 400568 w 92"/>
                <a:gd name="T103" fmla="*/ 445863 h 92"/>
                <a:gd name="T104" fmla="*/ 395080 w 92"/>
                <a:gd name="T105" fmla="*/ 445863 h 92"/>
                <a:gd name="T106" fmla="*/ 395080 w 92"/>
                <a:gd name="T107" fmla="*/ 445863 h 92"/>
                <a:gd name="T108" fmla="*/ 345695 w 92"/>
                <a:gd name="T109" fmla="*/ 407331 h 92"/>
                <a:gd name="T110" fmla="*/ 411542 w 92"/>
                <a:gd name="T111" fmla="*/ 341278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2" h="92">
                  <a:moveTo>
                    <a:pt x="76" y="58"/>
                  </a:moveTo>
                  <a:cubicBezTo>
                    <a:pt x="78" y="50"/>
                    <a:pt x="78" y="50"/>
                    <a:pt x="78" y="50"/>
                  </a:cubicBezTo>
                  <a:cubicBezTo>
                    <a:pt x="92" y="42"/>
                    <a:pt x="92" y="42"/>
                    <a:pt x="92" y="42"/>
                  </a:cubicBezTo>
                  <a:cubicBezTo>
                    <a:pt x="88" y="26"/>
                    <a:pt x="88" y="26"/>
                    <a:pt x="88" y="26"/>
                  </a:cubicBezTo>
                  <a:cubicBezTo>
                    <a:pt x="72" y="26"/>
                    <a:pt x="72" y="26"/>
                    <a:pt x="72" y="26"/>
                  </a:cubicBezTo>
                  <a:cubicBezTo>
                    <a:pt x="66" y="20"/>
                    <a:pt x="66" y="20"/>
                    <a:pt x="66" y="20"/>
                  </a:cubicBezTo>
                  <a:cubicBezTo>
                    <a:pt x="66" y="20"/>
                    <a:pt x="66" y="20"/>
                    <a:pt x="66" y="20"/>
                  </a:cubicBezTo>
                  <a:cubicBezTo>
                    <a:pt x="66" y="4"/>
                    <a:pt x="66" y="4"/>
                    <a:pt x="66" y="4"/>
                  </a:cubicBezTo>
                  <a:cubicBezTo>
                    <a:pt x="50" y="0"/>
                    <a:pt x="50" y="0"/>
                    <a:pt x="50" y="0"/>
                  </a:cubicBezTo>
                  <a:cubicBezTo>
                    <a:pt x="41" y="14"/>
                    <a:pt x="41" y="14"/>
                    <a:pt x="41" y="14"/>
                  </a:cubicBezTo>
                  <a:cubicBezTo>
                    <a:pt x="33" y="16"/>
                    <a:pt x="33" y="16"/>
                    <a:pt x="33" y="16"/>
                  </a:cubicBezTo>
                  <a:cubicBezTo>
                    <a:pt x="19" y="8"/>
                    <a:pt x="19" y="8"/>
                    <a:pt x="19" y="8"/>
                  </a:cubicBezTo>
                  <a:cubicBezTo>
                    <a:pt x="8" y="20"/>
                    <a:pt x="8" y="20"/>
                    <a:pt x="8" y="20"/>
                  </a:cubicBezTo>
                  <a:cubicBezTo>
                    <a:pt x="16" y="34"/>
                    <a:pt x="16" y="34"/>
                    <a:pt x="16" y="34"/>
                  </a:cubicBezTo>
                  <a:cubicBezTo>
                    <a:pt x="16" y="34"/>
                    <a:pt x="16" y="34"/>
                    <a:pt x="16" y="34"/>
                  </a:cubicBezTo>
                  <a:cubicBezTo>
                    <a:pt x="14" y="42"/>
                    <a:pt x="14" y="42"/>
                    <a:pt x="14" y="42"/>
                  </a:cubicBezTo>
                  <a:cubicBezTo>
                    <a:pt x="0" y="50"/>
                    <a:pt x="0" y="50"/>
                    <a:pt x="0" y="50"/>
                  </a:cubicBezTo>
                  <a:cubicBezTo>
                    <a:pt x="4" y="66"/>
                    <a:pt x="4" y="66"/>
                    <a:pt x="4" y="66"/>
                  </a:cubicBezTo>
                  <a:cubicBezTo>
                    <a:pt x="20" y="66"/>
                    <a:pt x="20" y="66"/>
                    <a:pt x="20" y="66"/>
                  </a:cubicBezTo>
                  <a:cubicBezTo>
                    <a:pt x="20" y="66"/>
                    <a:pt x="20" y="66"/>
                    <a:pt x="20" y="66"/>
                  </a:cubicBezTo>
                  <a:cubicBezTo>
                    <a:pt x="26" y="72"/>
                    <a:pt x="26" y="72"/>
                    <a:pt x="26" y="72"/>
                  </a:cubicBezTo>
                  <a:cubicBezTo>
                    <a:pt x="26" y="72"/>
                    <a:pt x="26" y="72"/>
                    <a:pt x="26" y="72"/>
                  </a:cubicBezTo>
                  <a:cubicBezTo>
                    <a:pt x="26" y="88"/>
                    <a:pt x="26" y="88"/>
                    <a:pt x="26" y="88"/>
                  </a:cubicBezTo>
                  <a:cubicBezTo>
                    <a:pt x="42" y="92"/>
                    <a:pt x="42" y="92"/>
                    <a:pt x="42" y="92"/>
                  </a:cubicBezTo>
                  <a:cubicBezTo>
                    <a:pt x="50" y="79"/>
                    <a:pt x="50" y="79"/>
                    <a:pt x="50" y="79"/>
                  </a:cubicBezTo>
                  <a:cubicBezTo>
                    <a:pt x="58" y="76"/>
                    <a:pt x="58" y="76"/>
                    <a:pt x="58" y="76"/>
                  </a:cubicBezTo>
                  <a:cubicBezTo>
                    <a:pt x="72" y="84"/>
                    <a:pt x="72" y="84"/>
                    <a:pt x="72" y="84"/>
                  </a:cubicBezTo>
                  <a:cubicBezTo>
                    <a:pt x="84" y="72"/>
                    <a:pt x="84" y="72"/>
                    <a:pt x="84" y="72"/>
                  </a:cubicBezTo>
                  <a:cubicBezTo>
                    <a:pt x="76" y="58"/>
                    <a:pt x="76" y="58"/>
                    <a:pt x="76" y="58"/>
                  </a:cubicBezTo>
                  <a:close/>
                  <a:moveTo>
                    <a:pt x="74" y="28"/>
                  </a:moveTo>
                  <a:cubicBezTo>
                    <a:pt x="86" y="28"/>
                    <a:pt x="86" y="28"/>
                    <a:pt x="86" y="28"/>
                  </a:cubicBezTo>
                  <a:cubicBezTo>
                    <a:pt x="86" y="28"/>
                    <a:pt x="86" y="28"/>
                    <a:pt x="86" y="28"/>
                  </a:cubicBezTo>
                  <a:cubicBezTo>
                    <a:pt x="86" y="28"/>
                    <a:pt x="86" y="28"/>
                    <a:pt x="86" y="28"/>
                  </a:cubicBezTo>
                  <a:cubicBezTo>
                    <a:pt x="86" y="28"/>
                    <a:pt x="86" y="28"/>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7" y="29"/>
                    <a:pt x="87" y="29"/>
                    <a:pt x="87" y="29"/>
                  </a:cubicBezTo>
                  <a:cubicBezTo>
                    <a:pt x="90" y="40"/>
                    <a:pt x="90" y="40"/>
                    <a:pt x="90" y="40"/>
                  </a:cubicBezTo>
                  <a:cubicBezTo>
                    <a:pt x="90" y="40"/>
                    <a:pt x="90" y="40"/>
                    <a:pt x="90" y="40"/>
                  </a:cubicBezTo>
                  <a:cubicBezTo>
                    <a:pt x="90" y="40"/>
                    <a:pt x="90" y="40"/>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79" y="47"/>
                    <a:pt x="79" y="47"/>
                    <a:pt x="79" y="47"/>
                  </a:cubicBezTo>
                  <a:cubicBezTo>
                    <a:pt x="79" y="47"/>
                    <a:pt x="79" y="47"/>
                    <a:pt x="78" y="47"/>
                  </a:cubicBezTo>
                  <a:cubicBezTo>
                    <a:pt x="78" y="46"/>
                    <a:pt x="78" y="46"/>
                    <a:pt x="79" y="46"/>
                  </a:cubicBezTo>
                  <a:cubicBezTo>
                    <a:pt x="88" y="40"/>
                    <a:pt x="88" y="40"/>
                    <a:pt x="88" y="40"/>
                  </a:cubicBezTo>
                  <a:cubicBezTo>
                    <a:pt x="85" y="30"/>
                    <a:pt x="85" y="30"/>
                    <a:pt x="85" y="30"/>
                  </a:cubicBezTo>
                  <a:cubicBezTo>
                    <a:pt x="74" y="30"/>
                    <a:pt x="74" y="30"/>
                    <a:pt x="74" y="30"/>
                  </a:cubicBezTo>
                  <a:cubicBezTo>
                    <a:pt x="74" y="30"/>
                    <a:pt x="74" y="30"/>
                    <a:pt x="74" y="29"/>
                  </a:cubicBezTo>
                  <a:cubicBezTo>
                    <a:pt x="74" y="29"/>
                    <a:pt x="74" y="28"/>
                    <a:pt x="74" y="28"/>
                  </a:cubicBezTo>
                  <a:close/>
                  <a:moveTo>
                    <a:pt x="41" y="31"/>
                  </a:moveTo>
                  <a:cubicBezTo>
                    <a:pt x="42" y="32"/>
                    <a:pt x="41" y="33"/>
                    <a:pt x="40" y="33"/>
                  </a:cubicBezTo>
                  <a:cubicBezTo>
                    <a:pt x="37" y="35"/>
                    <a:pt x="34" y="38"/>
                    <a:pt x="32" y="42"/>
                  </a:cubicBezTo>
                  <a:cubicBezTo>
                    <a:pt x="32" y="43"/>
                    <a:pt x="31" y="44"/>
                    <a:pt x="31" y="44"/>
                  </a:cubicBezTo>
                  <a:cubicBezTo>
                    <a:pt x="30" y="43"/>
                    <a:pt x="30" y="42"/>
                    <a:pt x="30" y="41"/>
                  </a:cubicBezTo>
                  <a:cubicBezTo>
                    <a:pt x="32" y="37"/>
                    <a:pt x="35" y="34"/>
                    <a:pt x="39" y="31"/>
                  </a:cubicBezTo>
                  <a:cubicBezTo>
                    <a:pt x="40" y="31"/>
                    <a:pt x="41" y="31"/>
                    <a:pt x="41" y="31"/>
                  </a:cubicBezTo>
                  <a:close/>
                  <a:moveTo>
                    <a:pt x="17" y="64"/>
                  </a:move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5" y="64"/>
                    <a:pt x="5" y="64"/>
                    <a:pt x="5" y="64"/>
                  </a:cubicBezTo>
                  <a:cubicBezTo>
                    <a:pt x="5" y="64"/>
                    <a:pt x="5" y="64"/>
                    <a:pt x="5" y="64"/>
                  </a:cubicBezTo>
                  <a:cubicBezTo>
                    <a:pt x="5" y="64"/>
                    <a:pt x="5" y="64"/>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12" y="45"/>
                    <a:pt x="12" y="45"/>
                    <a:pt x="12" y="45"/>
                  </a:cubicBezTo>
                  <a:cubicBezTo>
                    <a:pt x="13" y="45"/>
                    <a:pt x="13" y="45"/>
                    <a:pt x="13" y="45"/>
                  </a:cubicBezTo>
                  <a:cubicBezTo>
                    <a:pt x="14" y="46"/>
                    <a:pt x="13" y="46"/>
                    <a:pt x="13" y="47"/>
                  </a:cubicBezTo>
                  <a:cubicBezTo>
                    <a:pt x="4" y="52"/>
                    <a:pt x="4" y="52"/>
                    <a:pt x="4" y="52"/>
                  </a:cubicBezTo>
                  <a:cubicBezTo>
                    <a:pt x="7" y="62"/>
                    <a:pt x="7" y="62"/>
                    <a:pt x="7" y="62"/>
                  </a:cubicBezTo>
                  <a:cubicBezTo>
                    <a:pt x="17" y="62"/>
                    <a:pt x="17" y="62"/>
                    <a:pt x="17" y="62"/>
                  </a:cubicBezTo>
                  <a:cubicBezTo>
                    <a:pt x="18" y="62"/>
                    <a:pt x="18" y="63"/>
                    <a:pt x="18" y="63"/>
                  </a:cubicBezTo>
                  <a:cubicBezTo>
                    <a:pt x="18" y="63"/>
                    <a:pt x="18" y="64"/>
                    <a:pt x="17" y="64"/>
                  </a:cubicBezTo>
                  <a:close/>
                  <a:moveTo>
                    <a:pt x="20" y="13"/>
                  </a:moveTo>
                  <a:cubicBezTo>
                    <a:pt x="12" y="20"/>
                    <a:pt x="12" y="20"/>
                    <a:pt x="12" y="20"/>
                  </a:cubicBezTo>
                  <a:cubicBezTo>
                    <a:pt x="18" y="29"/>
                    <a:pt x="18" y="29"/>
                    <a:pt x="18" y="29"/>
                  </a:cubicBezTo>
                  <a:cubicBezTo>
                    <a:pt x="18" y="30"/>
                    <a:pt x="18" y="30"/>
                    <a:pt x="17" y="31"/>
                  </a:cubicBezTo>
                  <a:cubicBezTo>
                    <a:pt x="17" y="31"/>
                    <a:pt x="16" y="31"/>
                    <a:pt x="16" y="3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19"/>
                    <a:pt x="11" y="19"/>
                  </a:cubicBezTo>
                  <a:cubicBezTo>
                    <a:pt x="11" y="19"/>
                    <a:pt x="11" y="19"/>
                    <a:pt x="11" y="19"/>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30" y="17"/>
                    <a:pt x="30" y="17"/>
                    <a:pt x="30" y="17"/>
                  </a:cubicBezTo>
                  <a:cubicBezTo>
                    <a:pt x="30" y="17"/>
                    <a:pt x="30" y="17"/>
                    <a:pt x="30" y="18"/>
                  </a:cubicBezTo>
                  <a:cubicBezTo>
                    <a:pt x="30" y="18"/>
                    <a:pt x="29" y="18"/>
                    <a:pt x="29" y="18"/>
                  </a:cubicBezTo>
                  <a:lnTo>
                    <a:pt x="20" y="13"/>
                  </a:lnTo>
                  <a:close/>
                  <a:moveTo>
                    <a:pt x="26" y="40"/>
                  </a:moveTo>
                  <a:cubicBezTo>
                    <a:pt x="25" y="41"/>
                    <a:pt x="25" y="42"/>
                    <a:pt x="24" y="42"/>
                  </a:cubicBezTo>
                  <a:cubicBezTo>
                    <a:pt x="23" y="42"/>
                    <a:pt x="23" y="41"/>
                    <a:pt x="24" y="40"/>
                  </a:cubicBezTo>
                  <a:cubicBezTo>
                    <a:pt x="26" y="33"/>
                    <a:pt x="30" y="28"/>
                    <a:pt x="36" y="25"/>
                  </a:cubicBezTo>
                  <a:cubicBezTo>
                    <a:pt x="37" y="24"/>
                    <a:pt x="38" y="24"/>
                    <a:pt x="39" y="25"/>
                  </a:cubicBezTo>
                  <a:cubicBezTo>
                    <a:pt x="39" y="26"/>
                    <a:pt x="38" y="26"/>
                    <a:pt x="37" y="27"/>
                  </a:cubicBezTo>
                  <a:cubicBezTo>
                    <a:pt x="32" y="30"/>
                    <a:pt x="28" y="34"/>
                    <a:pt x="26" y="40"/>
                  </a:cubicBezTo>
                  <a:close/>
                  <a:moveTo>
                    <a:pt x="47" y="80"/>
                  </a:move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0" y="90"/>
                  </a:cubicBezTo>
                  <a:cubicBezTo>
                    <a:pt x="40" y="90"/>
                    <a:pt x="40" y="90"/>
                    <a:pt x="40" y="90"/>
                  </a:cubicBezTo>
                  <a:cubicBezTo>
                    <a:pt x="40" y="90"/>
                    <a:pt x="40" y="90"/>
                    <a:pt x="40" y="90"/>
                  </a:cubicBezTo>
                  <a:cubicBezTo>
                    <a:pt x="40" y="90"/>
                    <a:pt x="40" y="90"/>
                    <a:pt x="40" y="90"/>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8" y="87"/>
                  </a:cubicBezTo>
                  <a:cubicBezTo>
                    <a:pt x="28" y="87"/>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75"/>
                    <a:pt x="28" y="75"/>
                    <a:pt x="28" y="75"/>
                  </a:cubicBezTo>
                  <a:cubicBezTo>
                    <a:pt x="28" y="74"/>
                    <a:pt x="29" y="74"/>
                    <a:pt x="29" y="74"/>
                  </a:cubicBezTo>
                  <a:cubicBezTo>
                    <a:pt x="29" y="74"/>
                    <a:pt x="30" y="74"/>
                    <a:pt x="30" y="75"/>
                  </a:cubicBezTo>
                  <a:cubicBezTo>
                    <a:pt x="30" y="86"/>
                    <a:pt x="30" y="86"/>
                    <a:pt x="30" y="86"/>
                  </a:cubicBezTo>
                  <a:cubicBezTo>
                    <a:pt x="40" y="88"/>
                    <a:pt x="40" y="88"/>
                    <a:pt x="40" y="88"/>
                  </a:cubicBezTo>
                  <a:cubicBezTo>
                    <a:pt x="46" y="79"/>
                    <a:pt x="46" y="79"/>
                    <a:pt x="46" y="79"/>
                  </a:cubicBezTo>
                  <a:cubicBezTo>
                    <a:pt x="46" y="79"/>
                    <a:pt x="46" y="78"/>
                    <a:pt x="47" y="79"/>
                  </a:cubicBezTo>
                  <a:cubicBezTo>
                    <a:pt x="47" y="79"/>
                    <a:pt x="47" y="79"/>
                    <a:pt x="47" y="80"/>
                  </a:cubicBezTo>
                  <a:close/>
                  <a:moveTo>
                    <a:pt x="48" y="54"/>
                  </a:moveTo>
                  <a:cubicBezTo>
                    <a:pt x="44" y="55"/>
                    <a:pt x="39" y="53"/>
                    <a:pt x="38" y="48"/>
                  </a:cubicBezTo>
                  <a:cubicBezTo>
                    <a:pt x="37" y="44"/>
                    <a:pt x="39" y="39"/>
                    <a:pt x="44" y="38"/>
                  </a:cubicBezTo>
                  <a:cubicBezTo>
                    <a:pt x="48" y="37"/>
                    <a:pt x="53" y="39"/>
                    <a:pt x="54" y="44"/>
                  </a:cubicBezTo>
                  <a:cubicBezTo>
                    <a:pt x="55" y="48"/>
                    <a:pt x="52" y="53"/>
                    <a:pt x="48" y="54"/>
                  </a:cubicBezTo>
                  <a:close/>
                  <a:moveTo>
                    <a:pt x="52" y="4"/>
                  </a:moveTo>
                  <a:cubicBezTo>
                    <a:pt x="46" y="13"/>
                    <a:pt x="46" y="13"/>
                    <a:pt x="46" y="13"/>
                  </a:cubicBezTo>
                  <a:cubicBezTo>
                    <a:pt x="46" y="14"/>
                    <a:pt x="45" y="14"/>
                    <a:pt x="45" y="14"/>
                  </a:cubicBezTo>
                  <a:cubicBezTo>
                    <a:pt x="45" y="13"/>
                    <a:pt x="45" y="13"/>
                    <a:pt x="45" y="12"/>
                  </a:cubicBezTo>
                  <a:cubicBezTo>
                    <a:pt x="51" y="3"/>
                    <a:pt x="51" y="3"/>
                    <a:pt x="51" y="3"/>
                  </a:cubicBezTo>
                  <a:cubicBezTo>
                    <a:pt x="51" y="3"/>
                    <a:pt x="51" y="3"/>
                    <a:pt x="51" y="3"/>
                  </a:cubicBezTo>
                  <a:cubicBezTo>
                    <a:pt x="51" y="3"/>
                    <a:pt x="51" y="3"/>
                    <a:pt x="51" y="3"/>
                  </a:cubicBezTo>
                  <a:cubicBezTo>
                    <a:pt x="51" y="3"/>
                    <a:pt x="51" y="3"/>
                    <a:pt x="51" y="3"/>
                  </a:cubicBezTo>
                  <a:cubicBezTo>
                    <a:pt x="51" y="3"/>
                    <a:pt x="51" y="3"/>
                    <a:pt x="51" y="3"/>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17"/>
                    <a:pt x="63" y="17"/>
                    <a:pt x="63" y="17"/>
                  </a:cubicBezTo>
                  <a:cubicBezTo>
                    <a:pt x="63" y="18"/>
                    <a:pt x="63" y="18"/>
                    <a:pt x="63" y="18"/>
                  </a:cubicBezTo>
                  <a:cubicBezTo>
                    <a:pt x="62" y="18"/>
                    <a:pt x="62" y="18"/>
                    <a:pt x="62" y="17"/>
                  </a:cubicBezTo>
                  <a:cubicBezTo>
                    <a:pt x="62" y="7"/>
                    <a:pt x="62" y="7"/>
                    <a:pt x="62" y="7"/>
                  </a:cubicBezTo>
                  <a:lnTo>
                    <a:pt x="52" y="4"/>
                  </a:lnTo>
                  <a:close/>
                  <a:moveTo>
                    <a:pt x="81" y="72"/>
                  </a:move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73" y="81"/>
                    <a:pt x="73" y="81"/>
                    <a:pt x="73" y="81"/>
                  </a:cubicBezTo>
                  <a:cubicBezTo>
                    <a:pt x="73" y="81"/>
                    <a:pt x="73" y="81"/>
                    <a:pt x="73" y="81"/>
                  </a:cubicBezTo>
                  <a:cubicBezTo>
                    <a:pt x="73" y="81"/>
                    <a:pt x="73" y="81"/>
                    <a:pt x="73" y="81"/>
                  </a:cubicBezTo>
                  <a:cubicBezTo>
                    <a:pt x="73" y="81"/>
                    <a:pt x="73" y="81"/>
                    <a:pt x="73"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62" y="76"/>
                    <a:pt x="62" y="76"/>
                    <a:pt x="62" y="76"/>
                  </a:cubicBezTo>
                  <a:cubicBezTo>
                    <a:pt x="61" y="75"/>
                    <a:pt x="61" y="75"/>
                    <a:pt x="62" y="75"/>
                  </a:cubicBezTo>
                  <a:cubicBezTo>
                    <a:pt x="62" y="74"/>
                    <a:pt x="62" y="74"/>
                    <a:pt x="63" y="74"/>
                  </a:cubicBezTo>
                  <a:cubicBezTo>
                    <a:pt x="72" y="80"/>
                    <a:pt x="72" y="80"/>
                    <a:pt x="72" y="80"/>
                  </a:cubicBezTo>
                  <a:cubicBezTo>
                    <a:pt x="79" y="72"/>
                    <a:pt x="79" y="72"/>
                    <a:pt x="79" y="72"/>
                  </a:cubicBezTo>
                  <a:cubicBezTo>
                    <a:pt x="74" y="63"/>
                    <a:pt x="74" y="63"/>
                    <a:pt x="74" y="63"/>
                  </a:cubicBezTo>
                  <a:cubicBezTo>
                    <a:pt x="74" y="62"/>
                    <a:pt x="74" y="62"/>
                    <a:pt x="74" y="62"/>
                  </a:cubicBezTo>
                  <a:cubicBezTo>
                    <a:pt x="75" y="61"/>
                    <a:pt x="75" y="62"/>
                    <a:pt x="75" y="62"/>
                  </a:cubicBezTo>
                  <a:cubicBezTo>
                    <a:pt x="81" y="72"/>
                    <a:pt x="81" y="72"/>
                    <a:pt x="81" y="72"/>
                  </a:cubicBezTo>
                  <a:cubicBezTo>
                    <a:pt x="81" y="72"/>
                    <a:pt x="81" y="72"/>
                    <a:pt x="81" y="72"/>
                  </a:cubicBezTo>
                  <a:close/>
                </a:path>
              </a:pathLst>
            </a:custGeom>
            <a:solidFill>
              <a:schemeClr val="tx2">
                <a:lumMod val="40000"/>
                <a:lumOff val="60000"/>
              </a:schemeClr>
            </a:solidFill>
            <a:ln>
              <a:noFill/>
            </a:ln>
          </p:spPr>
          <p:txBody>
            <a:bodyPr/>
            <a:lstStyle/>
            <a:p>
              <a:endParaRPr lang="zh-CN" altLang="en-US"/>
            </a:p>
          </p:txBody>
        </p:sp>
      </p:grpSp>
      <p:grpSp>
        <p:nvGrpSpPr>
          <p:cNvPr id="17" name="组合 16"/>
          <p:cNvGrpSpPr/>
          <p:nvPr userDrawn="1"/>
        </p:nvGrpSpPr>
        <p:grpSpPr>
          <a:xfrm>
            <a:off x="5613400" y="4886983"/>
            <a:ext cx="965200" cy="965200"/>
            <a:chOff x="5540375" y="4101170"/>
            <a:chExt cx="965200" cy="965200"/>
          </a:xfrm>
        </p:grpSpPr>
        <p:sp>
          <p:nvSpPr>
            <p:cNvPr id="10" name="Freeform 499"/>
            <p:cNvSpPr/>
            <p:nvPr userDrawn="1"/>
          </p:nvSpPr>
          <p:spPr bwMode="auto">
            <a:xfrm>
              <a:off x="5805488" y="4313238"/>
              <a:ext cx="434975" cy="542925"/>
            </a:xfrm>
            <a:custGeom>
              <a:gdLst>
                <a:gd name="T0" fmla="*/ 352385 w 79"/>
                <a:gd name="T1" fmla="*/ 488084 h 99"/>
                <a:gd name="T2" fmla="*/ 220241 w 79"/>
                <a:gd name="T3" fmla="*/ 488084 h 99"/>
                <a:gd name="T4" fmla="*/ 220241 w 79"/>
                <a:gd name="T5" fmla="*/ 389370 h 99"/>
                <a:gd name="T6" fmla="*/ 434975 w 79"/>
                <a:gd name="T7" fmla="*/ 323561 h 99"/>
                <a:gd name="T8" fmla="*/ 286313 w 79"/>
                <a:gd name="T9" fmla="*/ 175491 h 99"/>
                <a:gd name="T10" fmla="*/ 330361 w 79"/>
                <a:gd name="T11" fmla="*/ 131618 h 99"/>
                <a:gd name="T12" fmla="*/ 379915 w 79"/>
                <a:gd name="T13" fmla="*/ 131618 h 99"/>
                <a:gd name="T14" fmla="*/ 357891 w 79"/>
                <a:gd name="T15" fmla="*/ 71293 h 99"/>
                <a:gd name="T16" fmla="*/ 297325 w 79"/>
                <a:gd name="T17" fmla="*/ 54841 h 99"/>
                <a:gd name="T18" fmla="*/ 302831 w 79"/>
                <a:gd name="T19" fmla="*/ 98714 h 99"/>
                <a:gd name="T20" fmla="*/ 253277 w 79"/>
                <a:gd name="T21" fmla="*/ 148070 h 99"/>
                <a:gd name="T22" fmla="*/ 99108 w 79"/>
                <a:gd name="T23" fmla="*/ 0 h 99"/>
                <a:gd name="T24" fmla="*/ 104614 w 79"/>
                <a:gd name="T25" fmla="*/ 329045 h 99"/>
                <a:gd name="T26" fmla="*/ 159674 w 79"/>
                <a:gd name="T27" fmla="*/ 367434 h 99"/>
                <a:gd name="T28" fmla="*/ 159674 w 79"/>
                <a:gd name="T29" fmla="*/ 488084 h 99"/>
                <a:gd name="T30" fmla="*/ 27530 w 79"/>
                <a:gd name="T31" fmla="*/ 488084 h 99"/>
                <a:gd name="T32" fmla="*/ 0 w 79"/>
                <a:gd name="T33" fmla="*/ 515505 h 99"/>
                <a:gd name="T34" fmla="*/ 27530 w 79"/>
                <a:gd name="T35" fmla="*/ 542925 h 99"/>
                <a:gd name="T36" fmla="*/ 352385 w 79"/>
                <a:gd name="T37" fmla="*/ 542925 h 99"/>
                <a:gd name="T38" fmla="*/ 379915 w 79"/>
                <a:gd name="T39" fmla="*/ 515505 h 99"/>
                <a:gd name="T40" fmla="*/ 352385 w 79"/>
                <a:gd name="T41" fmla="*/ 488084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99">
                  <a:moveTo>
                    <a:pt x="64" y="89"/>
                  </a:moveTo>
                  <a:cubicBezTo>
                    <a:pt x="40" y="89"/>
                    <a:pt x="40" y="89"/>
                    <a:pt x="40" y="89"/>
                  </a:cubicBezTo>
                  <a:cubicBezTo>
                    <a:pt x="40" y="71"/>
                    <a:pt x="40" y="71"/>
                    <a:pt x="40" y="71"/>
                  </a:cubicBezTo>
                  <a:cubicBezTo>
                    <a:pt x="54" y="74"/>
                    <a:pt x="69" y="70"/>
                    <a:pt x="79" y="59"/>
                  </a:cubicBezTo>
                  <a:cubicBezTo>
                    <a:pt x="52" y="32"/>
                    <a:pt x="52" y="32"/>
                    <a:pt x="52" y="32"/>
                  </a:cubicBezTo>
                  <a:cubicBezTo>
                    <a:pt x="60" y="24"/>
                    <a:pt x="60" y="24"/>
                    <a:pt x="60" y="24"/>
                  </a:cubicBezTo>
                  <a:cubicBezTo>
                    <a:pt x="63" y="26"/>
                    <a:pt x="67" y="26"/>
                    <a:pt x="69" y="24"/>
                  </a:cubicBezTo>
                  <a:cubicBezTo>
                    <a:pt x="71" y="22"/>
                    <a:pt x="69" y="17"/>
                    <a:pt x="65" y="13"/>
                  </a:cubicBezTo>
                  <a:cubicBezTo>
                    <a:pt x="61" y="9"/>
                    <a:pt x="56" y="8"/>
                    <a:pt x="54" y="10"/>
                  </a:cubicBezTo>
                  <a:cubicBezTo>
                    <a:pt x="52" y="12"/>
                    <a:pt x="53" y="15"/>
                    <a:pt x="55" y="18"/>
                  </a:cubicBezTo>
                  <a:cubicBezTo>
                    <a:pt x="46" y="27"/>
                    <a:pt x="46" y="27"/>
                    <a:pt x="46" y="27"/>
                  </a:cubicBezTo>
                  <a:cubicBezTo>
                    <a:pt x="18" y="0"/>
                    <a:pt x="18" y="0"/>
                    <a:pt x="18" y="0"/>
                  </a:cubicBezTo>
                  <a:cubicBezTo>
                    <a:pt x="2" y="17"/>
                    <a:pt x="3" y="44"/>
                    <a:pt x="19" y="60"/>
                  </a:cubicBezTo>
                  <a:cubicBezTo>
                    <a:pt x="22" y="63"/>
                    <a:pt x="26" y="65"/>
                    <a:pt x="29" y="67"/>
                  </a:cubicBezTo>
                  <a:cubicBezTo>
                    <a:pt x="29" y="89"/>
                    <a:pt x="29" y="89"/>
                    <a:pt x="29" y="89"/>
                  </a:cubicBezTo>
                  <a:cubicBezTo>
                    <a:pt x="5" y="89"/>
                    <a:pt x="5" y="89"/>
                    <a:pt x="5" y="89"/>
                  </a:cubicBezTo>
                  <a:cubicBezTo>
                    <a:pt x="2" y="89"/>
                    <a:pt x="0" y="91"/>
                    <a:pt x="0" y="94"/>
                  </a:cubicBezTo>
                  <a:cubicBezTo>
                    <a:pt x="0" y="97"/>
                    <a:pt x="2" y="99"/>
                    <a:pt x="5" y="99"/>
                  </a:cubicBezTo>
                  <a:cubicBezTo>
                    <a:pt x="64" y="99"/>
                    <a:pt x="64" y="99"/>
                    <a:pt x="64" y="99"/>
                  </a:cubicBezTo>
                  <a:cubicBezTo>
                    <a:pt x="67" y="99"/>
                    <a:pt x="69" y="97"/>
                    <a:pt x="69" y="94"/>
                  </a:cubicBezTo>
                  <a:cubicBezTo>
                    <a:pt x="69" y="91"/>
                    <a:pt x="67" y="89"/>
                    <a:pt x="64" y="89"/>
                  </a:cubicBezTo>
                  <a:close/>
                </a:path>
              </a:pathLst>
            </a:custGeom>
            <a:solidFill>
              <a:schemeClr val="tx2">
                <a:lumMod val="40000"/>
                <a:lumOff val="60000"/>
              </a:schemeClr>
            </a:solidFill>
            <a:ln>
              <a:noFill/>
            </a:ln>
          </p:spPr>
          <p:txBody>
            <a:bodyPr/>
            <a:lstStyle/>
            <a:p>
              <a:endParaRPr lang="zh-CN" altLang="en-US"/>
            </a:p>
          </p:txBody>
        </p:sp>
        <p:sp>
          <p:nvSpPr>
            <p:cNvPr id="14" name="椭圆 13"/>
            <p:cNvSpPr/>
            <p:nvPr userDrawn="1"/>
          </p:nvSpPr>
          <p:spPr>
            <a:xfrm>
              <a:off x="5540375" y="4101170"/>
              <a:ext cx="965200" cy="965200"/>
            </a:xfrm>
            <a:prstGeom prst="ellipse">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5613400" y="3081270"/>
            <a:ext cx="965200" cy="965200"/>
            <a:chOff x="6549231" y="3292339"/>
            <a:chExt cx="965200" cy="965200"/>
          </a:xfrm>
        </p:grpSpPr>
        <p:sp>
          <p:nvSpPr>
            <p:cNvPr id="12" name="Freeform 370"/>
            <p:cNvSpPr>
              <a:spLocks noEditPoints="1"/>
            </p:cNvSpPr>
            <p:nvPr userDrawn="1"/>
          </p:nvSpPr>
          <p:spPr bwMode="auto">
            <a:xfrm>
              <a:off x="6837363" y="3546475"/>
              <a:ext cx="388937" cy="468313"/>
            </a:xfrm>
            <a:custGeom>
              <a:gdLst>
                <a:gd name="T0" fmla="*/ 319674 w 73"/>
                <a:gd name="T1" fmla="*/ 42574 h 88"/>
                <a:gd name="T2" fmla="*/ 149181 w 73"/>
                <a:gd name="T3" fmla="*/ 69183 h 88"/>
                <a:gd name="T4" fmla="*/ 154509 w 73"/>
                <a:gd name="T5" fmla="*/ 218191 h 88"/>
                <a:gd name="T6" fmla="*/ 10656 w 73"/>
                <a:gd name="T7" fmla="*/ 420417 h 88"/>
                <a:gd name="T8" fmla="*/ 21312 w 73"/>
                <a:gd name="T9" fmla="*/ 462991 h 88"/>
                <a:gd name="T10" fmla="*/ 21312 w 73"/>
                <a:gd name="T11" fmla="*/ 462991 h 88"/>
                <a:gd name="T12" fmla="*/ 21312 w 73"/>
                <a:gd name="T13" fmla="*/ 462991 h 88"/>
                <a:gd name="T14" fmla="*/ 21312 w 73"/>
                <a:gd name="T15" fmla="*/ 462991 h 88"/>
                <a:gd name="T16" fmla="*/ 165165 w 73"/>
                <a:gd name="T17" fmla="*/ 260765 h 88"/>
                <a:gd name="T18" fmla="*/ 175821 w 73"/>
                <a:gd name="T19" fmla="*/ 260765 h 88"/>
                <a:gd name="T20" fmla="*/ 175821 w 73"/>
                <a:gd name="T21" fmla="*/ 271409 h 88"/>
                <a:gd name="T22" fmla="*/ 31967 w 73"/>
                <a:gd name="T23" fmla="*/ 468313 h 88"/>
                <a:gd name="T24" fmla="*/ 69263 w 73"/>
                <a:gd name="T25" fmla="*/ 462991 h 88"/>
                <a:gd name="T26" fmla="*/ 74591 w 73"/>
                <a:gd name="T27" fmla="*/ 452348 h 88"/>
                <a:gd name="T28" fmla="*/ 106558 w 73"/>
                <a:gd name="T29" fmla="*/ 447026 h 88"/>
                <a:gd name="T30" fmla="*/ 95902 w 73"/>
                <a:gd name="T31" fmla="*/ 425739 h 88"/>
                <a:gd name="T32" fmla="*/ 106558 w 73"/>
                <a:gd name="T33" fmla="*/ 420417 h 88"/>
                <a:gd name="T34" fmla="*/ 122542 w 73"/>
                <a:gd name="T35" fmla="*/ 415096 h 88"/>
                <a:gd name="T36" fmla="*/ 133198 w 73"/>
                <a:gd name="T37" fmla="*/ 399130 h 88"/>
                <a:gd name="T38" fmla="*/ 154509 w 73"/>
                <a:gd name="T39" fmla="*/ 399130 h 88"/>
                <a:gd name="T40" fmla="*/ 165165 w 73"/>
                <a:gd name="T41" fmla="*/ 383165 h 88"/>
                <a:gd name="T42" fmla="*/ 159837 w 73"/>
                <a:gd name="T43" fmla="*/ 351235 h 88"/>
                <a:gd name="T44" fmla="*/ 165165 w 73"/>
                <a:gd name="T45" fmla="*/ 345913 h 88"/>
                <a:gd name="T46" fmla="*/ 197132 w 73"/>
                <a:gd name="T47" fmla="*/ 340591 h 88"/>
                <a:gd name="T48" fmla="*/ 181149 w 73"/>
                <a:gd name="T49" fmla="*/ 313983 h 88"/>
                <a:gd name="T50" fmla="*/ 213116 w 73"/>
                <a:gd name="T51" fmla="*/ 303339 h 88"/>
                <a:gd name="T52" fmla="*/ 191805 w 73"/>
                <a:gd name="T53" fmla="*/ 271409 h 88"/>
                <a:gd name="T54" fmla="*/ 207788 w 73"/>
                <a:gd name="T55" fmla="*/ 255443 h 88"/>
                <a:gd name="T56" fmla="*/ 351642 w 73"/>
                <a:gd name="T57" fmla="*/ 212870 h 88"/>
                <a:gd name="T58" fmla="*/ 319674 w 73"/>
                <a:gd name="T59" fmla="*/ 42574 h 88"/>
                <a:gd name="T60" fmla="*/ 309018 w 73"/>
                <a:gd name="T61" fmla="*/ 101113 h 88"/>
                <a:gd name="T62" fmla="*/ 271723 w 73"/>
                <a:gd name="T63" fmla="*/ 106435 h 88"/>
                <a:gd name="T64" fmla="*/ 266395 w 73"/>
                <a:gd name="T65" fmla="*/ 74504 h 88"/>
                <a:gd name="T66" fmla="*/ 303691 w 73"/>
                <a:gd name="T67" fmla="*/ 69183 h 88"/>
                <a:gd name="T68" fmla="*/ 309018 w 73"/>
                <a:gd name="T69" fmla="*/ 101113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3" h="88">
                  <a:moveTo>
                    <a:pt x="60" y="8"/>
                  </a:moveTo>
                  <a:cubicBezTo>
                    <a:pt x="50" y="0"/>
                    <a:pt x="36" y="3"/>
                    <a:pt x="28" y="13"/>
                  </a:cubicBezTo>
                  <a:cubicBezTo>
                    <a:pt x="22" y="22"/>
                    <a:pt x="23" y="33"/>
                    <a:pt x="29" y="41"/>
                  </a:cubicBezTo>
                  <a:cubicBezTo>
                    <a:pt x="2" y="79"/>
                    <a:pt x="2" y="79"/>
                    <a:pt x="2" y="79"/>
                  </a:cubicBezTo>
                  <a:cubicBezTo>
                    <a:pt x="0" y="81"/>
                    <a:pt x="1" y="85"/>
                    <a:pt x="4" y="87"/>
                  </a:cubicBezTo>
                  <a:cubicBezTo>
                    <a:pt x="4" y="87"/>
                    <a:pt x="4" y="87"/>
                    <a:pt x="4" y="87"/>
                  </a:cubicBezTo>
                  <a:cubicBezTo>
                    <a:pt x="4" y="87"/>
                    <a:pt x="4" y="87"/>
                    <a:pt x="4" y="87"/>
                  </a:cubicBezTo>
                  <a:cubicBezTo>
                    <a:pt x="4" y="87"/>
                    <a:pt x="4" y="87"/>
                    <a:pt x="4" y="87"/>
                  </a:cubicBezTo>
                  <a:cubicBezTo>
                    <a:pt x="31" y="49"/>
                    <a:pt x="31" y="49"/>
                    <a:pt x="31" y="49"/>
                  </a:cubicBezTo>
                  <a:cubicBezTo>
                    <a:pt x="31" y="49"/>
                    <a:pt x="32" y="48"/>
                    <a:pt x="33" y="49"/>
                  </a:cubicBezTo>
                  <a:cubicBezTo>
                    <a:pt x="34" y="49"/>
                    <a:pt x="34" y="50"/>
                    <a:pt x="33" y="51"/>
                  </a:cubicBezTo>
                  <a:cubicBezTo>
                    <a:pt x="6" y="88"/>
                    <a:pt x="6" y="88"/>
                    <a:pt x="6" y="88"/>
                  </a:cubicBezTo>
                  <a:cubicBezTo>
                    <a:pt x="13" y="87"/>
                    <a:pt x="13" y="87"/>
                    <a:pt x="13" y="87"/>
                  </a:cubicBezTo>
                  <a:cubicBezTo>
                    <a:pt x="14" y="85"/>
                    <a:pt x="14" y="85"/>
                    <a:pt x="14" y="85"/>
                  </a:cubicBezTo>
                  <a:cubicBezTo>
                    <a:pt x="20" y="84"/>
                    <a:pt x="20" y="84"/>
                    <a:pt x="20" y="84"/>
                  </a:cubicBezTo>
                  <a:cubicBezTo>
                    <a:pt x="18" y="80"/>
                    <a:pt x="18" y="80"/>
                    <a:pt x="18" y="80"/>
                  </a:cubicBezTo>
                  <a:cubicBezTo>
                    <a:pt x="20" y="79"/>
                    <a:pt x="20" y="79"/>
                    <a:pt x="20" y="79"/>
                  </a:cubicBezTo>
                  <a:cubicBezTo>
                    <a:pt x="23" y="78"/>
                    <a:pt x="23" y="78"/>
                    <a:pt x="23" y="78"/>
                  </a:cubicBezTo>
                  <a:cubicBezTo>
                    <a:pt x="25" y="75"/>
                    <a:pt x="25" y="75"/>
                    <a:pt x="25" y="75"/>
                  </a:cubicBezTo>
                  <a:cubicBezTo>
                    <a:pt x="29" y="75"/>
                    <a:pt x="29" y="75"/>
                    <a:pt x="29" y="75"/>
                  </a:cubicBezTo>
                  <a:cubicBezTo>
                    <a:pt x="31" y="72"/>
                    <a:pt x="31" y="72"/>
                    <a:pt x="31" y="72"/>
                  </a:cubicBezTo>
                  <a:cubicBezTo>
                    <a:pt x="30" y="66"/>
                    <a:pt x="30" y="66"/>
                    <a:pt x="30" y="66"/>
                  </a:cubicBezTo>
                  <a:cubicBezTo>
                    <a:pt x="31" y="65"/>
                    <a:pt x="31" y="65"/>
                    <a:pt x="31" y="65"/>
                  </a:cubicBezTo>
                  <a:cubicBezTo>
                    <a:pt x="37" y="64"/>
                    <a:pt x="37" y="64"/>
                    <a:pt x="37" y="64"/>
                  </a:cubicBezTo>
                  <a:cubicBezTo>
                    <a:pt x="34" y="59"/>
                    <a:pt x="34" y="59"/>
                    <a:pt x="34" y="59"/>
                  </a:cubicBezTo>
                  <a:cubicBezTo>
                    <a:pt x="40" y="57"/>
                    <a:pt x="40" y="57"/>
                    <a:pt x="40" y="57"/>
                  </a:cubicBezTo>
                  <a:cubicBezTo>
                    <a:pt x="36" y="51"/>
                    <a:pt x="36" y="51"/>
                    <a:pt x="36" y="51"/>
                  </a:cubicBezTo>
                  <a:cubicBezTo>
                    <a:pt x="39" y="48"/>
                    <a:pt x="39" y="48"/>
                    <a:pt x="39" y="48"/>
                  </a:cubicBezTo>
                  <a:cubicBezTo>
                    <a:pt x="48" y="52"/>
                    <a:pt x="59" y="49"/>
                    <a:pt x="66" y="40"/>
                  </a:cubicBezTo>
                  <a:cubicBezTo>
                    <a:pt x="73" y="30"/>
                    <a:pt x="71" y="15"/>
                    <a:pt x="60" y="8"/>
                  </a:cubicBezTo>
                  <a:close/>
                  <a:moveTo>
                    <a:pt x="58" y="19"/>
                  </a:moveTo>
                  <a:cubicBezTo>
                    <a:pt x="56" y="21"/>
                    <a:pt x="53" y="22"/>
                    <a:pt x="51" y="20"/>
                  </a:cubicBezTo>
                  <a:cubicBezTo>
                    <a:pt x="49" y="19"/>
                    <a:pt x="49" y="16"/>
                    <a:pt x="50" y="14"/>
                  </a:cubicBezTo>
                  <a:cubicBezTo>
                    <a:pt x="52" y="12"/>
                    <a:pt x="55" y="11"/>
                    <a:pt x="57" y="13"/>
                  </a:cubicBezTo>
                  <a:cubicBezTo>
                    <a:pt x="59" y="14"/>
                    <a:pt x="59" y="17"/>
                    <a:pt x="58" y="19"/>
                  </a:cubicBezTo>
                  <a:close/>
                </a:path>
              </a:pathLst>
            </a:custGeom>
            <a:solidFill>
              <a:schemeClr val="tx2">
                <a:lumMod val="40000"/>
                <a:lumOff val="60000"/>
              </a:schemeClr>
            </a:solidFill>
            <a:ln>
              <a:noFill/>
            </a:ln>
          </p:spPr>
          <p:txBody>
            <a:bodyPr/>
            <a:lstStyle/>
            <a:p>
              <a:endParaRPr lang="zh-CN" altLang="en-US"/>
            </a:p>
          </p:txBody>
        </p:sp>
        <p:sp>
          <p:nvSpPr>
            <p:cNvPr id="15" name="椭圆 14"/>
            <p:cNvSpPr/>
            <p:nvPr userDrawn="1"/>
          </p:nvSpPr>
          <p:spPr>
            <a:xfrm>
              <a:off x="6549231" y="3292339"/>
              <a:ext cx="965200" cy="965200"/>
            </a:xfrm>
            <a:prstGeom prst="ellipse">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占位符 19"/>
          <p:cNvSpPr>
            <a:spLocks noGrp="1"/>
          </p:cNvSpPr>
          <p:nvPr>
            <p:ph type="body" sz="quarter" idx="13"/>
          </p:nvPr>
        </p:nvSpPr>
        <p:spPr>
          <a:xfrm>
            <a:off x="876299" y="1275557"/>
            <a:ext cx="4406107" cy="248445"/>
          </a:xfrm>
        </p:spPr>
        <p:txBody>
          <a:bodyPr>
            <a:normAutofit/>
          </a:bodyPr>
          <a:lstStyle>
            <a:lvl1pPr marL="0" indent="0" algn="r">
              <a:buNone/>
              <a:defRPr sz="1600">
                <a:solidFill>
                  <a:schemeClr val="tx2"/>
                </a:solidFill>
              </a:defRPr>
            </a:lvl1pPr>
          </a:lstStyle>
          <a:p>
            <a:pPr lvl="0"/>
            <a:endParaRPr lang="zh-CN" altLang="en-US"/>
          </a:p>
        </p:txBody>
      </p:sp>
      <p:sp>
        <p:nvSpPr>
          <p:cNvPr id="21" name="文本占位符 19"/>
          <p:cNvSpPr>
            <a:spLocks noGrp="1"/>
          </p:cNvSpPr>
          <p:nvPr>
            <p:ph type="body" sz="quarter" idx="14"/>
          </p:nvPr>
        </p:nvSpPr>
        <p:spPr>
          <a:xfrm>
            <a:off x="876299" y="1528763"/>
            <a:ext cx="4406107" cy="248445"/>
          </a:xfrm>
        </p:spPr>
        <p:txBody>
          <a:bodyPr>
            <a:normAutofit/>
          </a:bodyPr>
          <a:lstStyle>
            <a:lvl1pPr marL="0" indent="0" algn="r">
              <a:buNone/>
              <a:defRPr sz="1600" b="1">
                <a:solidFill>
                  <a:schemeClr val="accent1"/>
                </a:solidFill>
              </a:defRPr>
            </a:lvl1pPr>
          </a:lstStyle>
          <a:p>
            <a:pPr lvl="0"/>
            <a:endParaRPr lang="zh-CN" altLang="en-US"/>
          </a:p>
        </p:txBody>
      </p:sp>
      <p:sp>
        <p:nvSpPr>
          <p:cNvPr id="22" name="文本占位符 19"/>
          <p:cNvSpPr>
            <a:spLocks noGrp="1"/>
          </p:cNvSpPr>
          <p:nvPr>
            <p:ph type="body" sz="quarter" idx="15"/>
          </p:nvPr>
        </p:nvSpPr>
        <p:spPr>
          <a:xfrm>
            <a:off x="876299" y="1781969"/>
            <a:ext cx="4406107" cy="980282"/>
          </a:xfrm>
        </p:spPr>
        <p:txBody>
          <a:bodyPr>
            <a:normAutofit/>
          </a:bodyPr>
          <a:lstStyle>
            <a:lvl1pPr marL="0" indent="0" algn="r">
              <a:buNone/>
              <a:defRPr sz="1600">
                <a:solidFill>
                  <a:schemeClr val="tx2"/>
                </a:solidFill>
              </a:defRPr>
            </a:lvl1pPr>
          </a:lstStyle>
          <a:p>
            <a:pPr lvl="0"/>
            <a:endParaRPr lang="zh-CN" altLang="en-US"/>
          </a:p>
        </p:txBody>
      </p:sp>
      <p:sp>
        <p:nvSpPr>
          <p:cNvPr id="23" name="文本占位符 19"/>
          <p:cNvSpPr>
            <a:spLocks noGrp="1"/>
          </p:cNvSpPr>
          <p:nvPr>
            <p:ph type="body" sz="quarter" idx="16"/>
          </p:nvPr>
        </p:nvSpPr>
        <p:spPr>
          <a:xfrm>
            <a:off x="876300" y="4886983"/>
            <a:ext cx="4406107" cy="248445"/>
          </a:xfrm>
        </p:spPr>
        <p:txBody>
          <a:bodyPr>
            <a:normAutofit/>
          </a:bodyPr>
          <a:lstStyle>
            <a:lvl1pPr marL="0" indent="0" algn="r">
              <a:buNone/>
              <a:defRPr sz="1600">
                <a:solidFill>
                  <a:schemeClr val="tx2"/>
                </a:solidFill>
              </a:defRPr>
            </a:lvl1pPr>
          </a:lstStyle>
          <a:p>
            <a:pPr lvl="0"/>
            <a:endParaRPr lang="zh-CN" altLang="en-US"/>
          </a:p>
        </p:txBody>
      </p:sp>
      <p:sp>
        <p:nvSpPr>
          <p:cNvPr id="24" name="文本占位符 19"/>
          <p:cNvSpPr>
            <a:spLocks noGrp="1"/>
          </p:cNvSpPr>
          <p:nvPr>
            <p:ph type="body" sz="quarter" idx="17"/>
          </p:nvPr>
        </p:nvSpPr>
        <p:spPr>
          <a:xfrm>
            <a:off x="876300" y="5140189"/>
            <a:ext cx="4406107" cy="248445"/>
          </a:xfrm>
        </p:spPr>
        <p:txBody>
          <a:bodyPr>
            <a:normAutofit/>
          </a:bodyPr>
          <a:lstStyle>
            <a:lvl1pPr marL="0" indent="0" algn="r">
              <a:buNone/>
              <a:defRPr sz="1600" b="1">
                <a:solidFill>
                  <a:schemeClr val="accent1"/>
                </a:solidFill>
              </a:defRPr>
            </a:lvl1pPr>
          </a:lstStyle>
          <a:p>
            <a:pPr lvl="0"/>
            <a:endParaRPr lang="zh-CN" altLang="en-US"/>
          </a:p>
        </p:txBody>
      </p:sp>
      <p:sp>
        <p:nvSpPr>
          <p:cNvPr id="25" name="文本占位符 19"/>
          <p:cNvSpPr>
            <a:spLocks noGrp="1"/>
          </p:cNvSpPr>
          <p:nvPr>
            <p:ph type="body" sz="quarter" idx="18"/>
          </p:nvPr>
        </p:nvSpPr>
        <p:spPr>
          <a:xfrm>
            <a:off x="876300" y="5393395"/>
            <a:ext cx="4406107" cy="980282"/>
          </a:xfrm>
        </p:spPr>
        <p:txBody>
          <a:bodyPr>
            <a:normAutofit/>
          </a:bodyPr>
          <a:lstStyle>
            <a:lvl1pPr marL="0" indent="0" algn="r">
              <a:buNone/>
              <a:defRPr sz="1600">
                <a:solidFill>
                  <a:schemeClr val="tx2"/>
                </a:solidFill>
              </a:defRPr>
            </a:lvl1pPr>
          </a:lstStyle>
          <a:p>
            <a:pPr lvl="0"/>
            <a:endParaRPr lang="zh-CN" altLang="en-US"/>
          </a:p>
        </p:txBody>
      </p:sp>
      <p:sp>
        <p:nvSpPr>
          <p:cNvPr id="26" name="文本占位符 19"/>
          <p:cNvSpPr>
            <a:spLocks noGrp="1"/>
          </p:cNvSpPr>
          <p:nvPr>
            <p:ph type="body" sz="quarter" idx="19"/>
          </p:nvPr>
        </p:nvSpPr>
        <p:spPr>
          <a:xfrm>
            <a:off x="6896099" y="3085102"/>
            <a:ext cx="4406107" cy="248445"/>
          </a:xfrm>
        </p:spPr>
        <p:txBody>
          <a:bodyPr>
            <a:normAutofit/>
          </a:bodyPr>
          <a:lstStyle>
            <a:lvl1pPr marL="0" indent="0" algn="l">
              <a:buNone/>
              <a:defRPr sz="1600">
                <a:solidFill>
                  <a:schemeClr val="tx2"/>
                </a:solidFill>
              </a:defRPr>
            </a:lvl1pPr>
          </a:lstStyle>
          <a:p>
            <a:pPr lvl="0"/>
            <a:endParaRPr lang="zh-CN" altLang="en-US"/>
          </a:p>
        </p:txBody>
      </p:sp>
      <p:sp>
        <p:nvSpPr>
          <p:cNvPr id="27" name="文本占位符 19"/>
          <p:cNvSpPr>
            <a:spLocks noGrp="1"/>
          </p:cNvSpPr>
          <p:nvPr>
            <p:ph type="body" sz="quarter" idx="20"/>
          </p:nvPr>
        </p:nvSpPr>
        <p:spPr>
          <a:xfrm>
            <a:off x="6896099" y="3338308"/>
            <a:ext cx="4406107" cy="248445"/>
          </a:xfrm>
        </p:spPr>
        <p:txBody>
          <a:bodyPr>
            <a:normAutofit/>
          </a:bodyPr>
          <a:lstStyle>
            <a:lvl1pPr marL="0" indent="0" algn="l">
              <a:buNone/>
              <a:defRPr sz="1600" b="1">
                <a:solidFill>
                  <a:schemeClr val="accent1"/>
                </a:solidFill>
              </a:defRPr>
            </a:lvl1pPr>
          </a:lstStyle>
          <a:p>
            <a:pPr lvl="0"/>
            <a:endParaRPr lang="zh-CN" altLang="en-US"/>
          </a:p>
        </p:txBody>
      </p:sp>
      <p:sp>
        <p:nvSpPr>
          <p:cNvPr id="28" name="文本占位符 19"/>
          <p:cNvSpPr>
            <a:spLocks noGrp="1"/>
          </p:cNvSpPr>
          <p:nvPr>
            <p:ph type="body" sz="quarter" idx="21"/>
          </p:nvPr>
        </p:nvSpPr>
        <p:spPr>
          <a:xfrm>
            <a:off x="6896099" y="3591514"/>
            <a:ext cx="4406107" cy="980282"/>
          </a:xfrm>
        </p:spPr>
        <p:txBody>
          <a:bodyPr>
            <a:normAutofit/>
          </a:bodyPr>
          <a:lstStyle>
            <a:lvl1pPr marL="0" indent="0" algn="l">
              <a:buNone/>
              <a:defRPr sz="1600">
                <a:solidFill>
                  <a:schemeClr val="tx2"/>
                </a:solidFill>
              </a:defRPr>
            </a:lvl1pPr>
          </a:lstStyle>
          <a:p>
            <a:pPr lvl="0"/>
            <a:endParaRPr lang="zh-CN" altLang="en-US"/>
          </a:p>
        </p:txBody>
      </p:sp>
      <p:cxnSp>
        <p:nvCxnSpPr>
          <p:cNvPr id="30" name="直接连接符 29"/>
          <p:cNvCxnSpPr>
            <a:stCxn id="9" idx="4"/>
            <a:endCxn id="15" idx="0"/>
          </p:cNvCxnSpPr>
          <p:nvPr userDrawn="1"/>
        </p:nvCxnSpPr>
        <p:spPr>
          <a:xfrm flipH="1">
            <a:off x="6096000" y="2240757"/>
            <a:ext cx="0" cy="84051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5" idx="4"/>
            <a:endCxn id="14" idx="0"/>
          </p:cNvCxnSpPr>
          <p:nvPr userDrawn="1"/>
        </p:nvCxnSpPr>
        <p:spPr>
          <a:xfrm flipH="1">
            <a:off x="6096000" y="4046470"/>
            <a:ext cx="0" cy="84051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图片占位符 34"/>
          <p:cNvSpPr>
            <a:spLocks noGrp="1"/>
          </p:cNvSpPr>
          <p:nvPr>
            <p:ph type="pic" sz="quarter" idx="22"/>
          </p:nvPr>
        </p:nvSpPr>
        <p:spPr>
          <a:xfrm>
            <a:off x="7017600" y="1308157"/>
            <a:ext cx="900000" cy="900000"/>
          </a:xfrm>
          <a:prstGeom prst="ellipse">
            <a:avLst/>
          </a:prstGeom>
        </p:spPr>
        <p:txBody>
          <a:bodyPr/>
          <a:lstStyle/>
          <a:p>
            <a:endParaRPr lang="zh-CN" altLang="en-US"/>
          </a:p>
        </p:txBody>
      </p:sp>
      <p:sp>
        <p:nvSpPr>
          <p:cNvPr id="36" name="图片占位符 34"/>
          <p:cNvSpPr>
            <a:spLocks noGrp="1"/>
          </p:cNvSpPr>
          <p:nvPr>
            <p:ph type="pic" sz="quarter" idx="23"/>
          </p:nvPr>
        </p:nvSpPr>
        <p:spPr>
          <a:xfrm>
            <a:off x="4313351" y="3130170"/>
            <a:ext cx="900000" cy="900000"/>
          </a:xfrm>
          <a:prstGeom prst="ellipse">
            <a:avLst/>
          </a:prstGeom>
        </p:spPr>
        <p:txBody>
          <a:bodyPr/>
          <a:lstStyle/>
          <a:p>
            <a:endParaRPr lang="zh-CN" altLang="en-US"/>
          </a:p>
        </p:txBody>
      </p:sp>
      <p:sp>
        <p:nvSpPr>
          <p:cNvPr id="37" name="图片占位符 34"/>
          <p:cNvSpPr>
            <a:spLocks noGrp="1"/>
          </p:cNvSpPr>
          <p:nvPr>
            <p:ph type="pic" sz="quarter" idx="24"/>
          </p:nvPr>
        </p:nvSpPr>
        <p:spPr>
          <a:xfrm>
            <a:off x="7016466" y="4952183"/>
            <a:ext cx="900000" cy="900000"/>
          </a:xfrm>
          <a:prstGeom prst="ellipse">
            <a:avLst/>
          </a:prstGeom>
        </p:spPr>
        <p:txBody>
          <a:bodyPr/>
          <a:lstStyle/>
          <a:p>
            <a:endParaRPr lang="zh-CN" altLang="en-US"/>
          </a:p>
        </p:txBody>
      </p:sp>
    </p:spTree>
    <p:extLst>
      <p:ext uri="{BB962C8B-B14F-4D97-AF65-F5344CB8AC3E}">
        <p14:creationId val="2341434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randombar(horizontal)">
                                      <p:cBhvr>
                                        <p:cTn id="51" dur="500"/>
                                        <p:tgtEl>
                                          <p:spTgt spid="27"/>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randombar(horizontal)">
                                      <p:cBhvr>
                                        <p:cTn id="59" dur="500"/>
                                        <p:tgtEl>
                                          <p:spTgt spid="37"/>
                                        </p:tgtEl>
                                      </p:cBhvr>
                                    </p:animEffect>
                                  </p:childTnLst>
                                </p:cTn>
                              </p:par>
                            </p:childTnLst>
                          </p:cTn>
                        </p:par>
                        <p:par>
                          <p:cTn id="60" fill="hold" nodeType="afterGroup">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childTnLst>
                          </p:cTn>
                        </p:par>
                        <p:par>
                          <p:cTn id="64" fill="hold" nodeType="afterGroup">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childTnLst>
                          </p:cTn>
                        </p:par>
                        <p:par>
                          <p:cTn id="68" fill="hold" nodeType="afterGroup">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dissolve">
                      <p:cBhvr>
                        <p:cTn dur="500"/>
                        <p:tgtEl>
                          <p:spTgt spid="21"/>
                        </p:tgtEl>
                      </p:cBhvr>
                    </p:animEffect>
                  </p:childTnLst>
                </p:cTn>
              </p:par>
            </p:tnLst>
          </p:tmpl>
        </p:tmplLst>
      </p:bldP>
      <p:bldP spid="2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dissolve">
                      <p:cBhvr>
                        <p:cTn dur="500"/>
                        <p:tgtEl>
                          <p:spTgt spid="22"/>
                        </p:tgtEl>
                      </p:cBhvr>
                    </p:animEffect>
                  </p:childTnLst>
                </p:cTn>
              </p:par>
            </p:tnLst>
          </p:tmpl>
        </p:tmplLst>
      </p:bldP>
      <p:bldP spid="23"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P spid="25"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randombar(horizontal)">
                      <p:cBhvr>
                        <p:cTn dur="500"/>
                        <p:tgtEl>
                          <p:spTgt spid="27"/>
                        </p:tgtEl>
                      </p:cBhvr>
                    </p:animEffect>
                  </p:childTnLst>
                </p:cTn>
              </p:par>
            </p:tnLst>
          </p:tmpl>
        </p:tmplLst>
      </p:bldP>
      <p:bldP spid="28"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35" grpId="0"/>
      <p:bldP spid="36" grpId="0"/>
      <p:bldP spid="37" grpId="0"/>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935D01C-2085-42FD-ADFE-CFE7802DB302}"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28" name="组合 27"/>
          <p:cNvGrpSpPr/>
          <p:nvPr userDrawn="1"/>
        </p:nvGrpSpPr>
        <p:grpSpPr>
          <a:xfrm>
            <a:off x="-45" y="198986"/>
            <a:ext cx="660445" cy="798770"/>
            <a:chOff x="-45" y="198986"/>
            <a:chExt cx="660445" cy="798770"/>
          </a:xfrm>
        </p:grpSpPr>
        <p:sp>
          <p:nvSpPr>
            <p:cNvPr id="29" name="矩形 28"/>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占位符 31"/>
          <p:cNvSpPr>
            <a:spLocks noGrp="1"/>
          </p:cNvSpPr>
          <p:nvPr>
            <p:ph type="body" sz="quarter" idx="13"/>
          </p:nvPr>
        </p:nvSpPr>
        <p:spPr>
          <a:xfrm>
            <a:off x="8748606" y="1650416"/>
            <a:ext cx="3022600" cy="1921522"/>
          </a:xfrm>
        </p:spPr>
        <p:txBody>
          <a:bodyPr>
            <a:normAutofit/>
          </a:bodyPr>
          <a:lstStyle>
            <a:lvl1pPr marL="0" indent="0">
              <a:buNone/>
              <a:defRPr sz="1800"/>
            </a:lvl1pPr>
          </a:lstStyle>
          <a:p>
            <a:pPr lvl="0"/>
            <a:endParaRPr lang="zh-CN" altLang="en-US"/>
          </a:p>
        </p:txBody>
      </p:sp>
      <p:grpSp>
        <p:nvGrpSpPr>
          <p:cNvPr id="6" name="组合 5"/>
          <p:cNvGrpSpPr/>
          <p:nvPr userDrawn="1"/>
        </p:nvGrpSpPr>
        <p:grpSpPr>
          <a:xfrm>
            <a:off x="5275945" y="2286692"/>
            <a:ext cx="1982782" cy="2733742"/>
            <a:chOff x="1670051" y="1410517"/>
            <a:chExt cx="2959100" cy="4079830"/>
          </a:xfrm>
        </p:grpSpPr>
        <p:sp>
          <p:nvSpPr>
            <p:cNvPr id="7" name="Freeform 45"/>
            <p:cNvSpPr/>
            <p:nvPr/>
          </p:nvSpPr>
          <p:spPr bwMode="auto">
            <a:xfrm>
              <a:off x="4155162" y="2168011"/>
              <a:ext cx="473989" cy="1160603"/>
            </a:xfrm>
            <a:custGeom>
              <a:gdLst>
                <a:gd name="T0" fmla="*/ 0 w 107"/>
                <a:gd name="T1" fmla="*/ 139 h 262"/>
                <a:gd name="T2" fmla="*/ 102 w 107"/>
                <a:gd name="T3" fmla="*/ 262 h 262"/>
                <a:gd name="T4" fmla="*/ 107 w 107"/>
                <a:gd name="T5" fmla="*/ 0 h 262"/>
                <a:gd name="T6" fmla="*/ 0 w 107"/>
                <a:gd name="T7" fmla="*/ 139 h 262"/>
              </a:gd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46"/>
            <p:cNvSpPr/>
            <p:nvPr/>
          </p:nvSpPr>
          <p:spPr bwMode="auto">
            <a:xfrm>
              <a:off x="1670051" y="3426069"/>
              <a:ext cx="713197" cy="877097"/>
            </a:xfrm>
            <a:custGeom>
              <a:gdLst>
                <a:gd name="T0" fmla="*/ 0 w 161"/>
                <a:gd name="T1" fmla="*/ 0 h 198"/>
                <a:gd name="T2" fmla="*/ 161 w 161"/>
                <a:gd name="T3" fmla="*/ 198 h 198"/>
                <a:gd name="T4" fmla="*/ 119 w 161"/>
                <a:gd name="T5" fmla="*/ 26 h 198"/>
                <a:gd name="T6" fmla="*/ 0 w 161"/>
                <a:gd name="T7" fmla="*/ 0 h 198"/>
              </a:gd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7"/>
            <p:cNvSpPr/>
            <p:nvPr/>
          </p:nvSpPr>
          <p:spPr bwMode="auto">
            <a:xfrm>
              <a:off x="2595878" y="5162543"/>
              <a:ext cx="598023" cy="327804"/>
            </a:xfrm>
            <a:custGeom>
              <a:gdLst>
                <a:gd name="T0" fmla="*/ 135 w 135"/>
                <a:gd name="T1" fmla="*/ 0 h 74"/>
                <a:gd name="T2" fmla="*/ 120 w 135"/>
                <a:gd name="T3" fmla="*/ 74 h 74"/>
                <a:gd name="T4" fmla="*/ 0 w 135"/>
                <a:gd name="T5" fmla="*/ 15 h 74"/>
                <a:gd name="T6" fmla="*/ 135 w 135"/>
                <a:gd name="T7" fmla="*/ 0 h 74"/>
              </a:gd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8"/>
            <p:cNvSpPr/>
            <p:nvPr/>
          </p:nvSpPr>
          <p:spPr bwMode="auto">
            <a:xfrm>
              <a:off x="2383248" y="4303166"/>
              <a:ext cx="810652" cy="925826"/>
            </a:xfrm>
            <a:custGeom>
              <a:gdLst>
                <a:gd name="T0" fmla="*/ 0 w 183"/>
                <a:gd name="T1" fmla="*/ 0 h 209"/>
                <a:gd name="T2" fmla="*/ 183 w 183"/>
                <a:gd name="T3" fmla="*/ 194 h 209"/>
                <a:gd name="T4" fmla="*/ 48 w 183"/>
                <a:gd name="T5" fmla="*/ 209 h 209"/>
                <a:gd name="T6" fmla="*/ 0 w 183"/>
                <a:gd name="T7" fmla="*/ 0 h 209"/>
              </a:gd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9"/>
            <p:cNvSpPr/>
            <p:nvPr/>
          </p:nvSpPr>
          <p:spPr bwMode="auto">
            <a:xfrm>
              <a:off x="2383248" y="4210139"/>
              <a:ext cx="810652" cy="952404"/>
            </a:xfrm>
            <a:custGeom>
              <a:gdLst>
                <a:gd name="T0" fmla="*/ 183 w 183"/>
                <a:gd name="T1" fmla="*/ 0 h 215"/>
                <a:gd name="T2" fmla="*/ 183 w 183"/>
                <a:gd name="T3" fmla="*/ 215 h 215"/>
                <a:gd name="T4" fmla="*/ 0 w 183"/>
                <a:gd name="T5" fmla="*/ 21 h 215"/>
                <a:gd name="T6" fmla="*/ 183 w 183"/>
                <a:gd name="T7" fmla="*/ 0 h 215"/>
              </a:gd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0"/>
            <p:cNvSpPr/>
            <p:nvPr/>
          </p:nvSpPr>
          <p:spPr bwMode="auto">
            <a:xfrm>
              <a:off x="3127452" y="5162543"/>
              <a:ext cx="465129" cy="327804"/>
            </a:xfrm>
            <a:custGeom>
              <a:gdLst>
                <a:gd name="T0" fmla="*/ 15 w 105"/>
                <a:gd name="T1" fmla="*/ 0 h 74"/>
                <a:gd name="T2" fmla="*/ 105 w 105"/>
                <a:gd name="T3" fmla="*/ 17 h 74"/>
                <a:gd name="T4" fmla="*/ 0 w 105"/>
                <a:gd name="T5" fmla="*/ 74 h 74"/>
                <a:gd name="T6" fmla="*/ 15 w 105"/>
                <a:gd name="T7" fmla="*/ 0 h 74"/>
              </a:gd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1"/>
            <p:cNvSpPr/>
            <p:nvPr/>
          </p:nvSpPr>
          <p:spPr bwMode="auto">
            <a:xfrm>
              <a:off x="3884944" y="2783749"/>
              <a:ext cx="722057" cy="1519416"/>
            </a:xfrm>
            <a:custGeom>
              <a:gdLst>
                <a:gd name="T0" fmla="*/ 0 w 163"/>
                <a:gd name="T1" fmla="*/ 343 h 343"/>
                <a:gd name="T2" fmla="*/ 163 w 163"/>
                <a:gd name="T3" fmla="*/ 123 h 343"/>
                <a:gd name="T4" fmla="*/ 61 w 163"/>
                <a:gd name="T5" fmla="*/ 0 h 343"/>
                <a:gd name="T6" fmla="*/ 0 w 163"/>
                <a:gd name="T7" fmla="*/ 343 h 343"/>
              </a:gd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2"/>
            <p:cNvSpPr/>
            <p:nvPr/>
          </p:nvSpPr>
          <p:spPr bwMode="auto">
            <a:xfrm>
              <a:off x="3193897" y="2783749"/>
              <a:ext cx="961265" cy="1519416"/>
            </a:xfrm>
            <a:custGeom>
              <a:gdLst>
                <a:gd name="T0" fmla="*/ 0 w 217"/>
                <a:gd name="T1" fmla="*/ 322 h 343"/>
                <a:gd name="T2" fmla="*/ 156 w 217"/>
                <a:gd name="T3" fmla="*/ 343 h 343"/>
                <a:gd name="T4" fmla="*/ 217 w 217"/>
                <a:gd name="T5" fmla="*/ 0 h 343"/>
                <a:gd name="T6" fmla="*/ 0 w 217"/>
                <a:gd name="T7" fmla="*/ 322 h 343"/>
              </a:gdLst>
              <a:cxnLst>
                <a:cxn ang="0">
                  <a:pos x="T0" y="T1"/>
                </a:cxn>
                <a:cxn ang="0">
                  <a:pos x="T2" y="T3"/>
                </a:cxn>
                <a:cxn ang="0">
                  <a:pos x="T4" y="T5"/>
                </a:cxn>
                <a:cxn ang="0">
                  <a:pos x="T6" y="T7"/>
                </a:cxn>
              </a:cxnLst>
              <a:rect l="0" t="0" r="r" b="b"/>
              <a:pathLst>
                <a:path w="216" h="343">
                  <a:moveTo>
                    <a:pt x="0" y="322"/>
                  </a:moveTo>
                  <a:lnTo>
                    <a:pt x="156" y="343"/>
                  </a:lnTo>
                  <a:lnTo>
                    <a:pt x="217" y="0"/>
                  </a:lnTo>
                  <a:lnTo>
                    <a:pt x="0" y="322"/>
                  </a:lnTo>
                  <a:close/>
                </a:path>
              </a:pathLst>
            </a:custGeom>
            <a:solidFill>
              <a:schemeClr val="accent1">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3"/>
            <p:cNvSpPr/>
            <p:nvPr/>
          </p:nvSpPr>
          <p:spPr bwMode="auto">
            <a:xfrm>
              <a:off x="2197197" y="2783749"/>
              <a:ext cx="1957966" cy="1426390"/>
            </a:xfrm>
            <a:custGeom>
              <a:gdLst>
                <a:gd name="T0" fmla="*/ 0 w 442"/>
                <a:gd name="T1" fmla="*/ 171 h 322"/>
                <a:gd name="T2" fmla="*/ 225 w 442"/>
                <a:gd name="T3" fmla="*/ 322 h 322"/>
                <a:gd name="T4" fmla="*/ 442 w 442"/>
                <a:gd name="T5" fmla="*/ 0 h 322"/>
                <a:gd name="T6" fmla="*/ 0 w 442"/>
                <a:gd name="T7" fmla="*/ 171 h 322"/>
              </a:gd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4"/>
            <p:cNvSpPr/>
            <p:nvPr/>
          </p:nvSpPr>
          <p:spPr bwMode="auto">
            <a:xfrm>
              <a:off x="2595878" y="1410517"/>
              <a:ext cx="1559285" cy="1373232"/>
            </a:xfrm>
            <a:custGeom>
              <a:gdLst>
                <a:gd name="T0" fmla="*/ 352 w 352"/>
                <a:gd name="T1" fmla="*/ 310 h 310"/>
                <a:gd name="T2" fmla="*/ 0 w 352"/>
                <a:gd name="T3" fmla="*/ 5 h 310"/>
                <a:gd name="T4" fmla="*/ 251 w 352"/>
                <a:gd name="T5" fmla="*/ 0 h 310"/>
                <a:gd name="T6" fmla="*/ 352 w 352"/>
                <a:gd name="T7" fmla="*/ 310 h 310"/>
              </a:gd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chemeClr val="accent3">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5"/>
            <p:cNvSpPr/>
            <p:nvPr/>
          </p:nvSpPr>
          <p:spPr bwMode="auto">
            <a:xfrm>
              <a:off x="3707753" y="1410517"/>
              <a:ext cx="921396" cy="1373232"/>
            </a:xfrm>
            <a:custGeom>
              <a:gdLst>
                <a:gd name="T0" fmla="*/ 208 w 208"/>
                <a:gd name="T1" fmla="*/ 171 h 310"/>
                <a:gd name="T2" fmla="*/ 0 w 208"/>
                <a:gd name="T3" fmla="*/ 0 h 310"/>
                <a:gd name="T4" fmla="*/ 101 w 208"/>
                <a:gd name="T5" fmla="*/ 310 h 310"/>
                <a:gd name="T6" fmla="*/ 208 w 208"/>
                <a:gd name="T7" fmla="*/ 171 h 310"/>
              </a:gd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6"/>
            <p:cNvSpPr/>
            <p:nvPr/>
          </p:nvSpPr>
          <p:spPr bwMode="auto">
            <a:xfrm>
              <a:off x="1692201" y="1432667"/>
              <a:ext cx="903676" cy="2108576"/>
            </a:xfrm>
            <a:custGeom>
              <a:gdLst>
                <a:gd name="T0" fmla="*/ 114 w 204"/>
                <a:gd name="T1" fmla="*/ 476 h 476"/>
                <a:gd name="T2" fmla="*/ 204 w 204"/>
                <a:gd name="T3" fmla="*/ 0 h 476"/>
                <a:gd name="T4" fmla="*/ 0 w 204"/>
                <a:gd name="T5" fmla="*/ 170 h 476"/>
                <a:gd name="T6" fmla="*/ 114 w 204"/>
                <a:gd name="T7" fmla="*/ 476 h 476"/>
              </a:gd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7"/>
            <p:cNvSpPr/>
            <p:nvPr/>
          </p:nvSpPr>
          <p:spPr bwMode="auto">
            <a:xfrm>
              <a:off x="2197197" y="1432667"/>
              <a:ext cx="1957966" cy="2108576"/>
            </a:xfrm>
            <a:custGeom>
              <a:gdLst>
                <a:gd name="T0" fmla="*/ 442 w 442"/>
                <a:gd name="T1" fmla="*/ 305 h 476"/>
                <a:gd name="T2" fmla="*/ 90 w 442"/>
                <a:gd name="T3" fmla="*/ 0 h 476"/>
                <a:gd name="T4" fmla="*/ 0 w 442"/>
                <a:gd name="T5" fmla="*/ 476 h 476"/>
                <a:gd name="T6" fmla="*/ 442 w 442"/>
                <a:gd name="T7" fmla="*/ 305 h 476"/>
              </a:gd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8"/>
            <p:cNvSpPr/>
            <p:nvPr/>
          </p:nvSpPr>
          <p:spPr bwMode="auto">
            <a:xfrm>
              <a:off x="3193897" y="4303166"/>
              <a:ext cx="691047" cy="934685"/>
            </a:xfrm>
            <a:custGeom>
              <a:gdLst>
                <a:gd name="T0" fmla="*/ 90 w 156"/>
                <a:gd name="T1" fmla="*/ 211 h 211"/>
                <a:gd name="T2" fmla="*/ 156 w 156"/>
                <a:gd name="T3" fmla="*/ 0 h 211"/>
                <a:gd name="T4" fmla="*/ 0 w 156"/>
                <a:gd name="T5" fmla="*/ 194 h 211"/>
                <a:gd name="T6" fmla="*/ 90 w 156"/>
                <a:gd name="T7" fmla="*/ 211 h 211"/>
              </a:gd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9"/>
            <p:cNvSpPr/>
            <p:nvPr/>
          </p:nvSpPr>
          <p:spPr bwMode="auto">
            <a:xfrm>
              <a:off x="3193897" y="4210139"/>
              <a:ext cx="691047" cy="952404"/>
            </a:xfrm>
            <a:custGeom>
              <a:gdLst>
                <a:gd name="T0" fmla="*/ 156 w 156"/>
                <a:gd name="T1" fmla="*/ 21 h 215"/>
                <a:gd name="T2" fmla="*/ 0 w 156"/>
                <a:gd name="T3" fmla="*/ 0 h 215"/>
                <a:gd name="T4" fmla="*/ 0 w 156"/>
                <a:gd name="T5" fmla="*/ 215 h 215"/>
                <a:gd name="T6" fmla="*/ 156 w 156"/>
                <a:gd name="T7" fmla="*/ 21 h 215"/>
              </a:gd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0"/>
            <p:cNvSpPr/>
            <p:nvPr/>
          </p:nvSpPr>
          <p:spPr bwMode="auto">
            <a:xfrm>
              <a:off x="2197197" y="3541243"/>
              <a:ext cx="996703" cy="761922"/>
            </a:xfrm>
            <a:custGeom>
              <a:gdLst>
                <a:gd name="T0" fmla="*/ 225 w 225"/>
                <a:gd name="T1" fmla="*/ 151 h 172"/>
                <a:gd name="T2" fmla="*/ 0 w 225"/>
                <a:gd name="T3" fmla="*/ 0 h 172"/>
                <a:gd name="T4" fmla="*/ 42 w 225"/>
                <a:gd name="T5" fmla="*/ 172 h 172"/>
                <a:gd name="T6" fmla="*/ 225 w 225"/>
                <a:gd name="T7" fmla="*/ 151 h 172"/>
              </a:gd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1"/>
            <p:cNvSpPr/>
            <p:nvPr/>
          </p:nvSpPr>
          <p:spPr bwMode="auto">
            <a:xfrm>
              <a:off x="1670051" y="2185730"/>
              <a:ext cx="527146" cy="1355513"/>
            </a:xfrm>
            <a:custGeom>
              <a:gdLst>
                <a:gd name="T0" fmla="*/ 0 w 119"/>
                <a:gd name="T1" fmla="*/ 280 h 306"/>
                <a:gd name="T2" fmla="*/ 119 w 119"/>
                <a:gd name="T3" fmla="*/ 306 h 306"/>
                <a:gd name="T4" fmla="*/ 5 w 119"/>
                <a:gd name="T5" fmla="*/ 0 h 306"/>
                <a:gd name="T6" fmla="*/ 0 w 119"/>
                <a:gd name="T7" fmla="*/ 280 h 306"/>
              </a:gd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弧形 23"/>
          <p:cNvSpPr/>
          <p:nvPr userDrawn="1"/>
        </p:nvSpPr>
        <p:spPr>
          <a:xfrm>
            <a:off x="4543688" y="2037553"/>
            <a:ext cx="3073703" cy="3073703"/>
          </a:xfrm>
          <a:prstGeom prst="arc">
            <a:avLst>
              <a:gd name="adj1" fmla="val 5406212"/>
              <a:gd name="adj2" fmla="val 12285621"/>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p:cNvSpPr/>
          <p:nvPr userDrawn="1"/>
        </p:nvSpPr>
        <p:spPr>
          <a:xfrm>
            <a:off x="4324138" y="1818003"/>
            <a:ext cx="3512803" cy="3512803"/>
          </a:xfrm>
          <a:prstGeom prst="arc">
            <a:avLst>
              <a:gd name="adj1" fmla="val 660789"/>
              <a:gd name="adj2" fmla="val 7829558"/>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弧形 25"/>
          <p:cNvSpPr/>
          <p:nvPr userDrawn="1"/>
        </p:nvSpPr>
        <p:spPr>
          <a:xfrm>
            <a:off x="4104587" y="1598452"/>
            <a:ext cx="3951904" cy="3951904"/>
          </a:xfrm>
          <a:prstGeom prst="arc">
            <a:avLst>
              <a:gd name="adj1" fmla="val 18135977"/>
              <a:gd name="adj2" fmla="val 3031536"/>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弧形 26"/>
          <p:cNvSpPr/>
          <p:nvPr userDrawn="1"/>
        </p:nvSpPr>
        <p:spPr>
          <a:xfrm>
            <a:off x="3885037" y="1378902"/>
            <a:ext cx="4391004" cy="4391004"/>
          </a:xfrm>
          <a:prstGeom prst="arc">
            <a:avLst>
              <a:gd name="adj1" fmla="val 17077737"/>
              <a:gd name="adj2" fmla="val 20229747"/>
            </a:avLst>
          </a:prstGeom>
          <a:noFill/>
          <a:ln w="63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endCxn id="27" idx="2"/>
          </p:cNvCxnSpPr>
          <p:nvPr userDrawn="1"/>
        </p:nvCxnSpPr>
        <p:spPr>
          <a:xfrm flipH="1">
            <a:off x="8103933" y="2611177"/>
            <a:ext cx="308747" cy="111109"/>
          </a:xfrm>
          <a:prstGeom prst="line">
            <a:avLst/>
          </a:prstGeom>
          <a:ln>
            <a:solidFill>
              <a:schemeClr val="tx2">
                <a:lumMod val="40000"/>
                <a:lumOff val="60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6" idx="2"/>
          </p:cNvCxnSpPr>
          <p:nvPr userDrawn="1"/>
        </p:nvCxnSpPr>
        <p:spPr>
          <a:xfrm flipH="1" flipV="1">
            <a:off x="7336719" y="5099659"/>
            <a:ext cx="269353" cy="394242"/>
          </a:xfrm>
          <a:prstGeom prst="line">
            <a:avLst/>
          </a:prstGeom>
          <a:ln>
            <a:solidFill>
              <a:schemeClr val="tx2">
                <a:lumMod val="40000"/>
                <a:lumOff val="60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38" name="直接连接符 37"/>
          <p:cNvCxnSpPr>
            <a:endCxn id="25" idx="2"/>
          </p:cNvCxnSpPr>
          <p:nvPr userDrawn="1"/>
        </p:nvCxnSpPr>
        <p:spPr>
          <a:xfrm flipV="1">
            <a:off x="4525324" y="4910129"/>
            <a:ext cx="414695" cy="583772"/>
          </a:xfrm>
          <a:prstGeom prst="line">
            <a:avLst/>
          </a:prstGeom>
          <a:ln>
            <a:solidFill>
              <a:schemeClr val="tx2">
                <a:lumMod val="40000"/>
                <a:lumOff val="60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24" idx="2"/>
          </p:cNvCxnSpPr>
          <p:nvPr userDrawn="1"/>
        </p:nvCxnSpPr>
        <p:spPr>
          <a:xfrm>
            <a:off x="3779320" y="2630871"/>
            <a:ext cx="905655" cy="299863"/>
          </a:xfrm>
          <a:prstGeom prst="line">
            <a:avLst/>
          </a:prstGeom>
          <a:ln>
            <a:solidFill>
              <a:schemeClr val="tx2">
                <a:lumMod val="40000"/>
                <a:lumOff val="60000"/>
              </a:schemeClr>
            </a:solidFill>
            <a:headEnd type="diamond"/>
          </a:ln>
        </p:spPr>
        <p:style>
          <a:lnRef idx="1">
            <a:schemeClr val="accent1"/>
          </a:lnRef>
          <a:fillRef idx="0">
            <a:schemeClr val="accent1"/>
          </a:fillRef>
          <a:effectRef idx="0">
            <a:schemeClr val="accent1"/>
          </a:effectRef>
          <a:fontRef idx="minor">
            <a:schemeClr val="tx1"/>
          </a:fontRef>
        </p:style>
      </p:cxnSp>
      <p:sp>
        <p:nvSpPr>
          <p:cNvPr id="53" name="文本占位符 31"/>
          <p:cNvSpPr>
            <a:spLocks noGrp="1"/>
          </p:cNvSpPr>
          <p:nvPr userDrawn="1">
            <p:ph type="body" sz="quarter" idx="14"/>
          </p:nvPr>
        </p:nvSpPr>
        <p:spPr>
          <a:xfrm>
            <a:off x="8748606" y="4340586"/>
            <a:ext cx="3022600" cy="1921522"/>
          </a:xfrm>
        </p:spPr>
        <p:txBody>
          <a:bodyPr>
            <a:normAutofit/>
          </a:bodyPr>
          <a:lstStyle>
            <a:lvl1pPr marL="0" indent="0">
              <a:buNone/>
              <a:defRPr sz="1800"/>
            </a:lvl1pPr>
          </a:lstStyle>
          <a:p>
            <a:pPr lvl="0"/>
            <a:endParaRPr lang="zh-CN" altLang="en-US"/>
          </a:p>
        </p:txBody>
      </p:sp>
      <p:sp>
        <p:nvSpPr>
          <p:cNvPr id="54" name="文本占位符 31"/>
          <p:cNvSpPr>
            <a:spLocks noGrp="1"/>
          </p:cNvSpPr>
          <p:nvPr userDrawn="1">
            <p:ph type="body" sz="quarter" idx="15"/>
          </p:nvPr>
        </p:nvSpPr>
        <p:spPr>
          <a:xfrm>
            <a:off x="555248" y="1650416"/>
            <a:ext cx="3022600" cy="1921522"/>
          </a:xfrm>
        </p:spPr>
        <p:txBody>
          <a:bodyPr>
            <a:normAutofit/>
          </a:bodyPr>
          <a:lstStyle>
            <a:lvl1pPr marL="0" indent="0">
              <a:buNone/>
              <a:defRPr sz="1800"/>
            </a:lvl1pPr>
          </a:lstStyle>
          <a:p>
            <a:pPr lvl="0"/>
            <a:endParaRPr lang="zh-CN" altLang="en-US"/>
          </a:p>
        </p:txBody>
      </p:sp>
      <p:sp>
        <p:nvSpPr>
          <p:cNvPr id="55" name="文本占位符 31"/>
          <p:cNvSpPr>
            <a:spLocks noGrp="1"/>
          </p:cNvSpPr>
          <p:nvPr userDrawn="1">
            <p:ph type="body" sz="quarter" idx="16"/>
          </p:nvPr>
        </p:nvSpPr>
        <p:spPr>
          <a:xfrm>
            <a:off x="555248" y="4340586"/>
            <a:ext cx="3022600" cy="1921522"/>
          </a:xfrm>
        </p:spPr>
        <p:txBody>
          <a:bodyPr>
            <a:normAutofit/>
          </a:bodyPr>
          <a:lstStyle>
            <a:lvl1pPr marL="0" indent="0">
              <a:buNone/>
              <a:defRPr sz="1800"/>
            </a:lvl1pPr>
          </a:lstStyle>
          <a:p>
            <a:pPr lvl="0"/>
            <a:endParaRPr lang="zh-CN" altLang="en-US"/>
          </a:p>
        </p:txBody>
      </p:sp>
    </p:spTree>
    <p:extLst>
      <p:ext uri="{BB962C8B-B14F-4D97-AF65-F5344CB8AC3E}">
        <p14:creationId val="3231121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heel(1)">
                                      <p:cBhvr>
                                        <p:cTn id="11" dur="1000"/>
                                        <p:tgtEl>
                                          <p:spTgt spid="27"/>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nodeType="afterGroup">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nodeType="afterGroup">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1000"/>
                                        <p:tgtEl>
                                          <p:spTgt spid="26"/>
                                        </p:tgtEl>
                                      </p:cBhvr>
                                    </p:animEffect>
                                  </p:childTnLst>
                                </p:cTn>
                              </p:par>
                            </p:childTnLst>
                          </p:cTn>
                        </p:par>
                        <p:par>
                          <p:cTn id="26" fill="hold" nodeType="afterGroup">
                            <p:stCondLst>
                              <p:cond delay="3500"/>
                            </p:stCondLst>
                            <p:childTnLst>
                              <p:par>
                                <p:cTn id="27" presetID="21"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heel(1)">
                                      <p:cBhvr>
                                        <p:cTn id="29" dur="1000"/>
                                        <p:tgtEl>
                                          <p:spTgt spid="37"/>
                                        </p:tgtEl>
                                      </p:cBhvr>
                                    </p:animEffect>
                                  </p:childTnLst>
                                </p:cTn>
                              </p:par>
                            </p:childTnLst>
                          </p:cTn>
                        </p:par>
                        <p:par>
                          <p:cTn id="30" fill="hold" nodeType="afterGroup">
                            <p:stCondLst>
                              <p:cond delay="4500"/>
                            </p:stCondLst>
                            <p:childTnLst>
                              <p:par>
                                <p:cTn id="31" presetID="53" presetClass="entr" presetSubtype="0"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nodeType="afterGroup">
                            <p:stCondLst>
                              <p:cond delay="5000"/>
                            </p:stCondLst>
                            <p:childTnLst>
                              <p:par>
                                <p:cTn id="37" presetID="21"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heel(1)">
                                      <p:cBhvr>
                                        <p:cTn id="39" dur="1000"/>
                                        <p:tgtEl>
                                          <p:spTgt spid="25"/>
                                        </p:tgtEl>
                                      </p:cBhvr>
                                    </p:animEffect>
                                  </p:childTnLst>
                                </p:cTn>
                              </p:par>
                            </p:childTnLst>
                          </p:cTn>
                        </p:par>
                        <p:par>
                          <p:cTn id="40" fill="hold" nodeType="afterGroup">
                            <p:stCondLst>
                              <p:cond delay="6000"/>
                            </p:stCondLst>
                            <p:childTnLst>
                              <p:par>
                                <p:cTn id="41" presetID="21"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heel(1)">
                                      <p:cBhvr>
                                        <p:cTn id="43" dur="1000"/>
                                        <p:tgtEl>
                                          <p:spTgt spid="38"/>
                                        </p:tgtEl>
                                      </p:cBhvr>
                                    </p:animEffect>
                                  </p:childTnLst>
                                </p:cTn>
                              </p:par>
                            </p:childTnLst>
                          </p:cTn>
                        </p:par>
                        <p:par>
                          <p:cTn id="44" fill="hold" nodeType="afterGroup">
                            <p:stCondLst>
                              <p:cond delay="7000"/>
                            </p:stCondLst>
                            <p:childTnLst>
                              <p:par>
                                <p:cTn id="45" presetID="53"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500" fill="hold"/>
                                        <p:tgtEl>
                                          <p:spTgt spid="55"/>
                                        </p:tgtEl>
                                        <p:attrNameLst>
                                          <p:attrName>ppt_w</p:attrName>
                                        </p:attrNameLst>
                                      </p:cBhvr>
                                      <p:tavLst>
                                        <p:tav tm="0">
                                          <p:val>
                                            <p:fltVal val="0"/>
                                          </p:val>
                                        </p:tav>
                                        <p:tav tm="100000">
                                          <p:val>
                                            <p:strVal val="#ppt_w"/>
                                          </p:val>
                                        </p:tav>
                                      </p:tavLst>
                                    </p:anim>
                                    <p:anim calcmode="lin" valueType="num">
                                      <p:cBhvr>
                                        <p:cTn id="48" dur="500" fill="hold"/>
                                        <p:tgtEl>
                                          <p:spTgt spid="55"/>
                                        </p:tgtEl>
                                        <p:attrNameLst>
                                          <p:attrName>ppt_h</p:attrName>
                                        </p:attrNameLst>
                                      </p:cBhvr>
                                      <p:tavLst>
                                        <p:tav tm="0">
                                          <p:val>
                                            <p:fltVal val="0"/>
                                          </p:val>
                                        </p:tav>
                                        <p:tav tm="100000">
                                          <p:val>
                                            <p:strVal val="#ppt_h"/>
                                          </p:val>
                                        </p:tav>
                                      </p:tavLst>
                                    </p:anim>
                                    <p:animEffect transition="in" filter="fade">
                                      <p:cBhvr>
                                        <p:cTn id="49" dur="500"/>
                                        <p:tgtEl>
                                          <p:spTgt spid="55"/>
                                        </p:tgtEl>
                                      </p:cBhvr>
                                    </p:animEffect>
                                  </p:childTnLst>
                                </p:cTn>
                              </p:par>
                            </p:childTnLst>
                          </p:cTn>
                        </p:par>
                        <p:par>
                          <p:cTn id="50" fill="hold" nodeType="afterGroup">
                            <p:stCondLst>
                              <p:cond delay="7500"/>
                            </p:stCondLst>
                            <p:childTnLst>
                              <p:par>
                                <p:cTn id="51" presetID="21"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heel(1)">
                                      <p:cBhvr>
                                        <p:cTn id="53" dur="1000"/>
                                        <p:tgtEl>
                                          <p:spTgt spid="24"/>
                                        </p:tgtEl>
                                      </p:cBhvr>
                                    </p:animEffect>
                                  </p:childTnLst>
                                </p:cTn>
                              </p:par>
                            </p:childTnLst>
                          </p:cTn>
                        </p:par>
                        <p:par>
                          <p:cTn id="54" fill="hold" nodeType="afterGroup">
                            <p:stCondLst>
                              <p:cond delay="8500"/>
                            </p:stCondLst>
                            <p:childTnLst>
                              <p:par>
                                <p:cTn id="55" presetID="21" presetClass="entr" presetSubtype="1"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heel(1)">
                                      <p:cBhvr>
                                        <p:cTn id="57" dur="1000"/>
                                        <p:tgtEl>
                                          <p:spTgt spid="39"/>
                                        </p:tgtEl>
                                      </p:cBhvr>
                                    </p:animEffect>
                                  </p:childTnLst>
                                </p:cTn>
                              </p:par>
                            </p:childTnLst>
                          </p:cTn>
                        </p:par>
                        <p:par>
                          <p:cTn id="58" fill="hold" nodeType="afterGroup">
                            <p:stCondLst>
                              <p:cond delay="9500"/>
                            </p:stCondLst>
                            <p:childTnLst>
                              <p:par>
                                <p:cTn id="59" presetID="53"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24" grpId="0" animBg="1"/>
      <p:bldP spid="25" grpId="0" animBg="1"/>
      <p:bldP spid="26" grpId="0" animBg="1"/>
      <p:bldP spid="27" grpId="0" animBg="1"/>
      <p:bldP spid="53"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3EA83F-5C3B-4B9E-9BC4-57A86A3832B4}"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6" name="Freeform 5"/>
          <p:cNvSpPr>
            <a:spLocks noEditPoints="1"/>
          </p:cNvSpPr>
          <p:nvPr userDrawn="1"/>
        </p:nvSpPr>
        <p:spPr bwMode="auto">
          <a:xfrm>
            <a:off x="9082157" y="2571421"/>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3"/>
          </a:solidFill>
          <a:ln w="9525">
            <a:noFill/>
            <a:round/>
          </a:ln>
        </p:spPr>
        <p:txBody>
          <a:bodyPr vert="horz" wrap="square" lIns="121920" tIns="60960" rIns="121920" bIns="60960" numCol="1" anchor="t" anchorCtr="0" compatLnSpc="1">
            <a:prstTxWarp prst="textNoShape">
              <a:avLst/>
            </a:prstTxWarp>
          </a:bodyPr>
          <a:lstStyle/>
          <a:p>
            <a:endParaRPr lang="en-US" sz="3200"/>
          </a:p>
        </p:txBody>
      </p:sp>
      <p:grpSp>
        <p:nvGrpSpPr>
          <p:cNvPr id="7" name="Group 39"/>
          <p:cNvGrpSpPr/>
          <p:nvPr userDrawn="1"/>
        </p:nvGrpSpPr>
        <p:grpSpPr>
          <a:xfrm>
            <a:off x="6326718" y="974091"/>
            <a:ext cx="139700" cy="539751"/>
            <a:chOff x="4745038" y="868363"/>
            <a:chExt cx="104775" cy="404813"/>
          </a:xfrm>
        </p:grpSpPr>
        <p:sp>
          <p:nvSpPr>
            <p:cNvPr id="8" name="Rectangle 23"/>
            <p:cNvSpPr>
              <a:spLocks noChangeArrowheads="1"/>
            </p:cNvSpPr>
            <p:nvPr/>
          </p:nvSpPr>
          <p:spPr bwMode="auto">
            <a:xfrm>
              <a:off x="4745038" y="868363"/>
              <a:ext cx="104775" cy="2460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9" name="Oval 24"/>
            <p:cNvSpPr>
              <a:spLocks noChangeArrowheads="1"/>
            </p:cNvSpPr>
            <p:nvPr/>
          </p:nvSpPr>
          <p:spPr bwMode="auto">
            <a:xfrm>
              <a:off x="4770438" y="885826"/>
              <a:ext cx="55563" cy="58738"/>
            </a:xfrm>
            <a:prstGeom prst="ellipse">
              <a:avLst/>
            </a:prstGeom>
            <a:solidFill>
              <a:schemeClr val="accent4"/>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0" name="Oval 25"/>
            <p:cNvSpPr>
              <a:spLocks noChangeArrowheads="1"/>
            </p:cNvSpPr>
            <p:nvPr/>
          </p:nvSpPr>
          <p:spPr bwMode="auto">
            <a:xfrm>
              <a:off x="4770438" y="965201"/>
              <a:ext cx="55563" cy="55563"/>
            </a:xfrm>
            <a:prstGeom prst="ellipse">
              <a:avLst/>
            </a:prstGeom>
            <a:solidFill>
              <a:schemeClr val="accent3"/>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1" name="Oval 26"/>
            <p:cNvSpPr>
              <a:spLocks noChangeArrowheads="1"/>
            </p:cNvSpPr>
            <p:nvPr/>
          </p:nvSpPr>
          <p:spPr bwMode="auto">
            <a:xfrm>
              <a:off x="4770438" y="1041401"/>
              <a:ext cx="55563" cy="55563"/>
            </a:xfrm>
            <a:prstGeom prst="ellipse">
              <a:avLst/>
            </a:prstGeom>
            <a:solidFill>
              <a:schemeClr val="accent5"/>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2" name="Rectangle 27"/>
            <p:cNvSpPr>
              <a:spLocks noChangeArrowheads="1"/>
            </p:cNvSpPr>
            <p:nvPr/>
          </p:nvSpPr>
          <p:spPr bwMode="auto">
            <a:xfrm>
              <a:off x="4783138" y="1108076"/>
              <a:ext cx="28575" cy="165100"/>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grpSp>
        <p:nvGrpSpPr>
          <p:cNvPr id="13" name="Group 40"/>
          <p:cNvGrpSpPr/>
          <p:nvPr userDrawn="1"/>
        </p:nvGrpSpPr>
        <p:grpSpPr>
          <a:xfrm>
            <a:off x="5189976" y="3118275"/>
            <a:ext cx="141817" cy="539751"/>
            <a:chOff x="3503613" y="2476501"/>
            <a:chExt cx="106363" cy="404813"/>
          </a:xfrm>
        </p:grpSpPr>
        <p:sp>
          <p:nvSpPr>
            <p:cNvPr id="14" name="Rectangle 28"/>
            <p:cNvSpPr>
              <a:spLocks noChangeArrowheads="1"/>
            </p:cNvSpPr>
            <p:nvPr/>
          </p:nvSpPr>
          <p:spPr bwMode="auto">
            <a:xfrm>
              <a:off x="3503613" y="2476501"/>
              <a:ext cx="106363" cy="2460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15" name="Oval 29"/>
            <p:cNvSpPr>
              <a:spLocks noChangeArrowheads="1"/>
            </p:cNvSpPr>
            <p:nvPr/>
          </p:nvSpPr>
          <p:spPr bwMode="auto">
            <a:xfrm>
              <a:off x="3527425" y="2493963"/>
              <a:ext cx="57150" cy="58738"/>
            </a:xfrm>
            <a:prstGeom prst="ellipse">
              <a:avLst/>
            </a:prstGeom>
            <a:solidFill>
              <a:schemeClr val="accent4"/>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6" name="Oval 30"/>
            <p:cNvSpPr>
              <a:spLocks noChangeArrowheads="1"/>
            </p:cNvSpPr>
            <p:nvPr/>
          </p:nvSpPr>
          <p:spPr bwMode="auto">
            <a:xfrm>
              <a:off x="3527425" y="2570163"/>
              <a:ext cx="57150" cy="57150"/>
            </a:xfrm>
            <a:prstGeom prst="ellipse">
              <a:avLst/>
            </a:prstGeom>
            <a:solidFill>
              <a:schemeClr val="accent3"/>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7" name="Oval 31"/>
            <p:cNvSpPr>
              <a:spLocks noChangeArrowheads="1"/>
            </p:cNvSpPr>
            <p:nvPr/>
          </p:nvSpPr>
          <p:spPr bwMode="auto">
            <a:xfrm>
              <a:off x="3527425" y="2647951"/>
              <a:ext cx="57150" cy="55563"/>
            </a:xfrm>
            <a:prstGeom prst="ellipse">
              <a:avLst/>
            </a:prstGeom>
            <a:solidFill>
              <a:schemeClr val="accent5"/>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18" name="Rectangle 32"/>
            <p:cNvSpPr>
              <a:spLocks noChangeArrowheads="1"/>
            </p:cNvSpPr>
            <p:nvPr/>
          </p:nvSpPr>
          <p:spPr bwMode="auto">
            <a:xfrm>
              <a:off x="3541713" y="2714626"/>
              <a:ext cx="30163" cy="166688"/>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grpSp>
        <p:nvGrpSpPr>
          <p:cNvPr id="19" name="Group 41"/>
          <p:cNvGrpSpPr/>
          <p:nvPr userDrawn="1"/>
        </p:nvGrpSpPr>
        <p:grpSpPr>
          <a:xfrm>
            <a:off x="8017934" y="5249758"/>
            <a:ext cx="139700" cy="539751"/>
            <a:chOff x="6013450" y="4075113"/>
            <a:chExt cx="104775" cy="404813"/>
          </a:xfrm>
        </p:grpSpPr>
        <p:sp>
          <p:nvSpPr>
            <p:cNvPr id="20" name="Rectangle 33"/>
            <p:cNvSpPr>
              <a:spLocks noChangeArrowheads="1"/>
            </p:cNvSpPr>
            <p:nvPr/>
          </p:nvSpPr>
          <p:spPr bwMode="auto">
            <a:xfrm>
              <a:off x="6013450" y="4075113"/>
              <a:ext cx="104775" cy="2460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21" name="Oval 34"/>
            <p:cNvSpPr>
              <a:spLocks noChangeArrowheads="1"/>
            </p:cNvSpPr>
            <p:nvPr/>
          </p:nvSpPr>
          <p:spPr bwMode="auto">
            <a:xfrm>
              <a:off x="6037263" y="4092576"/>
              <a:ext cx="57150" cy="55563"/>
            </a:xfrm>
            <a:prstGeom prst="ellipse">
              <a:avLst/>
            </a:prstGeom>
            <a:solidFill>
              <a:schemeClr val="accent4"/>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2" name="Oval 35"/>
            <p:cNvSpPr>
              <a:spLocks noChangeArrowheads="1"/>
            </p:cNvSpPr>
            <p:nvPr/>
          </p:nvSpPr>
          <p:spPr bwMode="auto">
            <a:xfrm>
              <a:off x="6037263" y="4168776"/>
              <a:ext cx="57150" cy="57150"/>
            </a:xfrm>
            <a:prstGeom prst="ellipse">
              <a:avLst/>
            </a:prstGeom>
            <a:solidFill>
              <a:schemeClr val="accent3"/>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3" name="Oval 36"/>
            <p:cNvSpPr>
              <a:spLocks noChangeArrowheads="1"/>
            </p:cNvSpPr>
            <p:nvPr/>
          </p:nvSpPr>
          <p:spPr bwMode="auto">
            <a:xfrm>
              <a:off x="6037263" y="4244976"/>
              <a:ext cx="57150" cy="57150"/>
            </a:xfrm>
            <a:prstGeom prst="ellipse">
              <a:avLst/>
            </a:prstGeom>
            <a:solidFill>
              <a:schemeClr val="accent5"/>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4" name="Rectangle 37"/>
            <p:cNvSpPr>
              <a:spLocks noChangeArrowheads="1"/>
            </p:cNvSpPr>
            <p:nvPr/>
          </p:nvSpPr>
          <p:spPr bwMode="auto">
            <a:xfrm>
              <a:off x="6051550" y="4313238"/>
              <a:ext cx="28575" cy="166688"/>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sp>
        <p:nvSpPr>
          <p:cNvPr id="25" name="Freeform 5"/>
          <p:cNvSpPr>
            <a:spLocks noEditPoints="1"/>
          </p:cNvSpPr>
          <p:nvPr userDrawn="1"/>
        </p:nvSpPr>
        <p:spPr bwMode="auto">
          <a:xfrm rot="16200000">
            <a:off x="1546733" y="1188885"/>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1"/>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6" name="Freeform 5"/>
          <p:cNvSpPr>
            <a:spLocks noEditPoints="1"/>
          </p:cNvSpPr>
          <p:nvPr userDrawn="1"/>
        </p:nvSpPr>
        <p:spPr bwMode="auto">
          <a:xfrm rot="16200000">
            <a:off x="3998385" y="1188887"/>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2"/>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7" name="Freeform 5"/>
          <p:cNvSpPr>
            <a:spLocks noEditPoints="1"/>
          </p:cNvSpPr>
          <p:nvPr userDrawn="1"/>
        </p:nvSpPr>
        <p:spPr bwMode="auto">
          <a:xfrm flipH="1">
            <a:off x="2690927" y="4722689"/>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4"/>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8" name="Freeform 5"/>
          <p:cNvSpPr>
            <a:spLocks noEditPoints="1"/>
          </p:cNvSpPr>
          <p:nvPr userDrawn="1"/>
        </p:nvSpPr>
        <p:spPr bwMode="auto">
          <a:xfrm rot="5400000" flipV="1">
            <a:off x="6843185" y="6131393"/>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5"/>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29" name="Freeform 5"/>
          <p:cNvSpPr>
            <a:spLocks noEditPoints="1"/>
          </p:cNvSpPr>
          <p:nvPr userDrawn="1"/>
        </p:nvSpPr>
        <p:spPr bwMode="auto">
          <a:xfrm rot="5400000" flipV="1">
            <a:off x="10266661" y="6131395"/>
            <a:ext cx="342900" cy="211667"/>
          </a:xfrm>
          <a:custGeom>
            <a:cxnLst>
              <a:cxn ang="0">
                <a:pos x="35" y="0"/>
              </a:cxn>
              <a:cxn ang="0">
                <a:pos x="0" y="35"/>
              </a:cxn>
              <a:cxn ang="0">
                <a:pos x="35" y="71"/>
              </a:cxn>
              <a:cxn ang="0">
                <a:pos x="115" y="71"/>
              </a:cxn>
              <a:cxn ang="0">
                <a:pos x="115" y="0"/>
              </a:cxn>
              <a:cxn ang="0">
                <a:pos x="35" y="0"/>
              </a:cxn>
              <a:cxn ang="0">
                <a:pos x="79" y="50"/>
              </a:cxn>
              <a:cxn ang="0">
                <a:pos x="65" y="35"/>
              </a:cxn>
              <a:cxn ang="0">
                <a:pos x="79" y="21"/>
              </a:cxn>
              <a:cxn ang="0">
                <a:pos x="93" y="35"/>
              </a:cxn>
              <a:cxn ang="0">
                <a:pos x="79" y="50"/>
              </a:cxn>
            </a:cxnLst>
            <a:rect l="0" t="0" r="r" b="b"/>
            <a:pathLst>
              <a:path w="115" h="71">
                <a:moveTo>
                  <a:pt x="35" y="0"/>
                </a:moveTo>
                <a:cubicBezTo>
                  <a:pt x="0" y="35"/>
                  <a:pt x="0" y="35"/>
                  <a:pt x="0" y="35"/>
                </a:cubicBezTo>
                <a:cubicBezTo>
                  <a:pt x="35" y="71"/>
                  <a:pt x="35" y="71"/>
                  <a:pt x="35" y="71"/>
                </a:cubicBezTo>
                <a:cubicBezTo>
                  <a:pt x="115" y="71"/>
                  <a:pt x="115" y="71"/>
                  <a:pt x="115" y="71"/>
                </a:cubicBezTo>
                <a:cubicBezTo>
                  <a:pt x="115" y="0"/>
                  <a:pt x="115" y="0"/>
                  <a:pt x="115" y="0"/>
                </a:cubicBezTo>
                <a:lnTo>
                  <a:pt x="35" y="0"/>
                </a:lnTo>
                <a:close/>
                <a:moveTo>
                  <a:pt x="79" y="50"/>
                </a:moveTo>
                <a:cubicBezTo>
                  <a:pt x="71" y="50"/>
                  <a:pt x="65" y="43"/>
                  <a:pt x="65" y="35"/>
                </a:cubicBezTo>
                <a:cubicBezTo>
                  <a:pt x="65" y="27"/>
                  <a:pt x="71" y="21"/>
                  <a:pt x="79" y="21"/>
                </a:cubicBezTo>
                <a:cubicBezTo>
                  <a:pt x="87" y="21"/>
                  <a:pt x="93" y="27"/>
                  <a:pt x="93" y="35"/>
                </a:cubicBezTo>
                <a:cubicBezTo>
                  <a:pt x="93" y="43"/>
                  <a:pt x="87" y="50"/>
                  <a:pt x="79" y="50"/>
                </a:cubicBezTo>
                <a:close/>
              </a:path>
            </a:pathLst>
          </a:custGeom>
          <a:solidFill>
            <a:schemeClr val="accent6"/>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30" name="Freeform 116"/>
          <p:cNvSpPr>
            <a:spLocks noEditPoints="1"/>
          </p:cNvSpPr>
          <p:nvPr userDrawn="1"/>
        </p:nvSpPr>
        <p:spPr bwMode="auto">
          <a:xfrm>
            <a:off x="1503637" y="1811021"/>
            <a:ext cx="429088" cy="34603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31" name="Freeform 66"/>
          <p:cNvSpPr>
            <a:spLocks noEditPoints="1"/>
          </p:cNvSpPr>
          <p:nvPr userDrawn="1"/>
        </p:nvSpPr>
        <p:spPr bwMode="auto">
          <a:xfrm>
            <a:off x="3987231" y="1814148"/>
            <a:ext cx="365207" cy="339781"/>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2"/>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32" name="Freeform 105"/>
          <p:cNvSpPr>
            <a:spLocks noEditPoints="1"/>
          </p:cNvSpPr>
          <p:nvPr userDrawn="1"/>
        </p:nvSpPr>
        <p:spPr bwMode="auto">
          <a:xfrm>
            <a:off x="8280401" y="2492357"/>
            <a:ext cx="375236" cy="369799"/>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p:spPr>
        <p:txBody>
          <a:bodyPr vert="horz" wrap="square" lIns="121920" tIns="60960" rIns="121920" bIns="60960" numCol="1" anchor="t" anchorCtr="0" compatLnSpc="1">
            <a:prstTxWarp prst="textNoShape">
              <a:avLst/>
            </a:prstTxWarp>
          </a:bodyPr>
          <a:lstStyle/>
          <a:p>
            <a:endParaRPr lang="en-US" sz="3200">
              <a:solidFill>
                <a:schemeClr val="accent3">
                  <a:lumMod val="50000"/>
                </a:schemeClr>
              </a:solidFill>
            </a:endParaRPr>
          </a:p>
        </p:txBody>
      </p:sp>
      <p:sp>
        <p:nvSpPr>
          <p:cNvPr id="33" name="Freeform 15"/>
          <p:cNvSpPr>
            <a:spLocks noEditPoints="1"/>
          </p:cNvSpPr>
          <p:nvPr userDrawn="1"/>
        </p:nvSpPr>
        <p:spPr bwMode="auto">
          <a:xfrm>
            <a:off x="3429001" y="4677712"/>
            <a:ext cx="402167" cy="301625"/>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5">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4"/>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34" name="Freeform 57"/>
          <p:cNvSpPr>
            <a:spLocks noEditPoints="1"/>
          </p:cNvSpPr>
          <p:nvPr userDrawn="1"/>
        </p:nvSpPr>
        <p:spPr bwMode="auto">
          <a:xfrm>
            <a:off x="6827447" y="5328978"/>
            <a:ext cx="374373" cy="374373"/>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5"/>
          </a:solid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35" name="Freeform 152"/>
          <p:cNvSpPr>
            <a:spLocks noEditPoints="1"/>
          </p:cNvSpPr>
          <p:nvPr userDrawn="1"/>
        </p:nvSpPr>
        <p:spPr bwMode="auto">
          <a:xfrm>
            <a:off x="10245175" y="5337867"/>
            <a:ext cx="385871" cy="356596"/>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920" tIns="60960" rIns="121920" bIns="60960" numCol="1" anchor="t" anchorCtr="0" compatLnSpc="1">
            <a:prstTxWarp prst="textNoShape">
              <a:avLst/>
            </a:prstTxWarp>
          </a:bodyPr>
          <a:lstStyle/>
          <a:p>
            <a:endParaRPr lang="en-US" sz="3200"/>
          </a:p>
        </p:txBody>
      </p:sp>
      <p:grpSp>
        <p:nvGrpSpPr>
          <p:cNvPr id="42" name="Group 75"/>
          <p:cNvGrpSpPr/>
          <p:nvPr userDrawn="1"/>
        </p:nvGrpSpPr>
        <p:grpSpPr>
          <a:xfrm>
            <a:off x="0" y="1513842"/>
            <a:ext cx="12192000" cy="4502151"/>
            <a:chOff x="0" y="1285876"/>
            <a:chExt cx="9144000" cy="3376613"/>
          </a:xfrm>
        </p:grpSpPr>
        <p:grpSp>
          <p:nvGrpSpPr>
            <p:cNvPr id="43" name="Group 74"/>
            <p:cNvGrpSpPr/>
            <p:nvPr/>
          </p:nvGrpSpPr>
          <p:grpSpPr>
            <a:xfrm>
              <a:off x="0" y="1285876"/>
              <a:ext cx="9144000" cy="3376613"/>
              <a:chOff x="0" y="1285876"/>
              <a:chExt cx="9144000" cy="3376613"/>
            </a:xfrm>
          </p:grpSpPr>
          <p:grpSp>
            <p:nvGrpSpPr>
              <p:cNvPr id="50" name="Group 55"/>
              <p:cNvGrpSpPr/>
              <p:nvPr/>
            </p:nvGrpSpPr>
            <p:grpSpPr>
              <a:xfrm>
                <a:off x="1588" y="1285876"/>
                <a:ext cx="9142412" cy="3376613"/>
                <a:chOff x="1588" y="1273176"/>
                <a:chExt cx="9142412" cy="3376613"/>
              </a:xfrm>
              <a:solidFill>
                <a:schemeClr val="tx1">
                  <a:lumMod val="50000"/>
                  <a:lumOff val="50000"/>
                </a:schemeClr>
              </a:solidFill>
            </p:grpSpPr>
            <p:sp>
              <p:nvSpPr>
                <p:cNvPr id="73" name="Freeform 6"/>
                <p:cNvSpPr/>
                <p:nvPr/>
              </p:nvSpPr>
              <p:spPr bwMode="auto">
                <a:xfrm>
                  <a:off x="1588" y="1273176"/>
                  <a:ext cx="6772275" cy="1773238"/>
                </a:xfrm>
                <a:custGeom>
                  <a:cxnLst>
                    <a:cxn ang="0">
                      <a:pos x="2633" y="0"/>
                    </a:cxn>
                    <a:cxn ang="0">
                      <a:pos x="0" y="0"/>
                    </a:cxn>
                    <a:cxn ang="0">
                      <a:pos x="0" y="76"/>
                    </a:cxn>
                    <a:cxn ang="0">
                      <a:pos x="2633" y="76"/>
                    </a:cxn>
                    <a:cxn ang="0">
                      <a:pos x="2952" y="396"/>
                    </a:cxn>
                    <a:cxn ang="0">
                      <a:pos x="2633" y="716"/>
                    </a:cxn>
                    <a:cxn ang="0">
                      <a:pos x="2008" y="716"/>
                    </a:cxn>
                    <a:cxn ang="0">
                      <a:pos x="2008" y="792"/>
                    </a:cxn>
                    <a:cxn ang="0">
                      <a:pos x="2633" y="792"/>
                    </a:cxn>
                    <a:cxn ang="0">
                      <a:pos x="3028" y="396"/>
                    </a:cxn>
                    <a:cxn ang="0">
                      <a:pos x="2633" y="0"/>
                    </a:cxn>
                  </a:cxnLst>
                  <a:rect l="0" t="0" r="r" b="b"/>
                  <a:pathLst>
                    <a:path w="3028" h="792">
                      <a:moveTo>
                        <a:pt x="2633" y="0"/>
                      </a:moveTo>
                      <a:cubicBezTo>
                        <a:pt x="0" y="0"/>
                        <a:pt x="0" y="0"/>
                        <a:pt x="0" y="0"/>
                      </a:cubicBezTo>
                      <a:cubicBezTo>
                        <a:pt x="0" y="76"/>
                        <a:pt x="0" y="76"/>
                        <a:pt x="0" y="76"/>
                      </a:cubicBezTo>
                      <a:cubicBezTo>
                        <a:pt x="2633" y="76"/>
                        <a:pt x="2633" y="76"/>
                        <a:pt x="2633" y="76"/>
                      </a:cubicBezTo>
                      <a:cubicBezTo>
                        <a:pt x="2809" y="76"/>
                        <a:pt x="2952" y="220"/>
                        <a:pt x="2952" y="396"/>
                      </a:cubicBezTo>
                      <a:cubicBezTo>
                        <a:pt x="2952" y="573"/>
                        <a:pt x="2809" y="716"/>
                        <a:pt x="2633" y="716"/>
                      </a:cubicBezTo>
                      <a:cubicBezTo>
                        <a:pt x="2008" y="716"/>
                        <a:pt x="2008" y="716"/>
                        <a:pt x="2008" y="716"/>
                      </a:cubicBezTo>
                      <a:cubicBezTo>
                        <a:pt x="2008" y="792"/>
                        <a:pt x="2008" y="792"/>
                        <a:pt x="2008" y="792"/>
                      </a:cubicBezTo>
                      <a:cubicBezTo>
                        <a:pt x="2633" y="792"/>
                        <a:pt x="2633" y="792"/>
                        <a:pt x="2633" y="792"/>
                      </a:cubicBezTo>
                      <a:cubicBezTo>
                        <a:pt x="2851" y="792"/>
                        <a:pt x="3028" y="614"/>
                        <a:pt x="3028" y="396"/>
                      </a:cubicBezTo>
                      <a:cubicBezTo>
                        <a:pt x="3028" y="178"/>
                        <a:pt x="2851" y="0"/>
                        <a:pt x="2633" y="0"/>
                      </a:cubicBezTo>
                      <a:close/>
                    </a:path>
                  </a:pathLst>
                </a:custGeom>
                <a:grpFill/>
                <a:ln w="9525">
                  <a:noFill/>
                  <a:round/>
                </a:ln>
              </p:spPr>
              <p:txBody>
                <a:bodyPr vert="horz" wrap="square" lIns="121920" tIns="60960" rIns="121920" bIns="60960" numCol="1" anchor="t" anchorCtr="0" compatLnSpc="1">
                  <a:prstTxWarp prst="textNoShape">
                    <a:avLst/>
                  </a:prstTxWarp>
                </a:bodyPr>
                <a:lstStyle/>
                <a:p>
                  <a:endParaRPr lang="en-US" sz="3200"/>
                </a:p>
              </p:txBody>
            </p:sp>
            <p:sp>
              <p:nvSpPr>
                <p:cNvPr id="74" name="Freeform 7"/>
                <p:cNvSpPr/>
                <p:nvPr/>
              </p:nvSpPr>
              <p:spPr bwMode="auto">
                <a:xfrm>
                  <a:off x="2301875" y="2876551"/>
                  <a:ext cx="6842125" cy="1773238"/>
                </a:xfrm>
                <a:custGeom>
                  <a:cxnLst>
                    <a:cxn ang="0">
                      <a:pos x="395" y="716"/>
                    </a:cxn>
                    <a:cxn ang="0">
                      <a:pos x="76" y="396"/>
                    </a:cxn>
                    <a:cxn ang="0">
                      <a:pos x="395" y="76"/>
                    </a:cxn>
                    <a:cxn ang="0">
                      <a:pos x="1020" y="76"/>
                    </a:cxn>
                    <a:cxn ang="0">
                      <a:pos x="1020" y="0"/>
                    </a:cxn>
                    <a:cxn ang="0">
                      <a:pos x="395" y="0"/>
                    </a:cxn>
                    <a:cxn ang="0">
                      <a:pos x="0" y="396"/>
                    </a:cxn>
                    <a:cxn ang="0">
                      <a:pos x="395" y="792"/>
                    </a:cxn>
                    <a:cxn ang="0">
                      <a:pos x="3060" y="792"/>
                    </a:cxn>
                    <a:cxn ang="0">
                      <a:pos x="3060" y="716"/>
                    </a:cxn>
                    <a:cxn ang="0">
                      <a:pos x="395" y="716"/>
                    </a:cxn>
                  </a:cxnLst>
                  <a:rect l="0" t="0" r="r" b="b"/>
                  <a:pathLst>
                    <a:path w="3060" h="792">
                      <a:moveTo>
                        <a:pt x="395" y="716"/>
                      </a:moveTo>
                      <a:cubicBezTo>
                        <a:pt x="219" y="716"/>
                        <a:pt x="76" y="572"/>
                        <a:pt x="76" y="396"/>
                      </a:cubicBezTo>
                      <a:cubicBezTo>
                        <a:pt x="76" y="219"/>
                        <a:pt x="219" y="76"/>
                        <a:pt x="395" y="76"/>
                      </a:cubicBezTo>
                      <a:cubicBezTo>
                        <a:pt x="1020" y="76"/>
                        <a:pt x="1020" y="76"/>
                        <a:pt x="1020" y="76"/>
                      </a:cubicBezTo>
                      <a:cubicBezTo>
                        <a:pt x="1020" y="0"/>
                        <a:pt x="1020" y="0"/>
                        <a:pt x="1020" y="0"/>
                      </a:cubicBezTo>
                      <a:cubicBezTo>
                        <a:pt x="395" y="0"/>
                        <a:pt x="395" y="0"/>
                        <a:pt x="395" y="0"/>
                      </a:cubicBezTo>
                      <a:cubicBezTo>
                        <a:pt x="177" y="0"/>
                        <a:pt x="0" y="178"/>
                        <a:pt x="0" y="396"/>
                      </a:cubicBezTo>
                      <a:cubicBezTo>
                        <a:pt x="0" y="614"/>
                        <a:pt x="177" y="792"/>
                        <a:pt x="395" y="792"/>
                      </a:cubicBezTo>
                      <a:cubicBezTo>
                        <a:pt x="3060" y="792"/>
                        <a:pt x="3060" y="792"/>
                        <a:pt x="3060" y="792"/>
                      </a:cubicBezTo>
                      <a:cubicBezTo>
                        <a:pt x="3060" y="716"/>
                        <a:pt x="3060" y="716"/>
                        <a:pt x="3060" y="716"/>
                      </a:cubicBezTo>
                      <a:lnTo>
                        <a:pt x="395" y="716"/>
                      </a:lnTo>
                      <a:close/>
                    </a:path>
                  </a:pathLst>
                </a:custGeom>
                <a:grpFill/>
                <a:ln w="9525">
                  <a:noFill/>
                  <a:round/>
                </a:ln>
              </p:spPr>
              <p:txBody>
                <a:bodyPr vert="horz" wrap="square" lIns="121920" tIns="60960" rIns="121920" bIns="60960" numCol="1" anchor="t" anchorCtr="0" compatLnSpc="1">
                  <a:prstTxWarp prst="textNoShape">
                    <a:avLst/>
                  </a:prstTxWarp>
                </a:bodyPr>
                <a:lstStyle/>
                <a:p>
                  <a:endParaRPr lang="en-US" sz="3200"/>
                </a:p>
              </p:txBody>
            </p:sp>
          </p:grpSp>
          <p:grpSp>
            <p:nvGrpSpPr>
              <p:cNvPr id="51" name="Group 73"/>
              <p:cNvGrpSpPr/>
              <p:nvPr/>
            </p:nvGrpSpPr>
            <p:grpSpPr>
              <a:xfrm>
                <a:off x="0" y="1285876"/>
                <a:ext cx="9096375" cy="3376613"/>
                <a:chOff x="0" y="1285876"/>
                <a:chExt cx="9096375" cy="3376613"/>
              </a:xfrm>
            </p:grpSpPr>
            <p:grpSp>
              <p:nvGrpSpPr>
                <p:cNvPr id="52" name="Group 43"/>
                <p:cNvGrpSpPr/>
                <p:nvPr/>
              </p:nvGrpSpPr>
              <p:grpSpPr>
                <a:xfrm>
                  <a:off x="4819650" y="1285876"/>
                  <a:ext cx="363538" cy="169863"/>
                  <a:chOff x="4819650" y="1273176"/>
                  <a:chExt cx="363538" cy="169863"/>
                </a:xfrm>
              </p:grpSpPr>
              <p:sp>
                <p:nvSpPr>
                  <p:cNvPr id="68" name="Rectangle 8"/>
                  <p:cNvSpPr>
                    <a:spLocks noChangeArrowheads="1"/>
                  </p:cNvSpPr>
                  <p:nvPr/>
                </p:nvSpPr>
                <p:spPr bwMode="auto">
                  <a:xfrm>
                    <a:off x="4819650" y="1273176"/>
                    <a:ext cx="363538" cy="1698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69" name="Rectangle 9"/>
                  <p:cNvSpPr>
                    <a:spLocks noChangeArrowheads="1"/>
                  </p:cNvSpPr>
                  <p:nvPr/>
                </p:nvSpPr>
                <p:spPr bwMode="auto">
                  <a:xfrm>
                    <a:off x="4849813" y="1408113"/>
                    <a:ext cx="304800" cy="17463"/>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70" name="Rectangle 10"/>
                  <p:cNvSpPr>
                    <a:spLocks noChangeArrowheads="1"/>
                  </p:cNvSpPr>
                  <p:nvPr/>
                </p:nvSpPr>
                <p:spPr bwMode="auto">
                  <a:xfrm>
                    <a:off x="4849813" y="1366838"/>
                    <a:ext cx="304800" cy="20638"/>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71" name="Rectangle 11"/>
                  <p:cNvSpPr>
                    <a:spLocks noChangeArrowheads="1"/>
                  </p:cNvSpPr>
                  <p:nvPr/>
                </p:nvSpPr>
                <p:spPr bwMode="auto">
                  <a:xfrm>
                    <a:off x="4849813" y="1330326"/>
                    <a:ext cx="304800" cy="17463"/>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72" name="Rectangle 12"/>
                  <p:cNvSpPr>
                    <a:spLocks noChangeArrowheads="1"/>
                  </p:cNvSpPr>
                  <p:nvPr/>
                </p:nvSpPr>
                <p:spPr bwMode="auto">
                  <a:xfrm>
                    <a:off x="4849813" y="1289051"/>
                    <a:ext cx="304800" cy="20638"/>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grpSp>
              <p:nvGrpSpPr>
                <p:cNvPr id="53" name="Group 44"/>
                <p:cNvGrpSpPr/>
                <p:nvPr/>
              </p:nvGrpSpPr>
              <p:grpSpPr>
                <a:xfrm>
                  <a:off x="6078538" y="4492626"/>
                  <a:ext cx="363538" cy="169863"/>
                  <a:chOff x="6078538" y="4479926"/>
                  <a:chExt cx="363538" cy="169863"/>
                </a:xfrm>
              </p:grpSpPr>
              <p:sp>
                <p:nvSpPr>
                  <p:cNvPr id="63" name="Rectangle 18"/>
                  <p:cNvSpPr>
                    <a:spLocks noChangeArrowheads="1"/>
                  </p:cNvSpPr>
                  <p:nvPr/>
                </p:nvSpPr>
                <p:spPr bwMode="auto">
                  <a:xfrm>
                    <a:off x="6078538" y="4479926"/>
                    <a:ext cx="363538" cy="1698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64" name="Rectangle 19"/>
                  <p:cNvSpPr>
                    <a:spLocks noChangeArrowheads="1"/>
                  </p:cNvSpPr>
                  <p:nvPr/>
                </p:nvSpPr>
                <p:spPr bwMode="auto">
                  <a:xfrm>
                    <a:off x="6108700" y="4611688"/>
                    <a:ext cx="304800" cy="20638"/>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65" name="Rectangle 20"/>
                  <p:cNvSpPr>
                    <a:spLocks noChangeArrowheads="1"/>
                  </p:cNvSpPr>
                  <p:nvPr/>
                </p:nvSpPr>
                <p:spPr bwMode="auto">
                  <a:xfrm>
                    <a:off x="6108700" y="4573588"/>
                    <a:ext cx="304800" cy="17463"/>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66" name="Rectangle 21"/>
                  <p:cNvSpPr>
                    <a:spLocks noChangeArrowheads="1"/>
                  </p:cNvSpPr>
                  <p:nvPr/>
                </p:nvSpPr>
                <p:spPr bwMode="auto">
                  <a:xfrm>
                    <a:off x="6108700" y="4533901"/>
                    <a:ext cx="304800" cy="19050"/>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67" name="Rectangle 22"/>
                  <p:cNvSpPr>
                    <a:spLocks noChangeArrowheads="1"/>
                  </p:cNvSpPr>
                  <p:nvPr/>
                </p:nvSpPr>
                <p:spPr bwMode="auto">
                  <a:xfrm>
                    <a:off x="6108700" y="4495801"/>
                    <a:ext cx="304800" cy="17463"/>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grpSp>
              <p:nvGrpSpPr>
                <p:cNvPr id="54" name="Group 54"/>
                <p:cNvGrpSpPr/>
                <p:nvPr/>
              </p:nvGrpSpPr>
              <p:grpSpPr>
                <a:xfrm>
                  <a:off x="0" y="1365250"/>
                  <a:ext cx="9096375" cy="3211513"/>
                  <a:chOff x="0" y="1352550"/>
                  <a:chExt cx="9096375" cy="3211513"/>
                </a:xfrm>
              </p:grpSpPr>
              <p:cxnSp>
                <p:nvCxnSpPr>
                  <p:cNvPr id="55" name="Straight Connector 46"/>
                  <p:cNvCxnSpPr/>
                  <p:nvPr/>
                </p:nvCxnSpPr>
                <p:spPr>
                  <a:xfrm>
                    <a:off x="0" y="1352550"/>
                    <a:ext cx="48463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47"/>
                  <p:cNvCxnSpPr/>
                  <p:nvPr/>
                </p:nvCxnSpPr>
                <p:spPr>
                  <a:xfrm>
                    <a:off x="3171825" y="4562475"/>
                    <a:ext cx="283464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48"/>
                  <p:cNvCxnSpPr/>
                  <p:nvPr/>
                </p:nvCxnSpPr>
                <p:spPr>
                  <a:xfrm>
                    <a:off x="3962400" y="2952750"/>
                    <a:ext cx="201168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49"/>
                  <p:cNvCxnSpPr/>
                  <p:nvPr/>
                </p:nvCxnSpPr>
                <p:spPr>
                  <a:xfrm>
                    <a:off x="5181600" y="1352550"/>
                    <a:ext cx="73152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0"/>
                  <p:cNvCxnSpPr/>
                  <p:nvPr/>
                </p:nvCxnSpPr>
                <p:spPr>
                  <a:xfrm>
                    <a:off x="3162300" y="2952750"/>
                    <a:ext cx="365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1"/>
                  <p:cNvCxnSpPr/>
                  <p:nvPr/>
                </p:nvCxnSpPr>
                <p:spPr>
                  <a:xfrm>
                    <a:off x="6444615" y="4562475"/>
                    <a:ext cx="2651760" cy="158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61" name="Arc 52"/>
                  <p:cNvSpPr/>
                  <p:nvPr/>
                </p:nvSpPr>
                <p:spPr>
                  <a:xfrm>
                    <a:off x="5076825" y="13525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62" name="Arc 53"/>
                  <p:cNvSpPr/>
                  <p:nvPr/>
                </p:nvSpPr>
                <p:spPr>
                  <a:xfrm flipH="1">
                    <a:off x="2381250" y="2952750"/>
                    <a:ext cx="1609725" cy="1609725"/>
                  </a:xfrm>
                  <a:prstGeom prst="arc">
                    <a:avLst>
                      <a:gd name="adj1" fmla="val 16430150"/>
                      <a:gd name="adj2" fmla="val 499403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grpSp>
        </p:grpSp>
        <p:grpSp>
          <p:nvGrpSpPr>
            <p:cNvPr id="44" name="Group 42"/>
            <p:cNvGrpSpPr/>
            <p:nvPr/>
          </p:nvGrpSpPr>
          <p:grpSpPr>
            <a:xfrm>
              <a:off x="3556000" y="2889251"/>
              <a:ext cx="363538" cy="169863"/>
              <a:chOff x="3556000" y="2876551"/>
              <a:chExt cx="363538" cy="169863"/>
            </a:xfrm>
          </p:grpSpPr>
          <p:sp>
            <p:nvSpPr>
              <p:cNvPr id="45" name="Rectangle 13"/>
              <p:cNvSpPr>
                <a:spLocks noChangeArrowheads="1"/>
              </p:cNvSpPr>
              <p:nvPr/>
            </p:nvSpPr>
            <p:spPr bwMode="auto">
              <a:xfrm>
                <a:off x="3556000" y="2876551"/>
                <a:ext cx="363538" cy="169863"/>
              </a:xfrm>
              <a:prstGeom prst="rect">
                <a:avLst/>
              </a:prstGeom>
              <a:solidFill>
                <a:srgbClr val="706F6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46" name="Rectangle 14"/>
              <p:cNvSpPr>
                <a:spLocks noChangeArrowheads="1"/>
              </p:cNvSpPr>
              <p:nvPr/>
            </p:nvSpPr>
            <p:spPr bwMode="auto">
              <a:xfrm>
                <a:off x="3587750" y="3008313"/>
                <a:ext cx="303213" cy="20638"/>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47" name="Rectangle 15"/>
              <p:cNvSpPr>
                <a:spLocks noChangeArrowheads="1"/>
              </p:cNvSpPr>
              <p:nvPr/>
            </p:nvSpPr>
            <p:spPr bwMode="auto">
              <a:xfrm>
                <a:off x="3587750" y="2970213"/>
                <a:ext cx="303213" cy="19050"/>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48" name="Rectangle 16"/>
              <p:cNvSpPr>
                <a:spLocks noChangeArrowheads="1"/>
              </p:cNvSpPr>
              <p:nvPr/>
            </p:nvSpPr>
            <p:spPr bwMode="auto">
              <a:xfrm>
                <a:off x="3587750" y="2930526"/>
                <a:ext cx="303213" cy="20638"/>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sp>
            <p:nvSpPr>
              <p:cNvPr id="49" name="Rectangle 17"/>
              <p:cNvSpPr>
                <a:spLocks noChangeArrowheads="1"/>
              </p:cNvSpPr>
              <p:nvPr/>
            </p:nvSpPr>
            <p:spPr bwMode="auto">
              <a:xfrm>
                <a:off x="3587750" y="2892426"/>
                <a:ext cx="303213" cy="17463"/>
              </a:xfrm>
              <a:prstGeom prst="rect">
                <a:avLst/>
              </a:prstGeom>
              <a:solidFill>
                <a:srgbClr val="FFFFFF"/>
              </a:solidFill>
              <a:ln w="9525">
                <a:noFill/>
                <a:miter lim="800000"/>
              </a:ln>
            </p:spPr>
            <p:txBody>
              <a:bodyPr vert="horz" wrap="square" lIns="121920" tIns="60960" rIns="121920" bIns="60960" numCol="1" anchor="t" anchorCtr="0" compatLnSpc="1">
                <a:prstTxWarp prst="textNoShape">
                  <a:avLst/>
                </a:prstTxWarp>
              </a:bodyPr>
              <a:lstStyle/>
              <a:p>
                <a:endParaRPr lang="en-US" sz="3200"/>
              </a:p>
            </p:txBody>
          </p:sp>
        </p:grpSp>
      </p:grpSp>
      <p:grpSp>
        <p:nvGrpSpPr>
          <p:cNvPr id="75" name="组合 74"/>
          <p:cNvGrpSpPr/>
          <p:nvPr userDrawn="1"/>
        </p:nvGrpSpPr>
        <p:grpSpPr>
          <a:xfrm>
            <a:off x="-45" y="198986"/>
            <a:ext cx="660445" cy="798770"/>
            <a:chOff x="-45" y="198986"/>
            <a:chExt cx="660445" cy="798770"/>
          </a:xfrm>
        </p:grpSpPr>
        <p:sp>
          <p:nvSpPr>
            <p:cNvPr id="76" name="矩形 75"/>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文本占位符 78"/>
          <p:cNvSpPr>
            <a:spLocks noGrp="1"/>
          </p:cNvSpPr>
          <p:nvPr>
            <p:ph type="body" sz="quarter" idx="13" hasCustomPrompt="1"/>
          </p:nvPr>
        </p:nvSpPr>
        <p:spPr>
          <a:xfrm>
            <a:off x="673100" y="2215821"/>
            <a:ext cx="1955800" cy="355600"/>
          </a:xfrm>
        </p:spPr>
        <p:txBody>
          <a:bodyPr>
            <a:normAutofit/>
          </a:bodyPr>
          <a:lstStyle>
            <a:lvl1pPr marL="0" indent="0" algn="ctr">
              <a:buNone/>
              <a:defRPr sz="1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80" name="文本占位符 78"/>
          <p:cNvSpPr>
            <a:spLocks noGrp="1"/>
          </p:cNvSpPr>
          <p:nvPr>
            <p:ph type="body" sz="quarter" idx="14" hasCustomPrompt="1"/>
          </p:nvPr>
        </p:nvSpPr>
        <p:spPr>
          <a:xfrm>
            <a:off x="673100" y="2585598"/>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
        <p:nvSpPr>
          <p:cNvPr id="81" name="文本占位符 78"/>
          <p:cNvSpPr>
            <a:spLocks noGrp="1"/>
          </p:cNvSpPr>
          <p:nvPr>
            <p:ph type="body" sz="quarter" idx="15" hasCustomPrompt="1"/>
          </p:nvPr>
        </p:nvSpPr>
        <p:spPr>
          <a:xfrm>
            <a:off x="3139107" y="2215821"/>
            <a:ext cx="1955800" cy="355600"/>
          </a:xfrm>
        </p:spPr>
        <p:txBody>
          <a:bodyPr>
            <a:normAutofit/>
          </a:bodyPr>
          <a:lstStyle>
            <a:lvl1pPr marL="0" indent="0" algn="ctr">
              <a:buNone/>
              <a:defRPr sz="1800" b="1" baseline="0">
                <a:solidFill>
                  <a:schemeClr val="accent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82" name="文本占位符 78"/>
          <p:cNvSpPr>
            <a:spLocks noGrp="1"/>
          </p:cNvSpPr>
          <p:nvPr>
            <p:ph type="body" sz="quarter" idx="16" hasCustomPrompt="1"/>
          </p:nvPr>
        </p:nvSpPr>
        <p:spPr>
          <a:xfrm>
            <a:off x="3139107" y="2585598"/>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
        <p:nvSpPr>
          <p:cNvPr id="83" name="文本占位符 78"/>
          <p:cNvSpPr>
            <a:spLocks noGrp="1"/>
          </p:cNvSpPr>
          <p:nvPr>
            <p:ph type="body" sz="quarter" idx="17" hasCustomPrompt="1"/>
          </p:nvPr>
        </p:nvSpPr>
        <p:spPr>
          <a:xfrm>
            <a:off x="6223920" y="2189700"/>
            <a:ext cx="1955800" cy="355600"/>
          </a:xfrm>
        </p:spPr>
        <p:txBody>
          <a:bodyPr>
            <a:normAutofit/>
          </a:bodyPr>
          <a:lstStyle>
            <a:lvl1pPr marL="0" indent="0" algn="ctr">
              <a:buNone/>
              <a:defRPr sz="1800" b="1" baseline="0">
                <a:solidFill>
                  <a:schemeClr val="accent3"/>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84" name="文本占位符 78"/>
          <p:cNvSpPr>
            <a:spLocks noGrp="1"/>
          </p:cNvSpPr>
          <p:nvPr>
            <p:ph type="body" sz="quarter" idx="18" hasCustomPrompt="1"/>
          </p:nvPr>
        </p:nvSpPr>
        <p:spPr>
          <a:xfrm>
            <a:off x="6223920" y="2559477"/>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
        <p:nvSpPr>
          <p:cNvPr id="85" name="文本占位符 78"/>
          <p:cNvSpPr>
            <a:spLocks noGrp="1"/>
          </p:cNvSpPr>
          <p:nvPr>
            <p:ph type="body" sz="quarter" idx="19" hasCustomPrompt="1"/>
          </p:nvPr>
        </p:nvSpPr>
        <p:spPr>
          <a:xfrm>
            <a:off x="3911185" y="4197134"/>
            <a:ext cx="1955800" cy="355600"/>
          </a:xfrm>
        </p:spPr>
        <p:txBody>
          <a:bodyPr>
            <a:normAutofit/>
          </a:bodyPr>
          <a:lstStyle>
            <a:lvl1pPr marL="0" indent="0" algn="ctr">
              <a:buNone/>
              <a:defRPr sz="18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86" name="文本占位符 78"/>
          <p:cNvSpPr>
            <a:spLocks noGrp="1"/>
          </p:cNvSpPr>
          <p:nvPr>
            <p:ph type="body" sz="quarter" idx="20" hasCustomPrompt="1"/>
          </p:nvPr>
        </p:nvSpPr>
        <p:spPr>
          <a:xfrm>
            <a:off x="3911185" y="4566911"/>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
        <p:nvSpPr>
          <p:cNvPr id="87" name="文本占位符 78"/>
          <p:cNvSpPr>
            <a:spLocks noGrp="1"/>
          </p:cNvSpPr>
          <p:nvPr>
            <p:ph type="body" sz="quarter" idx="21" hasCustomPrompt="1"/>
          </p:nvPr>
        </p:nvSpPr>
        <p:spPr>
          <a:xfrm>
            <a:off x="5955614" y="4197134"/>
            <a:ext cx="1955800" cy="355600"/>
          </a:xfrm>
        </p:spPr>
        <p:txBody>
          <a:bodyPr>
            <a:normAutofit/>
          </a:bodyPr>
          <a:lstStyle>
            <a:lvl1pPr marL="0" indent="0" algn="ctr">
              <a:buNone/>
              <a:defRPr sz="1800" b="1"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88" name="文本占位符 78"/>
          <p:cNvSpPr>
            <a:spLocks noGrp="1"/>
          </p:cNvSpPr>
          <p:nvPr>
            <p:ph type="body" sz="quarter" idx="22" hasCustomPrompt="1"/>
          </p:nvPr>
        </p:nvSpPr>
        <p:spPr>
          <a:xfrm>
            <a:off x="5955614" y="4566911"/>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
        <p:nvSpPr>
          <p:cNvPr id="89" name="文本占位符 78"/>
          <p:cNvSpPr>
            <a:spLocks noGrp="1"/>
          </p:cNvSpPr>
          <p:nvPr>
            <p:ph type="body" sz="quarter" idx="23" hasCustomPrompt="1"/>
          </p:nvPr>
        </p:nvSpPr>
        <p:spPr>
          <a:xfrm>
            <a:off x="9492123" y="4197134"/>
            <a:ext cx="1955800" cy="355600"/>
          </a:xfrm>
        </p:spPr>
        <p:txBody>
          <a:bodyPr>
            <a:normAutofit/>
          </a:bodyPr>
          <a:lstStyle>
            <a:lvl1pPr marL="0" indent="0" algn="ctr">
              <a:buNone/>
              <a:defRPr sz="1800" b="1" baseline="0">
                <a:solidFill>
                  <a:schemeClr val="accent6"/>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Add title</a:t>
            </a:r>
            <a:endParaRPr lang="zh-CN" altLang="en-US"/>
          </a:p>
        </p:txBody>
      </p:sp>
      <p:sp>
        <p:nvSpPr>
          <p:cNvPr id="90" name="文本占位符 78"/>
          <p:cNvSpPr>
            <a:spLocks noGrp="1"/>
          </p:cNvSpPr>
          <p:nvPr>
            <p:ph type="body" sz="quarter" idx="24" hasCustomPrompt="1"/>
          </p:nvPr>
        </p:nvSpPr>
        <p:spPr>
          <a:xfrm>
            <a:off x="9492123" y="4566911"/>
            <a:ext cx="1955800" cy="860762"/>
          </a:xfrm>
        </p:spPr>
        <p:txBody>
          <a:bodyPr>
            <a:normAutofit/>
          </a:bodyPr>
          <a:lstStyle>
            <a:lvl1pPr marL="0" indent="0" algn="ctr">
              <a:buNone/>
              <a:defRPr sz="1400" b="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ltLang="zh-CN"/>
              <a:t>Detail content</a:t>
            </a:r>
            <a:endParaRPr lang="zh-CN" altLang="en-US"/>
          </a:p>
        </p:txBody>
      </p:sp>
    </p:spTree>
    <p:extLst>
      <p:ext uri="{BB962C8B-B14F-4D97-AF65-F5344CB8AC3E}">
        <p14:creationId val="2350967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nodeType="afterGroup">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1" accel="50000" decel="5000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9">
                                            <p:txEl>
                                              <p:pRg st="0" end="0"/>
                                            </p:txEl>
                                          </p:spTgt>
                                        </p:tgtEl>
                                        <p:attrNameLst>
                                          <p:attrName>style.visibility</p:attrName>
                                        </p:attrNameLst>
                                      </p:cBhvr>
                                      <p:to>
                                        <p:strVal val="visible"/>
                                      </p:to>
                                    </p:set>
                                    <p:animEffect transition="in" filter="fade">
                                      <p:cBhvr>
                                        <p:cTn id="36" dur="500"/>
                                        <p:tgtEl>
                                          <p:spTgt spid="79">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
                                            <p:txEl>
                                              <p:pRg st="0" end="0"/>
                                            </p:txEl>
                                          </p:spTgt>
                                        </p:tgtEl>
                                        <p:attrNameLst>
                                          <p:attrName>style.visibility</p:attrName>
                                        </p:attrNameLst>
                                      </p:cBhvr>
                                      <p:to>
                                        <p:strVal val="visible"/>
                                      </p:to>
                                    </p:set>
                                    <p:animEffect transition="in" filter="fade">
                                      <p:cBhvr>
                                        <p:cTn id="39" dur="500"/>
                                        <p:tgtEl>
                                          <p:spTgt spid="80">
                                            <p:txEl>
                                              <p:pRg st="0" end="0"/>
                                            </p:txEl>
                                          </p:spTgt>
                                        </p:tgtEl>
                                      </p:cBhvr>
                                    </p:animEffect>
                                  </p:childTnLst>
                                </p:cTn>
                              </p:par>
                            </p:childTnLst>
                          </p:cTn>
                        </p:par>
                        <p:par>
                          <p:cTn id="40" fill="hold" nodeType="afterGroup">
                            <p:stCondLst>
                              <p:cond delay="3500"/>
                            </p:stCondLst>
                            <p:childTnLst>
                              <p:par>
                                <p:cTn id="41" presetID="2" presetClass="entr" presetSubtype="1" accel="50000" decel="5000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4000"/>
                            </p:stCondLst>
                            <p:childTnLst>
                              <p:par>
                                <p:cTn id="46" presetID="2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childTnLst>
                                </p:cTn>
                              </p:par>
                            </p:childTnLst>
                          </p:cTn>
                        </p:par>
                        <p:par>
                          <p:cTn id="50" fill="hold" nodeType="afterGroup">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81">
                                            <p:txEl>
                                              <p:pRg st="0" end="0"/>
                                            </p:txEl>
                                          </p:spTgt>
                                        </p:tgtEl>
                                        <p:attrNameLst>
                                          <p:attrName>style.visibility</p:attrName>
                                        </p:attrNameLst>
                                      </p:cBhvr>
                                      <p:to>
                                        <p:strVal val="visible"/>
                                      </p:to>
                                    </p:set>
                                    <p:animEffect transition="in" filter="fade">
                                      <p:cBhvr>
                                        <p:cTn id="53" dur="500"/>
                                        <p:tgtEl>
                                          <p:spTgt spid="81">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2">
                                            <p:txEl>
                                              <p:pRg st="0" end="0"/>
                                            </p:txEl>
                                          </p:spTgt>
                                        </p:tgtEl>
                                        <p:attrNameLst>
                                          <p:attrName>style.visibility</p:attrName>
                                        </p:attrNameLst>
                                      </p:cBhvr>
                                      <p:to>
                                        <p:strVal val="visible"/>
                                      </p:to>
                                    </p:set>
                                    <p:animEffect transition="in" filter="fade">
                                      <p:cBhvr>
                                        <p:cTn id="56" dur="500"/>
                                        <p:tgtEl>
                                          <p:spTgt spid="82">
                                            <p:txEl>
                                              <p:pRg st="0" end="0"/>
                                            </p:txEl>
                                          </p:spTgt>
                                        </p:tgtEl>
                                      </p:cBhvr>
                                    </p:animEffect>
                                  </p:childTnLst>
                                </p:cTn>
                              </p:par>
                            </p:childTnLst>
                          </p:cTn>
                        </p:par>
                        <p:par>
                          <p:cTn id="57" fill="hold" nodeType="afterGroup">
                            <p:stCondLst>
                              <p:cond delay="5000"/>
                            </p:stCondLst>
                            <p:childTnLst>
                              <p:par>
                                <p:cTn id="58" presetID="2" presetClass="entr" presetSubtype="2" accel="50000" decel="5000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1+#ppt_w/2"/>
                                          </p:val>
                                        </p:tav>
                                        <p:tav tm="100000">
                                          <p:val>
                                            <p:strVal val="#ppt_x"/>
                                          </p:val>
                                        </p:tav>
                                      </p:tavLst>
                                    </p:anim>
                                    <p:anim calcmode="lin" valueType="num">
                                      <p:cBhvr additive="base">
                                        <p:cTn id="61" dur="500" fill="hold"/>
                                        <p:tgtEl>
                                          <p:spTgt spid="6"/>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5500"/>
                            </p:stCondLst>
                            <p:childTnLst>
                              <p:par>
                                <p:cTn id="63" presetID="2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childTnLst>
                                </p:cTn>
                              </p:par>
                            </p:childTnLst>
                          </p:cTn>
                        </p:par>
                        <p:par>
                          <p:cTn id="67" fill="hold" nodeType="afterGroup">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83">
                                            <p:txEl>
                                              <p:pRg st="0" end="0"/>
                                            </p:txEl>
                                          </p:spTgt>
                                        </p:tgtEl>
                                        <p:attrNameLst>
                                          <p:attrName>style.visibility</p:attrName>
                                        </p:attrNameLst>
                                      </p:cBhvr>
                                      <p:to>
                                        <p:strVal val="visible"/>
                                      </p:to>
                                    </p:set>
                                    <p:animEffect transition="in" filter="fade">
                                      <p:cBhvr>
                                        <p:cTn id="70" dur="500"/>
                                        <p:tgtEl>
                                          <p:spTgt spid="83">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xEl>
                                              <p:pRg st="0" end="0"/>
                                            </p:txEl>
                                          </p:spTgt>
                                        </p:tgtEl>
                                        <p:attrNameLst>
                                          <p:attrName>style.visibility</p:attrName>
                                        </p:attrNameLst>
                                      </p:cBhvr>
                                      <p:to>
                                        <p:strVal val="visible"/>
                                      </p:to>
                                    </p:set>
                                    <p:animEffect transition="in" filter="fade">
                                      <p:cBhvr>
                                        <p:cTn id="73" dur="500"/>
                                        <p:tgtEl>
                                          <p:spTgt spid="84">
                                            <p:txEl>
                                              <p:pRg st="0" end="0"/>
                                            </p:txEl>
                                          </p:spTgt>
                                        </p:tgtEl>
                                      </p:cBhvr>
                                    </p:animEffect>
                                  </p:childTnLst>
                                </p:cTn>
                              </p:par>
                            </p:childTnLst>
                          </p:cTn>
                        </p:par>
                        <p:par>
                          <p:cTn id="74" fill="hold" nodeType="afterGroup">
                            <p:stCondLst>
                              <p:cond delay="6500"/>
                            </p:stCondLst>
                            <p:childTnLst>
                              <p:par>
                                <p:cTn id="75" presetID="2" presetClass="entr" presetSubtype="8" accel="50000" decel="5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0-#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7000"/>
                            </p:stCondLst>
                            <p:childTnLst>
                              <p:par>
                                <p:cTn id="80" presetID="2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childTnLst>
                                </p:cTn>
                              </p:par>
                            </p:childTnLst>
                          </p:cTn>
                        </p:par>
                        <p:par>
                          <p:cTn id="84" fill="hold" nodeType="afterGroup">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85">
                                            <p:txEl>
                                              <p:pRg st="0" end="0"/>
                                            </p:txEl>
                                          </p:spTgt>
                                        </p:tgtEl>
                                        <p:attrNameLst>
                                          <p:attrName>style.visibility</p:attrName>
                                        </p:attrNameLst>
                                      </p:cBhvr>
                                      <p:to>
                                        <p:strVal val="visible"/>
                                      </p:to>
                                    </p:set>
                                    <p:animEffect transition="in" filter="fade">
                                      <p:cBhvr>
                                        <p:cTn id="87" dur="500"/>
                                        <p:tgtEl>
                                          <p:spTgt spid="85">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6">
                                            <p:txEl>
                                              <p:pRg st="0" end="0"/>
                                            </p:txEl>
                                          </p:spTgt>
                                        </p:tgtEl>
                                        <p:attrNameLst>
                                          <p:attrName>style.visibility</p:attrName>
                                        </p:attrNameLst>
                                      </p:cBhvr>
                                      <p:to>
                                        <p:strVal val="visible"/>
                                      </p:to>
                                    </p:set>
                                    <p:animEffect transition="in" filter="fade">
                                      <p:cBhvr>
                                        <p:cTn id="90" dur="500"/>
                                        <p:tgtEl>
                                          <p:spTgt spid="86">
                                            <p:txEl>
                                              <p:pRg st="0" end="0"/>
                                            </p:txEl>
                                          </p:spTgt>
                                        </p:tgtEl>
                                      </p:cBhvr>
                                    </p:animEffect>
                                  </p:childTnLst>
                                </p:cTn>
                              </p:par>
                            </p:childTnLst>
                          </p:cTn>
                        </p:par>
                        <p:par>
                          <p:cTn id="91" fill="hold" nodeType="afterGroup">
                            <p:stCondLst>
                              <p:cond delay="8000"/>
                            </p:stCondLst>
                            <p:childTnLst>
                              <p:par>
                                <p:cTn id="92" presetID="2" presetClass="entr" presetSubtype="4" accel="50000" decel="5000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500" fill="hold"/>
                                        <p:tgtEl>
                                          <p:spTgt spid="28"/>
                                        </p:tgtEl>
                                        <p:attrNameLst>
                                          <p:attrName>ppt_x</p:attrName>
                                        </p:attrNameLst>
                                      </p:cBhvr>
                                      <p:tavLst>
                                        <p:tav tm="0">
                                          <p:val>
                                            <p:strVal val="#ppt_x"/>
                                          </p:val>
                                        </p:tav>
                                        <p:tav tm="100000">
                                          <p:val>
                                            <p:strVal val="#ppt_x"/>
                                          </p:val>
                                        </p:tav>
                                      </p:tavLst>
                                    </p:anim>
                                    <p:anim calcmode="lin" valueType="num">
                                      <p:cBhvr additive="base">
                                        <p:cTn id="95" dur="500" fill="hold"/>
                                        <p:tgtEl>
                                          <p:spTgt spid="28"/>
                                        </p:tgtEl>
                                        <p:attrNameLst>
                                          <p:attrName>ppt_y</p:attrName>
                                        </p:attrNameLst>
                                      </p:cBhvr>
                                      <p:tavLst>
                                        <p:tav tm="0">
                                          <p:val>
                                            <p:strVal val="1+#ppt_h/2"/>
                                          </p:val>
                                        </p:tav>
                                        <p:tav tm="100000">
                                          <p:val>
                                            <p:strVal val="#ppt_y"/>
                                          </p:val>
                                        </p:tav>
                                      </p:tavLst>
                                    </p:anim>
                                  </p:childTnLst>
                                </p:cTn>
                              </p:par>
                            </p:childTnLst>
                          </p:cTn>
                        </p:par>
                        <p:par>
                          <p:cTn id="96" fill="hold" nodeType="afterGroup">
                            <p:stCondLst>
                              <p:cond delay="8500"/>
                            </p:stCondLst>
                            <p:childTnLst>
                              <p:par>
                                <p:cTn id="97" presetID="23" presetClass="entr" presetSubtype="16"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p:cTn id="99" dur="500" fill="hold"/>
                                        <p:tgtEl>
                                          <p:spTgt spid="34"/>
                                        </p:tgtEl>
                                        <p:attrNameLst>
                                          <p:attrName>ppt_w</p:attrName>
                                        </p:attrNameLst>
                                      </p:cBhvr>
                                      <p:tavLst>
                                        <p:tav tm="0">
                                          <p:val>
                                            <p:fltVal val="0"/>
                                          </p:val>
                                        </p:tav>
                                        <p:tav tm="100000">
                                          <p:val>
                                            <p:strVal val="#ppt_w"/>
                                          </p:val>
                                        </p:tav>
                                      </p:tavLst>
                                    </p:anim>
                                    <p:anim calcmode="lin" valueType="num">
                                      <p:cBhvr>
                                        <p:cTn id="100" dur="500" fill="hold"/>
                                        <p:tgtEl>
                                          <p:spTgt spid="34"/>
                                        </p:tgtEl>
                                        <p:attrNameLst>
                                          <p:attrName>ppt_h</p:attrName>
                                        </p:attrNameLst>
                                      </p:cBhvr>
                                      <p:tavLst>
                                        <p:tav tm="0">
                                          <p:val>
                                            <p:fltVal val="0"/>
                                          </p:val>
                                        </p:tav>
                                        <p:tav tm="100000">
                                          <p:val>
                                            <p:strVal val="#ppt_h"/>
                                          </p:val>
                                        </p:tav>
                                      </p:tavLst>
                                    </p:anim>
                                  </p:childTnLst>
                                </p:cTn>
                              </p:par>
                            </p:childTnLst>
                          </p:cTn>
                        </p:par>
                        <p:par>
                          <p:cTn id="101" fill="hold" nodeType="afterGroup">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87">
                                            <p:txEl>
                                              <p:pRg st="0" end="0"/>
                                            </p:txEl>
                                          </p:spTgt>
                                        </p:tgtEl>
                                        <p:attrNameLst>
                                          <p:attrName>style.visibility</p:attrName>
                                        </p:attrNameLst>
                                      </p:cBhvr>
                                      <p:to>
                                        <p:strVal val="visible"/>
                                      </p:to>
                                    </p:set>
                                    <p:animEffect transition="in" filter="fade">
                                      <p:cBhvr>
                                        <p:cTn id="104" dur="500"/>
                                        <p:tgtEl>
                                          <p:spTgt spid="87">
                                            <p:txEl>
                                              <p:pRg st="0" end="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8">
                                            <p:txEl>
                                              <p:pRg st="0" end="0"/>
                                            </p:txEl>
                                          </p:spTgt>
                                        </p:tgtEl>
                                        <p:attrNameLst>
                                          <p:attrName>style.visibility</p:attrName>
                                        </p:attrNameLst>
                                      </p:cBhvr>
                                      <p:to>
                                        <p:strVal val="visible"/>
                                      </p:to>
                                    </p:set>
                                    <p:animEffect transition="in" filter="fade">
                                      <p:cBhvr>
                                        <p:cTn id="107" dur="500"/>
                                        <p:tgtEl>
                                          <p:spTgt spid="88">
                                            <p:txEl>
                                              <p:pRg st="0" end="0"/>
                                            </p:txEl>
                                          </p:spTgt>
                                        </p:tgtEl>
                                      </p:cBhvr>
                                    </p:animEffect>
                                  </p:childTnLst>
                                </p:cTn>
                              </p:par>
                            </p:childTnLst>
                          </p:cTn>
                        </p:par>
                        <p:par>
                          <p:cTn id="108" fill="hold" nodeType="afterGroup">
                            <p:stCondLst>
                              <p:cond delay="9500"/>
                            </p:stCondLst>
                            <p:childTnLst>
                              <p:par>
                                <p:cTn id="109" presetID="2" presetClass="entr" presetSubtype="4" accel="50000" decel="5000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childTnLst>
                          </p:cTn>
                        </p:par>
                        <p:par>
                          <p:cTn id="113" fill="hold" nodeType="afterGroup">
                            <p:stCondLst>
                              <p:cond delay="10000"/>
                            </p:stCondLst>
                            <p:childTnLst>
                              <p:par>
                                <p:cTn id="114" presetID="23" presetClass="entr" presetSubtype="16"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childTnLst>
                                </p:cTn>
                              </p:par>
                            </p:childTnLst>
                          </p:cTn>
                        </p:par>
                        <p:par>
                          <p:cTn id="118" fill="hold" nodeType="afterGroup">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9">
                                            <p:txEl>
                                              <p:pRg st="0" end="0"/>
                                            </p:txEl>
                                          </p:spTgt>
                                        </p:tgtEl>
                                        <p:attrNameLst>
                                          <p:attrName>style.visibility</p:attrName>
                                        </p:attrNameLst>
                                      </p:cBhvr>
                                      <p:to>
                                        <p:strVal val="visible"/>
                                      </p:to>
                                    </p:set>
                                    <p:animEffect transition="in" filter="fade">
                                      <p:cBhvr>
                                        <p:cTn id="121" dur="500"/>
                                        <p:tgtEl>
                                          <p:spTgt spid="89">
                                            <p:txEl>
                                              <p:pRg st="0" end="0"/>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0">
                                            <p:txEl>
                                              <p:pRg st="0" end="0"/>
                                            </p:txEl>
                                          </p:spTgt>
                                        </p:tgtEl>
                                        <p:attrNameLst>
                                          <p:attrName>style.visibility</p:attrName>
                                        </p:attrNameLst>
                                      </p:cBhvr>
                                      <p:to>
                                        <p:strVal val="visible"/>
                                      </p:to>
                                    </p:set>
                                    <p:animEffect transition="in" filter="fade">
                                      <p:cBhvr>
                                        <p:cTn id="124"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79" grpId="0" build="p">
        <p:tmplLst>
          <p:tmpl lvl="1">
            <p:tnLst>
              <p:par>
                <p:cTn presetID="10" presetClass="entr" presetSubtype="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build="p">
        <p:tmplLst>
          <p:tmpl lvl="1">
            <p:tnLst>
              <p:par>
                <p:cTn presetID="10" presetClass="entr" presetSubtype="0"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0" grpId="0" build="p">
        <p:tmplLst>
          <p:tmpl lvl="1">
            <p:tnLst>
              <p:par>
                <p:cTn presetID="10" presetClass="entr" presetSubtype="0"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fade">
                      <p:cBhvr>
                        <p:cTn dur="500"/>
                        <p:tgtEl>
                          <p:spTgt spid="9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282CF61-50BE-49AB-A917-0296B3144F29}"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8" name="Freeform 105"/>
          <p:cNvSpPr>
            <a:spLocks noChangeArrowheads="1"/>
          </p:cNvSpPr>
          <p:nvPr/>
        </p:nvSpPr>
        <p:spPr bwMode="auto">
          <a:xfrm>
            <a:off x="6054243" y="4151670"/>
            <a:ext cx="1195547" cy="1247645"/>
          </a:xfrm>
          <a:custGeom>
            <a:gdLst>
              <a:gd name="T0" fmla="*/ 0 w 876"/>
              <a:gd name="T1" fmla="*/ 2147483646 h 952"/>
              <a:gd name="T2" fmla="*/ 0 w 876"/>
              <a:gd name="T3" fmla="*/ 2147483646 h 952"/>
              <a:gd name="T4" fmla="*/ 2147483646 w 876"/>
              <a:gd name="T5" fmla="*/ 2147483646 h 952"/>
              <a:gd name="T6" fmla="*/ 2147483646 w 876"/>
              <a:gd name="T7" fmla="*/ 0 h 952"/>
              <a:gd name="T8" fmla="*/ 2147483646 w 876"/>
              <a:gd name="T9" fmla="*/ 0 h 952"/>
              <a:gd name="T10" fmla="*/ 2147483646 w 876"/>
              <a:gd name="T11" fmla="*/ 2147483646 h 952"/>
              <a:gd name="T12" fmla="*/ 0 w 876"/>
              <a:gd name="T13" fmla="*/ 214748364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lang="zh-CN" altLang="en-US"/>
          </a:p>
        </p:txBody>
      </p:sp>
      <p:sp>
        <p:nvSpPr>
          <p:cNvPr id="10" name="Freeform 107"/>
          <p:cNvSpPr>
            <a:spLocks noChangeArrowheads="1"/>
          </p:cNvSpPr>
          <p:nvPr/>
        </p:nvSpPr>
        <p:spPr bwMode="auto">
          <a:xfrm>
            <a:off x="4660904" y="4151670"/>
            <a:ext cx="1199942" cy="1247645"/>
          </a:xfrm>
          <a:custGeom>
            <a:gdLst>
              <a:gd name="T0" fmla="*/ 866775 w 878"/>
              <a:gd name="T1" fmla="*/ 29566 h 952"/>
              <a:gd name="T2" fmla="*/ 450170 w 878"/>
              <a:gd name="T3" fmla="*/ 248351 h 952"/>
              <a:gd name="T4" fmla="*/ 491633 w 878"/>
              <a:gd name="T5" fmla="*/ 0 h 952"/>
              <a:gd name="T6" fmla="*/ 161903 w 878"/>
              <a:gd name="T7" fmla="*/ 0 h 952"/>
              <a:gd name="T8" fmla="*/ 0 w 878"/>
              <a:gd name="T9" fmla="*/ 938213 h 952"/>
              <a:gd name="T10" fmla="*/ 866775 w 878"/>
              <a:gd name="T11" fmla="*/ 484875 h 952"/>
              <a:gd name="T12" fmla="*/ 866775 w 878"/>
              <a:gd name="T13" fmla="*/ 2956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lang="zh-CN" altLang="en-US"/>
          </a:p>
        </p:txBody>
      </p:sp>
      <p:grpSp>
        <p:nvGrpSpPr>
          <p:cNvPr id="6" name="组合 5"/>
          <p:cNvGrpSpPr/>
          <p:nvPr userDrawn="1"/>
        </p:nvGrpSpPr>
        <p:grpSpPr>
          <a:xfrm>
            <a:off x="3863140" y="1576161"/>
            <a:ext cx="4184414" cy="3823154"/>
            <a:chOff x="3863140" y="1576161"/>
            <a:chExt cx="4184414" cy="3823154"/>
          </a:xfrm>
        </p:grpSpPr>
        <p:sp>
          <p:nvSpPr>
            <p:cNvPr id="7" name="Freeform 104"/>
            <p:cNvSpPr>
              <a:spLocks noChangeArrowheads="1"/>
            </p:cNvSpPr>
            <p:nvPr/>
          </p:nvSpPr>
          <p:spPr bwMode="auto">
            <a:xfrm>
              <a:off x="6054243" y="4151670"/>
              <a:ext cx="1195547" cy="1247645"/>
            </a:xfrm>
            <a:custGeom>
              <a:gdLst>
                <a:gd name="T0" fmla="*/ 0 w 876"/>
                <a:gd name="T1" fmla="*/ 2147483646 h 952"/>
                <a:gd name="T2" fmla="*/ 0 w 876"/>
                <a:gd name="T3" fmla="*/ 2147483646 h 952"/>
                <a:gd name="T4" fmla="*/ 2147483646 w 876"/>
                <a:gd name="T5" fmla="*/ 2147483646 h 952"/>
                <a:gd name="T6" fmla="*/ 2147483646 w 876"/>
                <a:gd name="T7" fmla="*/ 0 h 952"/>
                <a:gd name="T8" fmla="*/ 2147483646 w 876"/>
                <a:gd name="T9" fmla="*/ 0 h 952"/>
                <a:gd name="T10" fmla="*/ 2147483646 w 876"/>
                <a:gd name="T11" fmla="*/ 2147483646 h 952"/>
                <a:gd name="T12" fmla="*/ 0 w 876"/>
                <a:gd name="T13" fmla="*/ 214748364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lang="zh-CN" altLang="en-US"/>
            </a:p>
          </p:txBody>
        </p:sp>
        <p:sp>
          <p:nvSpPr>
            <p:cNvPr id="9" name="Freeform 106"/>
            <p:cNvSpPr>
              <a:spLocks noChangeArrowheads="1"/>
            </p:cNvSpPr>
            <p:nvPr/>
          </p:nvSpPr>
          <p:spPr bwMode="auto">
            <a:xfrm>
              <a:off x="4660904" y="4151670"/>
              <a:ext cx="1199942" cy="1247645"/>
            </a:xfrm>
            <a:custGeom>
              <a:gdLst>
                <a:gd name="T0" fmla="*/ 2147483646 w 878"/>
                <a:gd name="T1" fmla="*/ 2147483646 h 952"/>
                <a:gd name="T2" fmla="*/ 2147483646 w 878"/>
                <a:gd name="T3" fmla="*/ 2147483646 h 952"/>
                <a:gd name="T4" fmla="*/ 2147483646 w 878"/>
                <a:gd name="T5" fmla="*/ 0 h 952"/>
                <a:gd name="T6" fmla="*/ 2147483646 w 878"/>
                <a:gd name="T7" fmla="*/ 0 h 952"/>
                <a:gd name="T8" fmla="*/ 0 w 878"/>
                <a:gd name="T9" fmla="*/ 2147483646 h 952"/>
                <a:gd name="T10" fmla="*/ 2147483646 w 878"/>
                <a:gd name="T11" fmla="*/ 2147483646 h 952"/>
                <a:gd name="T12" fmla="*/ 2147483646 w 878"/>
                <a:gd name="T13" fmla="*/ 214748364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alpha val="70195"/>
              </a:schemeClr>
            </a:solidFill>
            <a:ln>
              <a:noFill/>
            </a:ln>
            <a:extLst>
              <a:ext uri="{91240B29-F687-4F45-9708-019B960494DF}">
                <a14:hiddenLine w="9525">
                  <a:solidFill>
                    <a:srgbClr val="000000"/>
                  </a:solidFill>
                  <a:miter lim="800000"/>
                  <a:headEnd/>
                  <a:tailEnd/>
                </a14:hiddenLine>
              </a:ext>
            </a:extLst>
          </p:spPr>
          <p:txBody>
            <a:bodyPr/>
            <a:lstStyle/>
            <a:p>
              <a:endParaRPr lang="zh-CN" altLang="en-US"/>
            </a:p>
          </p:txBody>
        </p:sp>
        <p:sp>
          <p:nvSpPr>
            <p:cNvPr id="11" name="Freeform 108"/>
            <p:cNvSpPr>
              <a:spLocks noChangeArrowheads="1"/>
            </p:cNvSpPr>
            <p:nvPr/>
          </p:nvSpPr>
          <p:spPr bwMode="auto">
            <a:xfrm>
              <a:off x="5955347" y="1576161"/>
              <a:ext cx="2092207" cy="2364402"/>
            </a:xfrm>
            <a:custGeom>
              <a:gdLst>
                <a:gd name="T0" fmla="*/ 2147483646 w 1534"/>
                <a:gd name="T1" fmla="*/ 2147483646 h 1804"/>
                <a:gd name="T2" fmla="*/ 0 w 1534"/>
                <a:gd name="T3" fmla="*/ 0 h 1804"/>
                <a:gd name="T4" fmla="*/ 0 w 1534"/>
                <a:gd name="T5" fmla="*/ 2147483646 h 1804"/>
                <a:gd name="T6" fmla="*/ 2147483646 w 1534"/>
                <a:gd name="T7" fmla="*/ 2147483646 h 1804"/>
                <a:gd name="T8" fmla="*/ 2147483646 w 1534"/>
                <a:gd name="T9" fmla="*/ 2147483646 h 1804"/>
                <a:gd name="T10" fmla="*/ 2147483646 w 1534"/>
                <a:gd name="T11" fmla="*/ 2147483646 h 1804"/>
                <a:gd name="T12" fmla="*/ 2147483646 w 1534"/>
                <a:gd name="T13" fmla="*/ 2147483646 h 1804"/>
                <a:gd name="T14" fmla="*/ 2147483646 w 1534"/>
                <a:gd name="T15" fmla="*/ 2147483646 h 1804"/>
                <a:gd name="T16" fmla="*/ 2147483646 w 1534"/>
                <a:gd name="T17" fmla="*/ 2147483646 h 1804"/>
                <a:gd name="T18" fmla="*/ 2147483646 w 1534"/>
                <a:gd name="T19" fmla="*/ 214748364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alpha val="70195"/>
              </a:schemeClr>
            </a:solidFill>
            <a:ln>
              <a:noFill/>
            </a:ln>
            <a:extLst>
              <a:ext uri="{91240B29-F687-4F45-9708-019B960494DF}">
                <a14:hiddenLine w="9525">
                  <a:solidFill>
                    <a:srgbClr val="000000"/>
                  </a:solidFill>
                  <a:miter lim="800000"/>
                  <a:headEnd/>
                  <a:tailEnd/>
                </a14:hiddenLine>
              </a:ext>
            </a:extLst>
          </p:spPr>
          <p:txBody>
            <a:bodyPr/>
            <a:lstStyle/>
            <a:p>
              <a:endParaRPr lang="zh-CN" altLang="en-US"/>
            </a:p>
          </p:txBody>
        </p:sp>
        <p:sp>
          <p:nvSpPr>
            <p:cNvPr id="12" name="Freeform 109"/>
            <p:cNvSpPr>
              <a:spLocks noChangeArrowheads="1"/>
            </p:cNvSpPr>
            <p:nvPr/>
          </p:nvSpPr>
          <p:spPr bwMode="auto">
            <a:xfrm>
              <a:off x="3863140" y="1576161"/>
              <a:ext cx="2092207" cy="2364402"/>
            </a:xfrm>
            <a:custGeom>
              <a:gdLst>
                <a:gd name="T0" fmla="*/ 2147483646 w 1534"/>
                <a:gd name="T1" fmla="*/ 2147483646 h 1804"/>
                <a:gd name="T2" fmla="*/ 0 w 1534"/>
                <a:gd name="T3" fmla="*/ 2147483646 h 1804"/>
                <a:gd name="T4" fmla="*/ 2147483646 w 1534"/>
                <a:gd name="T5" fmla="*/ 2147483646 h 1804"/>
                <a:gd name="T6" fmla="*/ 2147483646 w 1534"/>
                <a:gd name="T7" fmla="*/ 2147483646 h 1804"/>
                <a:gd name="T8" fmla="*/ 2147483646 w 1534"/>
                <a:gd name="T9" fmla="*/ 2147483646 h 1804"/>
                <a:gd name="T10" fmla="*/ 2147483646 w 1534"/>
                <a:gd name="T11" fmla="*/ 2147483646 h 1804"/>
                <a:gd name="T12" fmla="*/ 2147483646 w 1534"/>
                <a:gd name="T13" fmla="*/ 2147483646 h 1804"/>
                <a:gd name="T14" fmla="*/ 2147483646 w 1534"/>
                <a:gd name="T15" fmla="*/ 2147483646 h 1804"/>
                <a:gd name="T16" fmla="*/ 2147483646 w 1534"/>
                <a:gd name="T17" fmla="*/ 0 h 1804"/>
                <a:gd name="T18" fmla="*/ 2147483646 w 1534"/>
                <a:gd name="T19" fmla="*/ 214748364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4"/>
            </a:solidFill>
            <a:ln>
              <a:noFill/>
            </a:ln>
            <a:extLst>
              <a:ext uri="{91240B29-F687-4F45-9708-019B960494DF}">
                <a14:hiddenLine w="9525">
                  <a:solidFill>
                    <a:srgbClr val="000000"/>
                  </a:solidFill>
                  <a:miter lim="800000"/>
                  <a:headEnd/>
                  <a:tailEnd/>
                </a14:hiddenLine>
              </a:ext>
            </a:extLst>
          </p:spPr>
          <p:txBody>
            <a:bodyPr/>
            <a:lstStyle/>
            <a:p>
              <a:endParaRPr lang="zh-CN" altLang="en-US"/>
            </a:p>
          </p:txBody>
        </p:sp>
      </p:grpSp>
      <p:sp>
        <p:nvSpPr>
          <p:cNvPr id="13" name="任意多边形 42"/>
          <p:cNvSpPr/>
          <p:nvPr/>
        </p:nvSpPr>
        <p:spPr bwMode="auto">
          <a:xfrm flipH="1">
            <a:off x="1522594" y="2114485"/>
            <a:ext cx="3788828" cy="819096"/>
          </a:xfrm>
          <a:custGeom>
            <a:gdLst>
              <a:gd name="T0" fmla="*/ 0 w 2896333"/>
              <a:gd name="T1" fmla="*/ 615950 h 581025"/>
              <a:gd name="T2" fmla="*/ 315018 w 2896333"/>
              <a:gd name="T3" fmla="*/ 0 h 581025"/>
              <a:gd name="T4" fmla="*/ 2736850 w 2896333"/>
              <a:gd name="T5" fmla="*/ 0 h 581025"/>
              <a:gd name="T6" fmla="*/ 0 60000 65536"/>
              <a:gd name="T7" fmla="*/ 0 60000 65536"/>
              <a:gd name="T8" fmla="*/ 0 60000 65536"/>
              <a:gd name="T9" fmla="*/ 0 w 2896333"/>
              <a:gd name="T10" fmla="*/ 0 h 581025"/>
              <a:gd name="T11" fmla="*/ 2896333 w 2896333"/>
              <a:gd name="T12" fmla="*/ 581025 h 581025"/>
            </a:gd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chemeClr val="tx2"/>
            </a:solidFill>
            <a:prstDash val="dash"/>
            <a:miter lim="800000"/>
            <a:headEnd type="oval" w="med" len="med"/>
          </a:ln>
          <a:extLst>
            <a:ext uri="{909E8E84-426E-40DD-AFC4-6F175D3DCCD1}">
              <a14:hiddenFill>
                <a:solidFill>
                  <a:srgbClr val="FFFFFF"/>
                </a:solidFill>
              </a14:hiddenFill>
            </a:ext>
          </a:extLst>
        </p:spPr>
        <p:txBody>
          <a:bodyPr anchor="ctr"/>
          <a:lstStyle/>
          <a:p>
            <a:endParaRPr lang="zh-CN" altLang="en-US"/>
          </a:p>
        </p:txBody>
      </p:sp>
      <p:sp>
        <p:nvSpPr>
          <p:cNvPr id="15" name="任意多边形 44"/>
          <p:cNvSpPr/>
          <p:nvPr/>
        </p:nvSpPr>
        <p:spPr bwMode="auto">
          <a:xfrm flipH="1">
            <a:off x="1535780" y="4143225"/>
            <a:ext cx="3369067" cy="825430"/>
          </a:xfrm>
          <a:custGeom>
            <a:gdLst>
              <a:gd name="T0" fmla="*/ 0 w 2528430"/>
              <a:gd name="T1" fmla="*/ 620713 h 587027"/>
              <a:gd name="T2" fmla="*/ 320876 w 2528430"/>
              <a:gd name="T3" fmla="*/ 6346 h 587027"/>
              <a:gd name="T4" fmla="*/ 2433637 w 2528430"/>
              <a:gd name="T5" fmla="*/ 0 h 587027"/>
              <a:gd name="T6" fmla="*/ 0 60000 65536"/>
              <a:gd name="T7" fmla="*/ 0 60000 65536"/>
              <a:gd name="T8" fmla="*/ 0 60000 65536"/>
              <a:gd name="T9" fmla="*/ 0 w 2528430"/>
              <a:gd name="T10" fmla="*/ 0 h 587027"/>
              <a:gd name="T11" fmla="*/ 2528430 w 2528430"/>
              <a:gd name="T12" fmla="*/ 587027 h 587027"/>
            </a:gd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chemeClr val="tx2"/>
            </a:solidFill>
            <a:prstDash val="dash"/>
            <a:miter lim="800000"/>
            <a:headEnd type="oval" w="med" len="med"/>
          </a:ln>
          <a:extLst>
            <a:ext uri="{909E8E84-426E-40DD-AFC4-6F175D3DCCD1}">
              <a14:hiddenFill>
                <a:solidFill>
                  <a:srgbClr val="FFFFFF"/>
                </a:solidFill>
              </a14:hiddenFill>
            </a:ext>
          </a:extLst>
        </p:spPr>
        <p:txBody>
          <a:bodyPr anchor="ctr"/>
          <a:lstStyle/>
          <a:p>
            <a:endParaRPr lang="zh-CN" altLang="en-US"/>
          </a:p>
        </p:txBody>
      </p:sp>
      <p:sp>
        <p:nvSpPr>
          <p:cNvPr id="16" name="任意多边形 47"/>
          <p:cNvSpPr/>
          <p:nvPr/>
        </p:nvSpPr>
        <p:spPr bwMode="auto">
          <a:xfrm>
            <a:off x="6852007" y="2127152"/>
            <a:ext cx="3788828" cy="819096"/>
          </a:xfrm>
          <a:custGeom>
            <a:gdLst>
              <a:gd name="T0" fmla="*/ 0 w 2896333"/>
              <a:gd name="T1" fmla="*/ 615950 h 581025"/>
              <a:gd name="T2" fmla="*/ 315018 w 2896333"/>
              <a:gd name="T3" fmla="*/ 0 h 581025"/>
              <a:gd name="T4" fmla="*/ 2736850 w 2896333"/>
              <a:gd name="T5" fmla="*/ 0 h 581025"/>
              <a:gd name="T6" fmla="*/ 0 60000 65536"/>
              <a:gd name="T7" fmla="*/ 0 60000 65536"/>
              <a:gd name="T8" fmla="*/ 0 60000 65536"/>
              <a:gd name="T9" fmla="*/ 0 w 2896333"/>
              <a:gd name="T10" fmla="*/ 0 h 581025"/>
              <a:gd name="T11" fmla="*/ 2896333 w 2896333"/>
              <a:gd name="T12" fmla="*/ 581025 h 581025"/>
            </a:gd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chemeClr val="tx2"/>
            </a:solidFill>
            <a:prstDash val="dash"/>
            <a:miter lim="800000"/>
            <a:headEnd type="oval" w="med" len="med"/>
          </a:ln>
          <a:extLst>
            <a:ext uri="{909E8E84-426E-40DD-AFC4-6F175D3DCCD1}">
              <a14:hiddenFill>
                <a:solidFill>
                  <a:srgbClr val="FFFFFF"/>
                </a:solidFill>
              </a14:hiddenFill>
            </a:ext>
          </a:extLst>
        </p:spPr>
        <p:txBody>
          <a:bodyPr anchor="ctr"/>
          <a:lstStyle/>
          <a:p>
            <a:endParaRPr lang="zh-CN" altLang="en-US"/>
          </a:p>
        </p:txBody>
      </p:sp>
      <p:sp>
        <p:nvSpPr>
          <p:cNvPr id="17" name="任意多边形 48"/>
          <p:cNvSpPr/>
          <p:nvPr/>
        </p:nvSpPr>
        <p:spPr bwMode="auto">
          <a:xfrm>
            <a:off x="6913543" y="4143225"/>
            <a:ext cx="3755863" cy="825430"/>
          </a:xfrm>
          <a:custGeom>
            <a:gdLst>
              <a:gd name="T0" fmla="*/ 0 w 2528430"/>
              <a:gd name="T1" fmla="*/ 620713 h 587027"/>
              <a:gd name="T2" fmla="*/ 357716 w 2528430"/>
              <a:gd name="T3" fmla="*/ 6346 h 587027"/>
              <a:gd name="T4" fmla="*/ 2713038 w 2528430"/>
              <a:gd name="T5" fmla="*/ 0 h 587027"/>
              <a:gd name="T6" fmla="*/ 0 60000 65536"/>
              <a:gd name="T7" fmla="*/ 0 60000 65536"/>
              <a:gd name="T8" fmla="*/ 0 60000 65536"/>
              <a:gd name="T9" fmla="*/ 0 w 2528430"/>
              <a:gd name="T10" fmla="*/ 0 h 587027"/>
              <a:gd name="T11" fmla="*/ 2528430 w 2528430"/>
              <a:gd name="T12" fmla="*/ 587027 h 587027"/>
            </a:gd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chemeClr val="tx2"/>
            </a:solidFill>
            <a:prstDash val="dash"/>
            <a:miter lim="800000"/>
            <a:headEnd type="oval" w="med" len="med"/>
          </a:ln>
          <a:extLst>
            <a:ext uri="{909E8E84-426E-40DD-AFC4-6F175D3DCCD1}">
              <a14:hiddenFill>
                <a:solidFill>
                  <a:srgbClr val="FFFFFF"/>
                </a:solidFill>
              </a14:hiddenFill>
            </a:ext>
          </a:extLst>
        </p:spPr>
        <p:txBody>
          <a:bodyPr anchor="ctr"/>
          <a:lstStyle/>
          <a:p>
            <a:endParaRPr lang="zh-CN" altLang="en-US"/>
          </a:p>
        </p:txBody>
      </p:sp>
      <p:sp>
        <p:nvSpPr>
          <p:cNvPr id="18" name="Oval 54"/>
          <p:cNvSpPr>
            <a:spLocks noChangeArrowheads="1"/>
          </p:cNvSpPr>
          <p:nvPr/>
        </p:nvSpPr>
        <p:spPr bwMode="auto">
          <a:xfrm>
            <a:off x="4858697" y="4913768"/>
            <a:ext cx="114280" cy="109776"/>
          </a:xfrm>
          <a:prstGeom prst="ellipse">
            <a:avLst/>
          </a:prstGeom>
          <a:no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solidFill>
                <a:srgbClr val="000000"/>
              </a:solidFill>
              <a:latin typeface="宋体" panose="02010600030101010101" pitchFamily="2" charset="-122"/>
              <a:sym typeface="宋体" panose="02010600030101010101" pitchFamily="2" charset="-122"/>
            </a:endParaRPr>
          </a:p>
        </p:txBody>
      </p:sp>
      <p:sp>
        <p:nvSpPr>
          <p:cNvPr id="20" name="文本占位符 19"/>
          <p:cNvSpPr>
            <a:spLocks noGrp="1"/>
          </p:cNvSpPr>
          <p:nvPr userDrawn="1">
            <p:ph type="body" sz="quarter" idx="13"/>
          </p:nvPr>
        </p:nvSpPr>
        <p:spPr>
          <a:xfrm>
            <a:off x="1562995" y="2281963"/>
            <a:ext cx="3138310" cy="91440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2" name="文本占位符 19"/>
          <p:cNvSpPr>
            <a:spLocks noGrp="1"/>
          </p:cNvSpPr>
          <p:nvPr userDrawn="1">
            <p:ph type="body" sz="quarter" idx="14"/>
          </p:nvPr>
        </p:nvSpPr>
        <p:spPr>
          <a:xfrm>
            <a:off x="1562995" y="4318292"/>
            <a:ext cx="2931727" cy="91440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3" name="文本占位符 19"/>
          <p:cNvSpPr>
            <a:spLocks noGrp="1"/>
          </p:cNvSpPr>
          <p:nvPr userDrawn="1">
            <p:ph type="body" sz="quarter" idx="15"/>
          </p:nvPr>
        </p:nvSpPr>
        <p:spPr>
          <a:xfrm>
            <a:off x="7514231" y="2281963"/>
            <a:ext cx="3138310" cy="91440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4" name="文本占位符 19"/>
          <p:cNvSpPr>
            <a:spLocks noGrp="1"/>
          </p:cNvSpPr>
          <p:nvPr userDrawn="1">
            <p:ph type="body" sz="quarter" idx="16"/>
          </p:nvPr>
        </p:nvSpPr>
        <p:spPr>
          <a:xfrm>
            <a:off x="7514231" y="4318292"/>
            <a:ext cx="3138310" cy="914400"/>
          </a:xfrm>
        </p:spPr>
        <p:txBody>
          <a:bodyPr>
            <a:normAutofit/>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6" name="文本占位符 25"/>
          <p:cNvSpPr>
            <a:spLocks noGrp="1"/>
          </p:cNvSpPr>
          <p:nvPr userDrawn="1">
            <p:ph type="body" sz="quarter" idx="17"/>
          </p:nvPr>
        </p:nvSpPr>
        <p:spPr>
          <a:xfrm>
            <a:off x="2371873" y="1576388"/>
            <a:ext cx="2329432" cy="538162"/>
          </a:xfrm>
        </p:spPr>
        <p:txBody>
          <a:bodyPr anchor="b">
            <a:normAutofit/>
          </a:bodyPr>
          <a:lstStyle>
            <a:lvl1pPr marL="0" indent="0">
              <a:buNone/>
              <a:defRPr sz="1800"/>
            </a:lvl1pPr>
          </a:lstStyle>
          <a:p>
            <a:pPr lvl="0"/>
            <a:endParaRPr lang="zh-CN" altLang="en-US"/>
          </a:p>
        </p:txBody>
      </p:sp>
      <p:sp>
        <p:nvSpPr>
          <p:cNvPr id="27" name="文本占位符 25"/>
          <p:cNvSpPr>
            <a:spLocks noGrp="1"/>
          </p:cNvSpPr>
          <p:nvPr userDrawn="1">
            <p:ph type="body" sz="quarter" idx="18"/>
          </p:nvPr>
        </p:nvSpPr>
        <p:spPr>
          <a:xfrm>
            <a:off x="2371873" y="3577468"/>
            <a:ext cx="2079016" cy="538162"/>
          </a:xfrm>
        </p:spPr>
        <p:txBody>
          <a:bodyPr anchor="b">
            <a:normAutofit/>
          </a:bodyPr>
          <a:lstStyle>
            <a:lvl1pPr marL="0" indent="0">
              <a:buNone/>
              <a:defRPr sz="1800"/>
            </a:lvl1pPr>
          </a:lstStyle>
          <a:p>
            <a:pPr lvl="0"/>
            <a:endParaRPr lang="zh-CN" altLang="en-US"/>
          </a:p>
        </p:txBody>
      </p:sp>
      <p:sp>
        <p:nvSpPr>
          <p:cNvPr id="28" name="文本占位符 25"/>
          <p:cNvSpPr>
            <a:spLocks noGrp="1"/>
          </p:cNvSpPr>
          <p:nvPr userDrawn="1">
            <p:ph type="body" sz="quarter" idx="19"/>
          </p:nvPr>
        </p:nvSpPr>
        <p:spPr>
          <a:xfrm>
            <a:off x="7514231" y="1576161"/>
            <a:ext cx="2329432" cy="538162"/>
          </a:xfrm>
        </p:spPr>
        <p:txBody>
          <a:bodyPr anchor="b">
            <a:normAutofit/>
          </a:bodyPr>
          <a:lstStyle>
            <a:lvl1pPr marL="0" indent="0">
              <a:buNone/>
              <a:defRPr sz="1800"/>
            </a:lvl1pPr>
          </a:lstStyle>
          <a:p>
            <a:pPr lvl="0"/>
            <a:endParaRPr lang="zh-CN" altLang="en-US"/>
          </a:p>
        </p:txBody>
      </p:sp>
      <p:sp>
        <p:nvSpPr>
          <p:cNvPr id="29" name="文本占位符 25"/>
          <p:cNvSpPr>
            <a:spLocks noGrp="1"/>
          </p:cNvSpPr>
          <p:nvPr userDrawn="1">
            <p:ph type="body" sz="quarter" idx="20"/>
          </p:nvPr>
        </p:nvSpPr>
        <p:spPr>
          <a:xfrm>
            <a:off x="7514231" y="3577241"/>
            <a:ext cx="2329432" cy="538162"/>
          </a:xfrm>
        </p:spPr>
        <p:txBody>
          <a:bodyPr anchor="b">
            <a:normAutofit/>
          </a:bodyPr>
          <a:lstStyle>
            <a:lvl1pPr marL="0" indent="0">
              <a:buNone/>
              <a:defRPr sz="1800"/>
            </a:lvl1pPr>
          </a:lstStyle>
          <a:p>
            <a:pPr lvl="0"/>
            <a:endParaRPr lang="zh-CN" altLang="en-US"/>
          </a:p>
        </p:txBody>
      </p:sp>
      <p:sp>
        <p:nvSpPr>
          <p:cNvPr id="30" name="Freeform 353"/>
          <p:cNvSpPr>
            <a:spLocks noEditPoints="1"/>
          </p:cNvSpPr>
          <p:nvPr userDrawn="1"/>
        </p:nvSpPr>
        <p:spPr bwMode="auto">
          <a:xfrm>
            <a:off x="9973725" y="1448960"/>
            <a:ext cx="635000" cy="625475"/>
          </a:xfrm>
          <a:custGeom>
            <a:gdLst>
              <a:gd name="T0" fmla="*/ 2147483647 w 111"/>
              <a:gd name="T1" fmla="*/ 2147483647 h 109"/>
              <a:gd name="T2" fmla="*/ 2147483647 w 111"/>
              <a:gd name="T3" fmla="*/ 2147483647 h 109"/>
              <a:gd name="T4" fmla="*/ 2147483647 w 111"/>
              <a:gd name="T5" fmla="*/ 2147483647 h 109"/>
              <a:gd name="T6" fmla="*/ 2147483647 w 111"/>
              <a:gd name="T7" fmla="*/ 2147483647 h 109"/>
              <a:gd name="T8" fmla="*/ 2147483647 w 111"/>
              <a:gd name="T9" fmla="*/ 2147483647 h 109"/>
              <a:gd name="T10" fmla="*/ 2147483647 w 111"/>
              <a:gd name="T11" fmla="*/ 2147483647 h 109"/>
              <a:gd name="T12" fmla="*/ 2147483647 w 111"/>
              <a:gd name="T13" fmla="*/ 0 h 109"/>
              <a:gd name="T14" fmla="*/ 2147483647 w 111"/>
              <a:gd name="T15" fmla="*/ 2147483647 h 109"/>
              <a:gd name="T16" fmla="*/ 2147483647 w 111"/>
              <a:gd name="T17" fmla="*/ 2147483647 h 109"/>
              <a:gd name="T18" fmla="*/ 2147483647 w 111"/>
              <a:gd name="T19" fmla="*/ 2147483647 h 109"/>
              <a:gd name="T20" fmla="*/ 2147483647 w 111"/>
              <a:gd name="T21" fmla="*/ 2147483647 h 109"/>
              <a:gd name="T22" fmla="*/ 2147483647 w 111"/>
              <a:gd name="T23" fmla="*/ 2147483647 h 109"/>
              <a:gd name="T24" fmla="*/ 2147483647 w 111"/>
              <a:gd name="T25" fmla="*/ 2147483647 h 109"/>
              <a:gd name="T26" fmla="*/ 2147483647 w 111"/>
              <a:gd name="T27" fmla="*/ 2147483647 h 109"/>
              <a:gd name="T28" fmla="*/ 2147483647 w 111"/>
              <a:gd name="T29" fmla="*/ 2147483647 h 109"/>
              <a:gd name="T30" fmla="*/ 2147483647 w 111"/>
              <a:gd name="T31" fmla="*/ 2147483647 h 109"/>
              <a:gd name="T32" fmla="*/ 2147483647 w 111"/>
              <a:gd name="T33" fmla="*/ 2147483647 h 109"/>
              <a:gd name="T34" fmla="*/ 2147483647 w 111"/>
              <a:gd name="T35" fmla="*/ 2147483647 h 109"/>
              <a:gd name="T36" fmla="*/ 2147483647 w 111"/>
              <a:gd name="T37" fmla="*/ 2147483647 h 109"/>
              <a:gd name="T38" fmla="*/ 2147483647 w 111"/>
              <a:gd name="T39" fmla="*/ 2147483647 h 109"/>
              <a:gd name="T40" fmla="*/ 2147483647 w 111"/>
              <a:gd name="T41" fmla="*/ 2147483647 h 109"/>
              <a:gd name="T42" fmla="*/ 2147483647 w 111"/>
              <a:gd name="T43" fmla="*/ 2147483647 h 109"/>
              <a:gd name="T44" fmla="*/ 2147483647 w 111"/>
              <a:gd name="T45" fmla="*/ 2147483647 h 109"/>
              <a:gd name="T46" fmla="*/ 2147483647 w 111"/>
              <a:gd name="T47" fmla="*/ 2147483647 h 109"/>
              <a:gd name="T48" fmla="*/ 2147483647 w 111"/>
              <a:gd name="T49" fmla="*/ 2147483647 h 109"/>
              <a:gd name="T50" fmla="*/ 2147483647 w 111"/>
              <a:gd name="T51" fmla="*/ 2147483647 h 109"/>
              <a:gd name="T52" fmla="*/ 2147483647 w 111"/>
              <a:gd name="T53" fmla="*/ 2147483647 h 109"/>
              <a:gd name="T54" fmla="*/ 2147483647 w 111"/>
              <a:gd name="T55" fmla="*/ 2147483647 h 109"/>
              <a:gd name="T56" fmla="*/ 2147483647 w 111"/>
              <a:gd name="T57" fmla="*/ 2147483647 h 109"/>
              <a:gd name="T58" fmla="*/ 2147483647 w 111"/>
              <a:gd name="T59" fmla="*/ 2147483647 h 109"/>
              <a:gd name="T60" fmla="*/ 2147483647 w 111"/>
              <a:gd name="T61" fmla="*/ 2147483647 h 109"/>
              <a:gd name="T62" fmla="*/ 2147483647 w 111"/>
              <a:gd name="T63" fmla="*/ 2147483647 h 109"/>
              <a:gd name="T64" fmla="*/ 2147483647 w 111"/>
              <a:gd name="T65" fmla="*/ 0 h 109"/>
              <a:gd name="T66" fmla="*/ 2147483647 w 111"/>
              <a:gd name="T67" fmla="*/ 2147483647 h 109"/>
              <a:gd name="T68" fmla="*/ 2147483647 w 111"/>
              <a:gd name="T69" fmla="*/ 2147483647 h 109"/>
              <a:gd name="T70" fmla="*/ 2147483647 w 111"/>
              <a:gd name="T71" fmla="*/ 2147483647 h 109"/>
              <a:gd name="T72" fmla="*/ 2147483647 w 111"/>
              <a:gd name="T73" fmla="*/ 2147483647 h 109"/>
              <a:gd name="T74" fmla="*/ 2147483647 w 111"/>
              <a:gd name="T75" fmla="*/ 2147483647 h 109"/>
              <a:gd name="T76" fmla="*/ 2147483647 w 111"/>
              <a:gd name="T77" fmla="*/ 2147483647 h 109"/>
              <a:gd name="T78" fmla="*/ 2147483647 w 111"/>
              <a:gd name="T79" fmla="*/ 2147483647 h 109"/>
              <a:gd name="T80" fmla="*/ 2147483647 w 111"/>
              <a:gd name="T81" fmla="*/ 2147483647 h 109"/>
              <a:gd name="T82" fmla="*/ 2147483647 w 111"/>
              <a:gd name="T83" fmla="*/ 2147483647 h 109"/>
              <a:gd name="T84" fmla="*/ 2147483647 w 111"/>
              <a:gd name="T85" fmla="*/ 2147483647 h 109"/>
              <a:gd name="T86" fmla="*/ 2147483647 w 111"/>
              <a:gd name="T87" fmla="*/ 2147483647 h 109"/>
              <a:gd name="T88" fmla="*/ 2147483647 w 111"/>
              <a:gd name="T89" fmla="*/ 2147483647 h 109"/>
              <a:gd name="T90" fmla="*/ 2147483647 w 111"/>
              <a:gd name="T91" fmla="*/ 2147483647 h 109"/>
              <a:gd name="T92" fmla="*/ 2147483647 w 111"/>
              <a:gd name="T93" fmla="*/ 2147483647 h 109"/>
              <a:gd name="T94" fmla="*/ 2147483647 w 111"/>
              <a:gd name="T95" fmla="*/ 0 h 109"/>
              <a:gd name="T96" fmla="*/ 2147483647 w 111"/>
              <a:gd name="T97" fmla="*/ 2147483647 h 109"/>
              <a:gd name="T98" fmla="*/ 2147483647 w 111"/>
              <a:gd name="T99" fmla="*/ 2147483647 h 109"/>
              <a:gd name="T100" fmla="*/ 2147483647 w 111"/>
              <a:gd name="T101" fmla="*/ 2147483647 h 109"/>
              <a:gd name="T102" fmla="*/ 2147483647 w 111"/>
              <a:gd name="T103" fmla="*/ 2147483647 h 109"/>
              <a:gd name="T104" fmla="*/ 2147483647 w 111"/>
              <a:gd name="T105" fmla="*/ 2147483647 h 109"/>
              <a:gd name="T106" fmla="*/ 2147483647 w 111"/>
              <a:gd name="T107" fmla="*/ 2147483647 h 109"/>
              <a:gd name="T108" fmla="*/ 2147483647 w 111"/>
              <a:gd name="T109" fmla="*/ 2147483647 h 109"/>
              <a:gd name="T110" fmla="*/ 2147483647 w 111"/>
              <a:gd name="T111" fmla="*/ 2147483647 h 109"/>
              <a:gd name="T112" fmla="*/ 2147483647 w 111"/>
              <a:gd name="T113" fmla="*/ 2147483647 h 109"/>
              <a:gd name="T114" fmla="*/ 2147483647 w 111"/>
              <a:gd name="T115" fmla="*/ 2147483647 h 109"/>
              <a:gd name="T116" fmla="*/ 2147483647 w 111"/>
              <a:gd name="T117" fmla="*/ 2147483647 h 109"/>
              <a:gd name="T118" fmla="*/ 2147483647 w 111"/>
              <a:gd name="T119" fmla="*/ 2147483647 h 109"/>
              <a:gd name="T120" fmla="*/ 2147483647 w 111"/>
              <a:gd name="T121" fmla="*/ 2147483647 h 109"/>
              <a:gd name="T122" fmla="*/ 2147483647 w 111"/>
              <a:gd name="T123" fmla="*/ 2147483647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0" h="109">
                <a:moveTo>
                  <a:pt x="110" y="42"/>
                </a:moveTo>
                <a:cubicBezTo>
                  <a:pt x="110" y="42"/>
                  <a:pt x="110" y="42"/>
                  <a:pt x="110" y="42"/>
                </a:cubicBezTo>
                <a:cubicBezTo>
                  <a:pt x="110" y="42"/>
                  <a:pt x="110" y="43"/>
                  <a:pt x="110" y="43"/>
                </a:cubicBezTo>
                <a:cubicBezTo>
                  <a:pt x="110" y="43"/>
                  <a:pt x="110" y="42"/>
                  <a:pt x="110" y="42"/>
                </a:cubicBezTo>
                <a:close/>
                <a:moveTo>
                  <a:pt x="110" y="44"/>
                </a:moveTo>
                <a:cubicBezTo>
                  <a:pt x="111" y="44"/>
                  <a:pt x="111" y="45"/>
                  <a:pt x="111" y="45"/>
                </a:cubicBezTo>
                <a:cubicBezTo>
                  <a:pt x="111" y="44"/>
                  <a:pt x="111" y="44"/>
                  <a:pt x="110" y="44"/>
                </a:cubicBezTo>
                <a:close/>
                <a:moveTo>
                  <a:pt x="107" y="32"/>
                </a:moveTo>
                <a:cubicBezTo>
                  <a:pt x="107" y="32"/>
                  <a:pt x="107" y="32"/>
                  <a:pt x="107" y="32"/>
                </a:cubicBezTo>
                <a:cubicBezTo>
                  <a:pt x="107" y="32"/>
                  <a:pt x="107" y="32"/>
                  <a:pt x="107" y="32"/>
                </a:cubicBezTo>
                <a:cubicBezTo>
                  <a:pt x="107" y="32"/>
                  <a:pt x="107" y="32"/>
                  <a:pt x="107" y="32"/>
                </a:cubicBezTo>
                <a:close/>
                <a:moveTo>
                  <a:pt x="107" y="32"/>
                </a:moveTo>
                <a:cubicBezTo>
                  <a:pt x="107" y="32"/>
                  <a:pt x="107" y="32"/>
                  <a:pt x="107" y="32"/>
                </a:cubicBezTo>
                <a:cubicBezTo>
                  <a:pt x="106" y="28"/>
                  <a:pt x="103" y="24"/>
                  <a:pt x="100" y="20"/>
                </a:cubicBezTo>
                <a:cubicBezTo>
                  <a:pt x="100" y="21"/>
                  <a:pt x="101" y="22"/>
                  <a:pt x="101" y="22"/>
                </a:cubicBezTo>
                <a:cubicBezTo>
                  <a:pt x="103" y="25"/>
                  <a:pt x="105" y="28"/>
                  <a:pt x="107" y="32"/>
                </a:cubicBezTo>
                <a:cubicBezTo>
                  <a:pt x="107" y="32"/>
                  <a:pt x="107" y="32"/>
                  <a:pt x="107" y="32"/>
                </a:cubicBezTo>
                <a:close/>
                <a:moveTo>
                  <a:pt x="52" y="0"/>
                </a:moveTo>
                <a:cubicBezTo>
                  <a:pt x="52" y="0"/>
                  <a:pt x="52" y="0"/>
                  <a:pt x="52" y="0"/>
                </a:cubicBezTo>
                <a:cubicBezTo>
                  <a:pt x="52" y="0"/>
                  <a:pt x="52" y="0"/>
                  <a:pt x="52" y="0"/>
                </a:cubicBezTo>
                <a:cubicBezTo>
                  <a:pt x="52" y="0"/>
                  <a:pt x="52" y="0"/>
                  <a:pt x="52" y="0"/>
                </a:cubicBezTo>
                <a:close/>
                <a:moveTo>
                  <a:pt x="111" y="54"/>
                </a:moveTo>
                <a:cubicBezTo>
                  <a:pt x="111" y="54"/>
                  <a:pt x="111" y="53"/>
                  <a:pt x="111" y="53"/>
                </a:cubicBezTo>
                <a:cubicBezTo>
                  <a:pt x="111" y="53"/>
                  <a:pt x="111" y="53"/>
                  <a:pt x="111" y="54"/>
                </a:cubicBezTo>
                <a:cubicBezTo>
                  <a:pt x="111" y="54"/>
                  <a:pt x="111" y="54"/>
                  <a:pt x="111" y="54"/>
                </a:cubicBezTo>
                <a:close/>
                <a:moveTo>
                  <a:pt x="40" y="105"/>
                </a:moveTo>
                <a:cubicBezTo>
                  <a:pt x="40" y="104"/>
                  <a:pt x="40" y="104"/>
                  <a:pt x="39" y="104"/>
                </a:cubicBezTo>
                <a:cubicBezTo>
                  <a:pt x="39" y="104"/>
                  <a:pt x="39" y="104"/>
                  <a:pt x="39" y="104"/>
                </a:cubicBezTo>
                <a:cubicBezTo>
                  <a:pt x="39" y="104"/>
                  <a:pt x="39" y="104"/>
                  <a:pt x="39" y="104"/>
                </a:cubicBezTo>
                <a:cubicBezTo>
                  <a:pt x="40" y="104"/>
                  <a:pt x="40" y="105"/>
                  <a:pt x="40" y="105"/>
                </a:cubicBezTo>
                <a:cubicBezTo>
                  <a:pt x="34" y="102"/>
                  <a:pt x="28" y="99"/>
                  <a:pt x="23" y="95"/>
                </a:cubicBezTo>
                <a:cubicBezTo>
                  <a:pt x="28" y="100"/>
                  <a:pt x="35" y="103"/>
                  <a:pt x="42" y="105"/>
                </a:cubicBezTo>
                <a:cubicBezTo>
                  <a:pt x="42" y="105"/>
                  <a:pt x="42" y="105"/>
                  <a:pt x="42" y="105"/>
                </a:cubicBezTo>
                <a:cubicBezTo>
                  <a:pt x="42" y="105"/>
                  <a:pt x="41" y="105"/>
                  <a:pt x="40" y="105"/>
                </a:cubicBezTo>
                <a:close/>
                <a:moveTo>
                  <a:pt x="65" y="0"/>
                </a:moveTo>
                <a:cubicBezTo>
                  <a:pt x="65" y="0"/>
                  <a:pt x="65" y="0"/>
                  <a:pt x="65" y="0"/>
                </a:cubicBezTo>
                <a:close/>
                <a:moveTo>
                  <a:pt x="67" y="1"/>
                </a:moveTo>
                <a:cubicBezTo>
                  <a:pt x="67" y="1"/>
                  <a:pt x="68" y="1"/>
                  <a:pt x="67" y="1"/>
                </a:cubicBezTo>
                <a:close/>
                <a:moveTo>
                  <a:pt x="100" y="86"/>
                </a:moveTo>
                <a:cubicBezTo>
                  <a:pt x="94" y="94"/>
                  <a:pt x="86" y="99"/>
                  <a:pt x="78" y="103"/>
                </a:cubicBezTo>
                <a:cubicBezTo>
                  <a:pt x="88" y="99"/>
                  <a:pt x="96" y="94"/>
                  <a:pt x="101" y="86"/>
                </a:cubicBezTo>
                <a:cubicBezTo>
                  <a:pt x="100" y="87"/>
                  <a:pt x="98" y="89"/>
                  <a:pt x="97" y="90"/>
                </a:cubicBezTo>
                <a:cubicBezTo>
                  <a:pt x="98" y="89"/>
                  <a:pt x="99" y="88"/>
                  <a:pt x="100" y="86"/>
                </a:cubicBezTo>
                <a:close/>
                <a:moveTo>
                  <a:pt x="94" y="14"/>
                </a:moveTo>
                <a:cubicBezTo>
                  <a:pt x="94" y="14"/>
                  <a:pt x="94" y="14"/>
                  <a:pt x="94" y="14"/>
                </a:cubicBezTo>
                <a:close/>
                <a:moveTo>
                  <a:pt x="85" y="7"/>
                </a:moveTo>
                <a:cubicBezTo>
                  <a:pt x="85" y="7"/>
                  <a:pt x="85" y="7"/>
                  <a:pt x="85" y="7"/>
                </a:cubicBezTo>
                <a:cubicBezTo>
                  <a:pt x="85" y="7"/>
                  <a:pt x="85" y="7"/>
                  <a:pt x="85" y="7"/>
                </a:cubicBezTo>
                <a:close/>
                <a:moveTo>
                  <a:pt x="85" y="7"/>
                </a:moveTo>
                <a:cubicBezTo>
                  <a:pt x="85" y="7"/>
                  <a:pt x="85" y="7"/>
                  <a:pt x="85" y="7"/>
                </a:cubicBezTo>
                <a:cubicBezTo>
                  <a:pt x="85" y="7"/>
                  <a:pt x="85" y="7"/>
                  <a:pt x="85" y="7"/>
                </a:cubicBezTo>
                <a:close/>
                <a:moveTo>
                  <a:pt x="72" y="2"/>
                </a:moveTo>
                <a:cubicBezTo>
                  <a:pt x="72" y="2"/>
                  <a:pt x="72" y="2"/>
                  <a:pt x="72" y="2"/>
                </a:cubicBezTo>
                <a:cubicBezTo>
                  <a:pt x="72" y="2"/>
                  <a:pt x="72" y="2"/>
                  <a:pt x="72" y="2"/>
                </a:cubicBezTo>
                <a:close/>
                <a:moveTo>
                  <a:pt x="54" y="0"/>
                </a:moveTo>
                <a:cubicBezTo>
                  <a:pt x="54" y="0"/>
                  <a:pt x="54" y="0"/>
                  <a:pt x="54" y="0"/>
                </a:cubicBezTo>
                <a:close/>
                <a:moveTo>
                  <a:pt x="59" y="0"/>
                </a:moveTo>
                <a:cubicBezTo>
                  <a:pt x="59" y="0"/>
                  <a:pt x="59" y="0"/>
                  <a:pt x="59" y="0"/>
                </a:cubicBezTo>
                <a:cubicBezTo>
                  <a:pt x="59" y="0"/>
                  <a:pt x="59" y="0"/>
                  <a:pt x="59" y="0"/>
                </a:cubicBezTo>
                <a:close/>
                <a:moveTo>
                  <a:pt x="59" y="0"/>
                </a:moveTo>
                <a:cubicBezTo>
                  <a:pt x="59" y="0"/>
                  <a:pt x="59" y="0"/>
                  <a:pt x="59" y="0"/>
                </a:cubicBezTo>
                <a:close/>
                <a:moveTo>
                  <a:pt x="87" y="8"/>
                </a:moveTo>
                <a:cubicBezTo>
                  <a:pt x="87" y="8"/>
                  <a:pt x="87" y="8"/>
                  <a:pt x="87" y="8"/>
                </a:cubicBezTo>
                <a:cubicBezTo>
                  <a:pt x="87" y="9"/>
                  <a:pt x="87" y="9"/>
                  <a:pt x="87" y="9"/>
                </a:cubicBezTo>
                <a:cubicBezTo>
                  <a:pt x="87" y="9"/>
                  <a:pt x="87" y="9"/>
                  <a:pt x="87" y="8"/>
                </a:cubicBezTo>
                <a:close/>
                <a:moveTo>
                  <a:pt x="74" y="17"/>
                </a:moveTo>
                <a:cubicBezTo>
                  <a:pt x="73" y="17"/>
                  <a:pt x="75" y="19"/>
                  <a:pt x="75" y="19"/>
                </a:cubicBezTo>
                <a:cubicBezTo>
                  <a:pt x="76" y="19"/>
                  <a:pt x="75" y="17"/>
                  <a:pt x="74" y="17"/>
                </a:cubicBezTo>
                <a:close/>
                <a:moveTo>
                  <a:pt x="73" y="12"/>
                </a:moveTo>
                <a:cubicBezTo>
                  <a:pt x="72" y="12"/>
                  <a:pt x="72" y="11"/>
                  <a:pt x="72" y="11"/>
                </a:cubicBezTo>
                <a:cubicBezTo>
                  <a:pt x="72" y="11"/>
                  <a:pt x="72" y="11"/>
                  <a:pt x="71" y="10"/>
                </a:cubicBezTo>
                <a:cubicBezTo>
                  <a:pt x="71" y="11"/>
                  <a:pt x="71" y="11"/>
                  <a:pt x="71" y="11"/>
                </a:cubicBezTo>
                <a:cubicBezTo>
                  <a:pt x="71" y="11"/>
                  <a:pt x="72" y="12"/>
                  <a:pt x="73" y="12"/>
                </a:cubicBezTo>
                <a:close/>
                <a:moveTo>
                  <a:pt x="62" y="26"/>
                </a:moveTo>
                <a:cubicBezTo>
                  <a:pt x="63" y="23"/>
                  <a:pt x="63" y="26"/>
                  <a:pt x="64" y="28"/>
                </a:cubicBezTo>
                <a:cubicBezTo>
                  <a:pt x="65" y="27"/>
                  <a:pt x="67" y="20"/>
                  <a:pt x="68" y="20"/>
                </a:cubicBezTo>
                <a:cubicBezTo>
                  <a:pt x="71" y="21"/>
                  <a:pt x="70" y="19"/>
                  <a:pt x="69" y="18"/>
                </a:cubicBezTo>
                <a:cubicBezTo>
                  <a:pt x="69" y="18"/>
                  <a:pt x="69" y="18"/>
                  <a:pt x="68" y="18"/>
                </a:cubicBezTo>
                <a:cubicBezTo>
                  <a:pt x="69" y="18"/>
                  <a:pt x="69" y="18"/>
                  <a:pt x="69" y="18"/>
                </a:cubicBezTo>
                <a:cubicBezTo>
                  <a:pt x="69" y="18"/>
                  <a:pt x="70" y="18"/>
                  <a:pt x="70" y="18"/>
                </a:cubicBezTo>
                <a:cubicBezTo>
                  <a:pt x="70" y="18"/>
                  <a:pt x="68" y="16"/>
                  <a:pt x="68" y="16"/>
                </a:cubicBezTo>
                <a:cubicBezTo>
                  <a:pt x="68" y="16"/>
                  <a:pt x="69" y="16"/>
                  <a:pt x="69" y="16"/>
                </a:cubicBezTo>
                <a:cubicBezTo>
                  <a:pt x="68" y="14"/>
                  <a:pt x="68" y="10"/>
                  <a:pt x="66" y="11"/>
                </a:cubicBezTo>
                <a:cubicBezTo>
                  <a:pt x="66" y="11"/>
                  <a:pt x="66" y="12"/>
                  <a:pt x="67" y="13"/>
                </a:cubicBezTo>
                <a:cubicBezTo>
                  <a:pt x="66" y="12"/>
                  <a:pt x="66" y="12"/>
                  <a:pt x="66" y="11"/>
                </a:cubicBezTo>
                <a:cubicBezTo>
                  <a:pt x="66" y="12"/>
                  <a:pt x="66" y="12"/>
                  <a:pt x="65" y="12"/>
                </a:cubicBezTo>
                <a:cubicBezTo>
                  <a:pt x="64" y="12"/>
                  <a:pt x="66" y="10"/>
                  <a:pt x="65" y="9"/>
                </a:cubicBezTo>
                <a:cubicBezTo>
                  <a:pt x="64" y="9"/>
                  <a:pt x="63" y="11"/>
                  <a:pt x="63" y="11"/>
                </a:cubicBezTo>
                <a:cubicBezTo>
                  <a:pt x="63" y="10"/>
                  <a:pt x="62" y="10"/>
                  <a:pt x="62" y="12"/>
                </a:cubicBezTo>
                <a:cubicBezTo>
                  <a:pt x="61" y="10"/>
                  <a:pt x="58" y="13"/>
                  <a:pt x="57" y="15"/>
                </a:cubicBezTo>
                <a:cubicBezTo>
                  <a:pt x="57" y="15"/>
                  <a:pt x="60" y="14"/>
                  <a:pt x="60" y="14"/>
                </a:cubicBezTo>
                <a:cubicBezTo>
                  <a:pt x="61" y="16"/>
                  <a:pt x="58" y="18"/>
                  <a:pt x="61" y="17"/>
                </a:cubicBezTo>
                <a:cubicBezTo>
                  <a:pt x="61" y="20"/>
                  <a:pt x="59" y="24"/>
                  <a:pt x="62" y="26"/>
                </a:cubicBezTo>
                <a:close/>
                <a:moveTo>
                  <a:pt x="107" y="32"/>
                </a:moveTo>
                <a:cubicBezTo>
                  <a:pt x="107" y="32"/>
                  <a:pt x="107" y="32"/>
                  <a:pt x="107" y="32"/>
                </a:cubicBezTo>
                <a:cubicBezTo>
                  <a:pt x="107" y="32"/>
                  <a:pt x="107" y="32"/>
                  <a:pt x="107" y="32"/>
                </a:cubicBezTo>
                <a:cubicBezTo>
                  <a:pt x="107" y="32"/>
                  <a:pt x="107" y="32"/>
                  <a:pt x="107" y="32"/>
                </a:cubicBezTo>
                <a:close/>
                <a:moveTo>
                  <a:pt x="72" y="11"/>
                </a:moveTo>
                <a:cubicBezTo>
                  <a:pt x="73" y="12"/>
                  <a:pt x="74" y="12"/>
                  <a:pt x="75" y="13"/>
                </a:cubicBezTo>
                <a:cubicBezTo>
                  <a:pt x="75" y="12"/>
                  <a:pt x="72" y="10"/>
                  <a:pt x="71" y="10"/>
                </a:cubicBezTo>
                <a:cubicBezTo>
                  <a:pt x="71" y="10"/>
                  <a:pt x="71" y="10"/>
                  <a:pt x="71" y="10"/>
                </a:cubicBezTo>
                <a:cubicBezTo>
                  <a:pt x="72" y="10"/>
                  <a:pt x="72" y="11"/>
                  <a:pt x="72" y="11"/>
                </a:cubicBezTo>
                <a:close/>
                <a:moveTo>
                  <a:pt x="56" y="36"/>
                </a:moveTo>
                <a:cubicBezTo>
                  <a:pt x="56" y="36"/>
                  <a:pt x="57" y="37"/>
                  <a:pt x="59" y="37"/>
                </a:cubicBezTo>
                <a:cubicBezTo>
                  <a:pt x="60" y="37"/>
                  <a:pt x="57" y="32"/>
                  <a:pt x="56" y="32"/>
                </a:cubicBezTo>
                <a:cubicBezTo>
                  <a:pt x="57" y="33"/>
                  <a:pt x="55" y="36"/>
                  <a:pt x="56" y="36"/>
                </a:cubicBezTo>
                <a:close/>
                <a:moveTo>
                  <a:pt x="48" y="11"/>
                </a:moveTo>
                <a:cubicBezTo>
                  <a:pt x="49" y="10"/>
                  <a:pt x="47" y="10"/>
                  <a:pt x="47" y="10"/>
                </a:cubicBezTo>
                <a:cubicBezTo>
                  <a:pt x="42" y="10"/>
                  <a:pt x="46" y="10"/>
                  <a:pt x="45" y="11"/>
                </a:cubicBezTo>
                <a:cubicBezTo>
                  <a:pt x="45" y="11"/>
                  <a:pt x="47" y="11"/>
                  <a:pt x="48" y="11"/>
                </a:cubicBezTo>
                <a:close/>
                <a:moveTo>
                  <a:pt x="52" y="11"/>
                </a:moveTo>
                <a:cubicBezTo>
                  <a:pt x="52" y="11"/>
                  <a:pt x="52" y="11"/>
                  <a:pt x="52" y="11"/>
                </a:cubicBezTo>
                <a:cubicBezTo>
                  <a:pt x="51" y="11"/>
                  <a:pt x="51" y="11"/>
                  <a:pt x="50" y="11"/>
                </a:cubicBezTo>
                <a:cubicBezTo>
                  <a:pt x="51" y="10"/>
                  <a:pt x="52" y="9"/>
                  <a:pt x="53" y="9"/>
                </a:cubicBezTo>
                <a:cubicBezTo>
                  <a:pt x="51" y="9"/>
                  <a:pt x="50" y="9"/>
                  <a:pt x="49" y="10"/>
                </a:cubicBezTo>
                <a:cubicBezTo>
                  <a:pt x="50" y="10"/>
                  <a:pt x="51" y="10"/>
                  <a:pt x="51" y="9"/>
                </a:cubicBezTo>
                <a:cubicBezTo>
                  <a:pt x="51" y="10"/>
                  <a:pt x="47" y="11"/>
                  <a:pt x="47" y="12"/>
                </a:cubicBezTo>
                <a:cubicBezTo>
                  <a:pt x="48" y="12"/>
                  <a:pt x="51" y="12"/>
                  <a:pt x="52" y="11"/>
                </a:cubicBezTo>
                <a:close/>
                <a:moveTo>
                  <a:pt x="51" y="9"/>
                </a:moveTo>
                <a:cubicBezTo>
                  <a:pt x="51" y="9"/>
                  <a:pt x="51" y="9"/>
                  <a:pt x="51" y="9"/>
                </a:cubicBezTo>
                <a:cubicBezTo>
                  <a:pt x="51" y="9"/>
                  <a:pt x="51" y="9"/>
                  <a:pt x="51" y="9"/>
                </a:cubicBezTo>
                <a:cubicBezTo>
                  <a:pt x="51" y="9"/>
                  <a:pt x="51" y="9"/>
                  <a:pt x="51" y="9"/>
                </a:cubicBezTo>
                <a:cubicBezTo>
                  <a:pt x="51" y="9"/>
                  <a:pt x="51" y="9"/>
                  <a:pt x="51" y="10"/>
                </a:cubicBezTo>
                <a:cubicBezTo>
                  <a:pt x="51" y="10"/>
                  <a:pt x="51" y="10"/>
                  <a:pt x="51" y="9"/>
                </a:cubicBezTo>
                <a:close/>
                <a:moveTo>
                  <a:pt x="48" y="13"/>
                </a:moveTo>
                <a:cubicBezTo>
                  <a:pt x="45" y="11"/>
                  <a:pt x="47" y="14"/>
                  <a:pt x="44" y="14"/>
                </a:cubicBezTo>
                <a:cubicBezTo>
                  <a:pt x="45" y="14"/>
                  <a:pt x="46" y="15"/>
                  <a:pt x="46" y="15"/>
                </a:cubicBezTo>
                <a:cubicBezTo>
                  <a:pt x="47" y="15"/>
                  <a:pt x="48" y="13"/>
                  <a:pt x="48" y="13"/>
                </a:cubicBezTo>
                <a:close/>
                <a:moveTo>
                  <a:pt x="54" y="9"/>
                </a:moveTo>
                <a:cubicBezTo>
                  <a:pt x="54" y="9"/>
                  <a:pt x="53" y="9"/>
                  <a:pt x="53" y="9"/>
                </a:cubicBezTo>
                <a:cubicBezTo>
                  <a:pt x="53" y="9"/>
                  <a:pt x="53" y="10"/>
                  <a:pt x="54" y="9"/>
                </a:cubicBezTo>
                <a:close/>
                <a:moveTo>
                  <a:pt x="40" y="5"/>
                </a:moveTo>
                <a:cubicBezTo>
                  <a:pt x="38" y="6"/>
                  <a:pt x="37" y="6"/>
                  <a:pt x="36" y="6"/>
                </a:cubicBezTo>
                <a:cubicBezTo>
                  <a:pt x="35" y="7"/>
                  <a:pt x="34" y="7"/>
                  <a:pt x="34" y="7"/>
                </a:cubicBezTo>
                <a:cubicBezTo>
                  <a:pt x="33" y="7"/>
                  <a:pt x="33" y="8"/>
                  <a:pt x="33" y="8"/>
                </a:cubicBezTo>
                <a:cubicBezTo>
                  <a:pt x="33" y="9"/>
                  <a:pt x="34" y="9"/>
                  <a:pt x="34" y="9"/>
                </a:cubicBezTo>
                <a:cubicBezTo>
                  <a:pt x="37" y="6"/>
                  <a:pt x="37" y="8"/>
                  <a:pt x="34" y="9"/>
                </a:cubicBezTo>
                <a:cubicBezTo>
                  <a:pt x="34" y="9"/>
                  <a:pt x="34" y="9"/>
                  <a:pt x="34" y="9"/>
                </a:cubicBezTo>
                <a:cubicBezTo>
                  <a:pt x="35" y="9"/>
                  <a:pt x="36" y="8"/>
                  <a:pt x="37" y="9"/>
                </a:cubicBezTo>
                <a:cubicBezTo>
                  <a:pt x="36" y="10"/>
                  <a:pt x="32" y="13"/>
                  <a:pt x="33" y="14"/>
                </a:cubicBezTo>
                <a:cubicBezTo>
                  <a:pt x="33" y="15"/>
                  <a:pt x="29" y="15"/>
                  <a:pt x="32" y="15"/>
                </a:cubicBezTo>
                <a:cubicBezTo>
                  <a:pt x="31" y="16"/>
                  <a:pt x="26" y="21"/>
                  <a:pt x="27" y="21"/>
                </a:cubicBezTo>
                <a:cubicBezTo>
                  <a:pt x="26" y="21"/>
                  <a:pt x="26" y="21"/>
                  <a:pt x="26" y="21"/>
                </a:cubicBezTo>
                <a:cubicBezTo>
                  <a:pt x="23" y="26"/>
                  <a:pt x="10" y="39"/>
                  <a:pt x="17" y="43"/>
                </a:cubicBezTo>
                <a:cubicBezTo>
                  <a:pt x="18" y="44"/>
                  <a:pt x="16" y="35"/>
                  <a:pt x="19" y="35"/>
                </a:cubicBezTo>
                <a:cubicBezTo>
                  <a:pt x="19" y="40"/>
                  <a:pt x="17" y="44"/>
                  <a:pt x="17" y="49"/>
                </a:cubicBezTo>
                <a:cubicBezTo>
                  <a:pt x="17" y="55"/>
                  <a:pt x="19" y="53"/>
                  <a:pt x="21" y="55"/>
                </a:cubicBezTo>
                <a:cubicBezTo>
                  <a:pt x="23" y="56"/>
                  <a:pt x="31" y="67"/>
                  <a:pt x="31" y="69"/>
                </a:cubicBezTo>
                <a:cubicBezTo>
                  <a:pt x="32" y="73"/>
                  <a:pt x="27" y="71"/>
                  <a:pt x="28" y="74"/>
                </a:cubicBezTo>
                <a:cubicBezTo>
                  <a:pt x="29" y="80"/>
                  <a:pt x="30" y="85"/>
                  <a:pt x="36" y="90"/>
                </a:cubicBezTo>
                <a:cubicBezTo>
                  <a:pt x="38" y="92"/>
                  <a:pt x="36" y="99"/>
                  <a:pt x="37" y="100"/>
                </a:cubicBezTo>
                <a:cubicBezTo>
                  <a:pt x="37" y="100"/>
                  <a:pt x="36" y="100"/>
                  <a:pt x="36" y="100"/>
                </a:cubicBezTo>
                <a:cubicBezTo>
                  <a:pt x="37" y="101"/>
                  <a:pt x="37" y="101"/>
                  <a:pt x="38" y="102"/>
                </a:cubicBezTo>
                <a:cubicBezTo>
                  <a:pt x="37" y="102"/>
                  <a:pt x="36" y="102"/>
                  <a:pt x="36" y="102"/>
                </a:cubicBezTo>
                <a:cubicBezTo>
                  <a:pt x="38" y="104"/>
                  <a:pt x="40" y="105"/>
                  <a:pt x="43" y="104"/>
                </a:cubicBezTo>
                <a:cubicBezTo>
                  <a:pt x="43" y="104"/>
                  <a:pt x="42" y="104"/>
                  <a:pt x="41" y="103"/>
                </a:cubicBezTo>
                <a:cubicBezTo>
                  <a:pt x="43" y="103"/>
                  <a:pt x="45" y="103"/>
                  <a:pt x="45" y="102"/>
                </a:cubicBezTo>
                <a:cubicBezTo>
                  <a:pt x="45" y="102"/>
                  <a:pt x="49" y="103"/>
                  <a:pt x="48" y="102"/>
                </a:cubicBezTo>
                <a:cubicBezTo>
                  <a:pt x="48" y="101"/>
                  <a:pt x="47" y="101"/>
                  <a:pt x="47" y="101"/>
                </a:cubicBezTo>
                <a:cubicBezTo>
                  <a:pt x="46" y="101"/>
                  <a:pt x="46" y="100"/>
                  <a:pt x="46" y="100"/>
                </a:cubicBezTo>
                <a:cubicBezTo>
                  <a:pt x="46" y="100"/>
                  <a:pt x="46" y="101"/>
                  <a:pt x="47" y="101"/>
                </a:cubicBezTo>
                <a:cubicBezTo>
                  <a:pt x="50" y="101"/>
                  <a:pt x="59" y="97"/>
                  <a:pt x="57" y="97"/>
                </a:cubicBezTo>
                <a:cubicBezTo>
                  <a:pt x="62" y="96"/>
                  <a:pt x="67" y="94"/>
                  <a:pt x="69" y="87"/>
                </a:cubicBezTo>
                <a:cubicBezTo>
                  <a:pt x="71" y="82"/>
                  <a:pt x="62" y="82"/>
                  <a:pt x="61" y="82"/>
                </a:cubicBezTo>
                <a:cubicBezTo>
                  <a:pt x="61" y="82"/>
                  <a:pt x="52" y="79"/>
                  <a:pt x="53" y="79"/>
                </a:cubicBezTo>
                <a:cubicBezTo>
                  <a:pt x="52" y="77"/>
                  <a:pt x="58" y="79"/>
                  <a:pt x="56" y="76"/>
                </a:cubicBezTo>
                <a:cubicBezTo>
                  <a:pt x="53" y="73"/>
                  <a:pt x="50" y="73"/>
                  <a:pt x="48" y="70"/>
                </a:cubicBezTo>
                <a:cubicBezTo>
                  <a:pt x="45" y="67"/>
                  <a:pt x="39" y="68"/>
                  <a:pt x="39" y="67"/>
                </a:cubicBezTo>
                <a:cubicBezTo>
                  <a:pt x="35" y="63"/>
                  <a:pt x="34" y="68"/>
                  <a:pt x="30" y="64"/>
                </a:cubicBezTo>
                <a:cubicBezTo>
                  <a:pt x="29" y="64"/>
                  <a:pt x="30" y="59"/>
                  <a:pt x="29" y="59"/>
                </a:cubicBezTo>
                <a:cubicBezTo>
                  <a:pt x="28" y="60"/>
                  <a:pt x="27" y="60"/>
                  <a:pt x="26" y="60"/>
                </a:cubicBezTo>
                <a:cubicBezTo>
                  <a:pt x="26" y="59"/>
                  <a:pt x="29" y="52"/>
                  <a:pt x="29" y="52"/>
                </a:cubicBezTo>
                <a:cubicBezTo>
                  <a:pt x="26" y="50"/>
                  <a:pt x="24" y="54"/>
                  <a:pt x="23" y="52"/>
                </a:cubicBezTo>
                <a:cubicBezTo>
                  <a:pt x="18" y="43"/>
                  <a:pt x="29" y="45"/>
                  <a:pt x="32" y="44"/>
                </a:cubicBezTo>
                <a:cubicBezTo>
                  <a:pt x="34" y="44"/>
                  <a:pt x="33" y="52"/>
                  <a:pt x="35" y="52"/>
                </a:cubicBezTo>
                <a:cubicBezTo>
                  <a:pt x="37" y="51"/>
                  <a:pt x="39" y="42"/>
                  <a:pt x="41" y="40"/>
                </a:cubicBezTo>
                <a:cubicBezTo>
                  <a:pt x="43" y="42"/>
                  <a:pt x="52" y="34"/>
                  <a:pt x="50" y="40"/>
                </a:cubicBezTo>
                <a:cubicBezTo>
                  <a:pt x="51" y="41"/>
                  <a:pt x="54" y="38"/>
                  <a:pt x="53" y="37"/>
                </a:cubicBezTo>
                <a:cubicBezTo>
                  <a:pt x="53" y="36"/>
                  <a:pt x="53" y="35"/>
                  <a:pt x="52" y="34"/>
                </a:cubicBezTo>
                <a:cubicBezTo>
                  <a:pt x="51" y="34"/>
                  <a:pt x="50" y="34"/>
                  <a:pt x="48" y="34"/>
                </a:cubicBezTo>
                <a:cubicBezTo>
                  <a:pt x="52" y="30"/>
                  <a:pt x="58" y="36"/>
                  <a:pt x="56" y="29"/>
                </a:cubicBezTo>
                <a:cubicBezTo>
                  <a:pt x="56" y="27"/>
                  <a:pt x="52" y="23"/>
                  <a:pt x="51" y="23"/>
                </a:cubicBezTo>
                <a:cubicBezTo>
                  <a:pt x="51" y="23"/>
                  <a:pt x="50" y="24"/>
                  <a:pt x="50" y="24"/>
                </a:cubicBezTo>
                <a:cubicBezTo>
                  <a:pt x="50" y="23"/>
                  <a:pt x="51" y="22"/>
                  <a:pt x="50" y="22"/>
                </a:cubicBezTo>
                <a:cubicBezTo>
                  <a:pt x="48" y="23"/>
                  <a:pt x="46" y="29"/>
                  <a:pt x="44" y="29"/>
                </a:cubicBezTo>
                <a:cubicBezTo>
                  <a:pt x="45" y="29"/>
                  <a:pt x="42" y="24"/>
                  <a:pt x="42" y="23"/>
                </a:cubicBezTo>
                <a:cubicBezTo>
                  <a:pt x="40" y="21"/>
                  <a:pt x="44" y="21"/>
                  <a:pt x="45" y="20"/>
                </a:cubicBezTo>
                <a:cubicBezTo>
                  <a:pt x="46" y="20"/>
                  <a:pt x="48" y="18"/>
                  <a:pt x="49" y="17"/>
                </a:cubicBezTo>
                <a:cubicBezTo>
                  <a:pt x="49" y="17"/>
                  <a:pt x="49" y="17"/>
                  <a:pt x="48" y="17"/>
                </a:cubicBezTo>
                <a:cubicBezTo>
                  <a:pt x="49" y="16"/>
                  <a:pt x="49" y="16"/>
                  <a:pt x="49" y="15"/>
                </a:cubicBezTo>
                <a:cubicBezTo>
                  <a:pt x="48" y="16"/>
                  <a:pt x="43" y="18"/>
                  <a:pt x="45" y="14"/>
                </a:cubicBezTo>
                <a:cubicBezTo>
                  <a:pt x="41" y="15"/>
                  <a:pt x="42" y="14"/>
                  <a:pt x="43" y="12"/>
                </a:cubicBezTo>
                <a:cubicBezTo>
                  <a:pt x="43" y="11"/>
                  <a:pt x="42" y="12"/>
                  <a:pt x="41" y="12"/>
                </a:cubicBezTo>
                <a:cubicBezTo>
                  <a:pt x="45" y="10"/>
                  <a:pt x="45" y="11"/>
                  <a:pt x="42" y="10"/>
                </a:cubicBezTo>
                <a:cubicBezTo>
                  <a:pt x="43" y="10"/>
                  <a:pt x="44" y="10"/>
                  <a:pt x="45" y="9"/>
                </a:cubicBezTo>
                <a:cubicBezTo>
                  <a:pt x="44" y="10"/>
                  <a:pt x="45" y="8"/>
                  <a:pt x="43" y="8"/>
                </a:cubicBezTo>
                <a:cubicBezTo>
                  <a:pt x="44" y="7"/>
                  <a:pt x="46" y="6"/>
                  <a:pt x="47" y="6"/>
                </a:cubicBezTo>
                <a:cubicBezTo>
                  <a:pt x="46" y="6"/>
                  <a:pt x="45" y="5"/>
                  <a:pt x="45" y="5"/>
                </a:cubicBezTo>
                <a:cubicBezTo>
                  <a:pt x="45" y="5"/>
                  <a:pt x="39" y="7"/>
                  <a:pt x="42" y="5"/>
                </a:cubicBezTo>
                <a:cubicBezTo>
                  <a:pt x="41" y="5"/>
                  <a:pt x="39" y="7"/>
                  <a:pt x="39" y="5"/>
                </a:cubicBezTo>
                <a:cubicBezTo>
                  <a:pt x="39" y="5"/>
                  <a:pt x="39" y="5"/>
                  <a:pt x="39" y="5"/>
                </a:cubicBezTo>
                <a:cubicBezTo>
                  <a:pt x="40" y="5"/>
                  <a:pt x="40" y="5"/>
                  <a:pt x="40" y="5"/>
                </a:cubicBezTo>
                <a:close/>
                <a:moveTo>
                  <a:pt x="50" y="13"/>
                </a:moveTo>
                <a:cubicBezTo>
                  <a:pt x="49" y="13"/>
                  <a:pt x="48" y="14"/>
                  <a:pt x="48" y="15"/>
                </a:cubicBezTo>
                <a:cubicBezTo>
                  <a:pt x="50" y="15"/>
                  <a:pt x="52" y="13"/>
                  <a:pt x="50" y="13"/>
                </a:cubicBezTo>
                <a:close/>
                <a:moveTo>
                  <a:pt x="111" y="52"/>
                </a:moveTo>
                <a:cubicBezTo>
                  <a:pt x="111" y="52"/>
                  <a:pt x="111" y="52"/>
                  <a:pt x="111" y="53"/>
                </a:cubicBezTo>
                <a:cubicBezTo>
                  <a:pt x="111" y="50"/>
                  <a:pt x="111" y="47"/>
                  <a:pt x="111" y="45"/>
                </a:cubicBezTo>
                <a:cubicBezTo>
                  <a:pt x="111" y="45"/>
                  <a:pt x="111" y="45"/>
                  <a:pt x="111" y="45"/>
                </a:cubicBezTo>
                <a:cubicBezTo>
                  <a:pt x="111" y="45"/>
                  <a:pt x="111" y="45"/>
                  <a:pt x="110" y="44"/>
                </a:cubicBezTo>
                <a:cubicBezTo>
                  <a:pt x="110" y="45"/>
                  <a:pt x="111" y="49"/>
                  <a:pt x="111" y="52"/>
                </a:cubicBezTo>
                <a:close/>
                <a:moveTo>
                  <a:pt x="48" y="20"/>
                </a:moveTo>
                <a:cubicBezTo>
                  <a:pt x="46" y="19"/>
                  <a:pt x="46" y="21"/>
                  <a:pt x="46" y="21"/>
                </a:cubicBezTo>
                <a:cubicBezTo>
                  <a:pt x="47" y="21"/>
                  <a:pt x="48" y="22"/>
                  <a:pt x="49" y="20"/>
                </a:cubicBezTo>
                <a:cubicBezTo>
                  <a:pt x="46" y="20"/>
                  <a:pt x="49" y="20"/>
                  <a:pt x="48" y="20"/>
                </a:cubicBezTo>
                <a:close/>
                <a:moveTo>
                  <a:pt x="56" y="22"/>
                </a:moveTo>
                <a:cubicBezTo>
                  <a:pt x="59" y="23"/>
                  <a:pt x="54" y="16"/>
                  <a:pt x="54" y="16"/>
                </a:cubicBezTo>
                <a:cubicBezTo>
                  <a:pt x="55" y="13"/>
                  <a:pt x="50" y="16"/>
                  <a:pt x="50" y="16"/>
                </a:cubicBezTo>
                <a:cubicBezTo>
                  <a:pt x="54" y="16"/>
                  <a:pt x="51" y="18"/>
                  <a:pt x="50" y="19"/>
                </a:cubicBezTo>
                <a:cubicBezTo>
                  <a:pt x="50" y="19"/>
                  <a:pt x="54" y="24"/>
                  <a:pt x="55" y="23"/>
                </a:cubicBezTo>
                <a:cubicBezTo>
                  <a:pt x="55" y="22"/>
                  <a:pt x="55" y="21"/>
                  <a:pt x="55" y="20"/>
                </a:cubicBezTo>
                <a:cubicBezTo>
                  <a:pt x="56" y="20"/>
                  <a:pt x="56" y="22"/>
                  <a:pt x="56" y="22"/>
                </a:cubicBezTo>
                <a:close/>
                <a:moveTo>
                  <a:pt x="53" y="20"/>
                </a:moveTo>
                <a:cubicBezTo>
                  <a:pt x="53" y="20"/>
                  <a:pt x="53" y="20"/>
                  <a:pt x="53" y="20"/>
                </a:cubicBezTo>
                <a:cubicBezTo>
                  <a:pt x="52" y="19"/>
                  <a:pt x="51" y="20"/>
                  <a:pt x="53" y="17"/>
                </a:cubicBezTo>
                <a:cubicBezTo>
                  <a:pt x="53" y="17"/>
                  <a:pt x="53" y="19"/>
                  <a:pt x="53" y="20"/>
                </a:cubicBezTo>
                <a:cubicBezTo>
                  <a:pt x="53" y="20"/>
                  <a:pt x="53" y="20"/>
                  <a:pt x="53" y="20"/>
                </a:cubicBezTo>
                <a:close/>
                <a:moveTo>
                  <a:pt x="70" y="1"/>
                </a:moveTo>
                <a:cubicBezTo>
                  <a:pt x="70" y="1"/>
                  <a:pt x="70" y="1"/>
                  <a:pt x="71" y="1"/>
                </a:cubicBezTo>
                <a:cubicBezTo>
                  <a:pt x="70" y="1"/>
                  <a:pt x="70" y="1"/>
                  <a:pt x="70" y="1"/>
                </a:cubicBezTo>
                <a:close/>
                <a:moveTo>
                  <a:pt x="99" y="88"/>
                </a:moveTo>
                <a:cubicBezTo>
                  <a:pt x="99" y="88"/>
                  <a:pt x="99" y="88"/>
                  <a:pt x="99" y="88"/>
                </a:cubicBezTo>
                <a:close/>
                <a:moveTo>
                  <a:pt x="111" y="60"/>
                </a:moveTo>
                <a:cubicBezTo>
                  <a:pt x="111" y="59"/>
                  <a:pt x="111" y="59"/>
                  <a:pt x="111" y="58"/>
                </a:cubicBezTo>
                <a:cubicBezTo>
                  <a:pt x="111" y="57"/>
                  <a:pt x="111" y="55"/>
                  <a:pt x="111" y="54"/>
                </a:cubicBezTo>
                <a:cubicBezTo>
                  <a:pt x="111" y="53"/>
                  <a:pt x="111" y="53"/>
                  <a:pt x="111" y="52"/>
                </a:cubicBezTo>
                <a:cubicBezTo>
                  <a:pt x="110" y="46"/>
                  <a:pt x="105" y="39"/>
                  <a:pt x="106" y="36"/>
                </a:cubicBezTo>
                <a:cubicBezTo>
                  <a:pt x="107" y="36"/>
                  <a:pt x="110" y="42"/>
                  <a:pt x="110" y="44"/>
                </a:cubicBezTo>
                <a:cubicBezTo>
                  <a:pt x="110" y="44"/>
                  <a:pt x="110" y="44"/>
                  <a:pt x="110" y="44"/>
                </a:cubicBezTo>
                <a:cubicBezTo>
                  <a:pt x="110" y="43"/>
                  <a:pt x="110" y="43"/>
                  <a:pt x="110" y="42"/>
                </a:cubicBezTo>
                <a:cubicBezTo>
                  <a:pt x="109" y="39"/>
                  <a:pt x="108" y="36"/>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5" y="30"/>
                  <a:pt x="103" y="26"/>
                  <a:pt x="101" y="22"/>
                </a:cubicBezTo>
                <a:cubicBezTo>
                  <a:pt x="99" y="19"/>
                  <a:pt x="96" y="16"/>
                  <a:pt x="93" y="14"/>
                </a:cubicBezTo>
                <a:cubicBezTo>
                  <a:pt x="92" y="13"/>
                  <a:pt x="92" y="12"/>
                  <a:pt x="91" y="11"/>
                </a:cubicBezTo>
                <a:cubicBezTo>
                  <a:pt x="91" y="11"/>
                  <a:pt x="91" y="11"/>
                  <a:pt x="91" y="11"/>
                </a:cubicBezTo>
                <a:cubicBezTo>
                  <a:pt x="91" y="11"/>
                  <a:pt x="90" y="11"/>
                  <a:pt x="90" y="11"/>
                </a:cubicBezTo>
                <a:cubicBezTo>
                  <a:pt x="90" y="11"/>
                  <a:pt x="90" y="10"/>
                  <a:pt x="89" y="10"/>
                </a:cubicBezTo>
                <a:cubicBezTo>
                  <a:pt x="89" y="10"/>
                  <a:pt x="88" y="9"/>
                  <a:pt x="87" y="9"/>
                </a:cubicBezTo>
                <a:cubicBezTo>
                  <a:pt x="87" y="9"/>
                  <a:pt x="87" y="9"/>
                  <a:pt x="87" y="8"/>
                </a:cubicBezTo>
                <a:cubicBezTo>
                  <a:pt x="87" y="8"/>
                  <a:pt x="87" y="8"/>
                  <a:pt x="87" y="8"/>
                </a:cubicBezTo>
                <a:cubicBezTo>
                  <a:pt x="85" y="7"/>
                  <a:pt x="83" y="6"/>
                  <a:pt x="80" y="5"/>
                </a:cubicBezTo>
                <a:cubicBezTo>
                  <a:pt x="81" y="5"/>
                  <a:pt x="81" y="5"/>
                  <a:pt x="81" y="5"/>
                </a:cubicBezTo>
                <a:cubicBezTo>
                  <a:pt x="78" y="4"/>
                  <a:pt x="75" y="3"/>
                  <a:pt x="72" y="2"/>
                </a:cubicBezTo>
                <a:cubicBezTo>
                  <a:pt x="74" y="2"/>
                  <a:pt x="75" y="3"/>
                  <a:pt x="77" y="4"/>
                </a:cubicBezTo>
                <a:cubicBezTo>
                  <a:pt x="71" y="1"/>
                  <a:pt x="65" y="0"/>
                  <a:pt x="58" y="0"/>
                </a:cubicBezTo>
                <a:cubicBezTo>
                  <a:pt x="59" y="0"/>
                  <a:pt x="60" y="0"/>
                  <a:pt x="58" y="0"/>
                </a:cubicBezTo>
                <a:cubicBezTo>
                  <a:pt x="58" y="0"/>
                  <a:pt x="58" y="0"/>
                  <a:pt x="58" y="0"/>
                </a:cubicBezTo>
                <a:cubicBezTo>
                  <a:pt x="58" y="0"/>
                  <a:pt x="58" y="0"/>
                  <a:pt x="58" y="0"/>
                </a:cubicBezTo>
                <a:cubicBezTo>
                  <a:pt x="55" y="0"/>
                  <a:pt x="53" y="0"/>
                  <a:pt x="52" y="0"/>
                </a:cubicBezTo>
                <a:cubicBezTo>
                  <a:pt x="52" y="0"/>
                  <a:pt x="49" y="0"/>
                  <a:pt x="48" y="1"/>
                </a:cubicBezTo>
                <a:cubicBezTo>
                  <a:pt x="48" y="1"/>
                  <a:pt x="44" y="1"/>
                  <a:pt x="45" y="2"/>
                </a:cubicBezTo>
                <a:cubicBezTo>
                  <a:pt x="45" y="2"/>
                  <a:pt x="45" y="2"/>
                  <a:pt x="45" y="2"/>
                </a:cubicBezTo>
                <a:cubicBezTo>
                  <a:pt x="45" y="2"/>
                  <a:pt x="45" y="2"/>
                  <a:pt x="45" y="2"/>
                </a:cubicBezTo>
                <a:cubicBezTo>
                  <a:pt x="44" y="1"/>
                  <a:pt x="46" y="1"/>
                  <a:pt x="47" y="1"/>
                </a:cubicBezTo>
                <a:cubicBezTo>
                  <a:pt x="47" y="1"/>
                  <a:pt x="48" y="1"/>
                  <a:pt x="48" y="1"/>
                </a:cubicBezTo>
                <a:cubicBezTo>
                  <a:pt x="48" y="1"/>
                  <a:pt x="48" y="1"/>
                  <a:pt x="47" y="1"/>
                </a:cubicBezTo>
                <a:cubicBezTo>
                  <a:pt x="47" y="1"/>
                  <a:pt x="47" y="1"/>
                  <a:pt x="47" y="1"/>
                </a:cubicBezTo>
                <a:cubicBezTo>
                  <a:pt x="47" y="1"/>
                  <a:pt x="47" y="1"/>
                  <a:pt x="47" y="1"/>
                </a:cubicBezTo>
                <a:cubicBezTo>
                  <a:pt x="47" y="1"/>
                  <a:pt x="47" y="1"/>
                  <a:pt x="47" y="1"/>
                </a:cubicBezTo>
                <a:cubicBezTo>
                  <a:pt x="48" y="1"/>
                  <a:pt x="52" y="0"/>
                  <a:pt x="52" y="0"/>
                </a:cubicBezTo>
                <a:cubicBezTo>
                  <a:pt x="52" y="0"/>
                  <a:pt x="52" y="0"/>
                  <a:pt x="51" y="0"/>
                </a:cubicBezTo>
                <a:cubicBezTo>
                  <a:pt x="31" y="1"/>
                  <a:pt x="17" y="13"/>
                  <a:pt x="10" y="28"/>
                </a:cubicBezTo>
                <a:cubicBezTo>
                  <a:pt x="15" y="18"/>
                  <a:pt x="24" y="11"/>
                  <a:pt x="33" y="7"/>
                </a:cubicBezTo>
                <a:cubicBezTo>
                  <a:pt x="33" y="7"/>
                  <a:pt x="34" y="7"/>
                  <a:pt x="34" y="7"/>
                </a:cubicBezTo>
                <a:cubicBezTo>
                  <a:pt x="34" y="6"/>
                  <a:pt x="35" y="6"/>
                  <a:pt x="36" y="6"/>
                </a:cubicBezTo>
                <a:cubicBezTo>
                  <a:pt x="37" y="6"/>
                  <a:pt x="39" y="5"/>
                  <a:pt x="40" y="5"/>
                </a:cubicBezTo>
                <a:cubicBezTo>
                  <a:pt x="40" y="5"/>
                  <a:pt x="40" y="5"/>
                  <a:pt x="39" y="5"/>
                </a:cubicBezTo>
                <a:cubicBezTo>
                  <a:pt x="45" y="4"/>
                  <a:pt x="51" y="4"/>
                  <a:pt x="57" y="5"/>
                </a:cubicBezTo>
                <a:cubicBezTo>
                  <a:pt x="47" y="3"/>
                  <a:pt x="36" y="4"/>
                  <a:pt x="27" y="10"/>
                </a:cubicBezTo>
                <a:cubicBezTo>
                  <a:pt x="25" y="11"/>
                  <a:pt x="24" y="12"/>
                  <a:pt x="22" y="13"/>
                </a:cubicBezTo>
                <a:cubicBezTo>
                  <a:pt x="24" y="12"/>
                  <a:pt x="25" y="11"/>
                  <a:pt x="27" y="10"/>
                </a:cubicBezTo>
                <a:cubicBezTo>
                  <a:pt x="33" y="6"/>
                  <a:pt x="39" y="3"/>
                  <a:pt x="46" y="2"/>
                </a:cubicBezTo>
                <a:cubicBezTo>
                  <a:pt x="46" y="2"/>
                  <a:pt x="46" y="2"/>
                  <a:pt x="45" y="2"/>
                </a:cubicBezTo>
                <a:cubicBezTo>
                  <a:pt x="46" y="2"/>
                  <a:pt x="47" y="2"/>
                  <a:pt x="48" y="2"/>
                </a:cubicBezTo>
                <a:cubicBezTo>
                  <a:pt x="46" y="2"/>
                  <a:pt x="44" y="2"/>
                  <a:pt x="42" y="3"/>
                </a:cubicBezTo>
                <a:cubicBezTo>
                  <a:pt x="45" y="5"/>
                  <a:pt x="50" y="1"/>
                  <a:pt x="53" y="1"/>
                </a:cubicBezTo>
                <a:cubicBezTo>
                  <a:pt x="56" y="0"/>
                  <a:pt x="61" y="2"/>
                  <a:pt x="61" y="2"/>
                </a:cubicBezTo>
                <a:cubicBezTo>
                  <a:pt x="61" y="2"/>
                  <a:pt x="61" y="1"/>
                  <a:pt x="61" y="1"/>
                </a:cubicBezTo>
                <a:cubicBezTo>
                  <a:pt x="63" y="0"/>
                  <a:pt x="68" y="2"/>
                  <a:pt x="71" y="3"/>
                </a:cubicBezTo>
                <a:cubicBezTo>
                  <a:pt x="67" y="4"/>
                  <a:pt x="68" y="2"/>
                  <a:pt x="66" y="4"/>
                </a:cubicBezTo>
                <a:cubicBezTo>
                  <a:pt x="69" y="4"/>
                  <a:pt x="74" y="4"/>
                  <a:pt x="77" y="5"/>
                </a:cubicBezTo>
                <a:cubicBezTo>
                  <a:pt x="74" y="6"/>
                  <a:pt x="77" y="5"/>
                  <a:pt x="75" y="6"/>
                </a:cubicBezTo>
                <a:cubicBezTo>
                  <a:pt x="77" y="6"/>
                  <a:pt x="77" y="6"/>
                  <a:pt x="76" y="6"/>
                </a:cubicBezTo>
                <a:cubicBezTo>
                  <a:pt x="78" y="7"/>
                  <a:pt x="79" y="6"/>
                  <a:pt x="81" y="7"/>
                </a:cubicBezTo>
                <a:cubicBezTo>
                  <a:pt x="80" y="7"/>
                  <a:pt x="78" y="7"/>
                  <a:pt x="77" y="7"/>
                </a:cubicBezTo>
                <a:cubicBezTo>
                  <a:pt x="79" y="7"/>
                  <a:pt x="87" y="13"/>
                  <a:pt x="81" y="11"/>
                </a:cubicBezTo>
                <a:cubicBezTo>
                  <a:pt x="81" y="11"/>
                  <a:pt x="82" y="12"/>
                  <a:pt x="83" y="12"/>
                </a:cubicBezTo>
                <a:cubicBezTo>
                  <a:pt x="83" y="12"/>
                  <a:pt x="84" y="13"/>
                  <a:pt x="84" y="13"/>
                </a:cubicBezTo>
                <a:cubicBezTo>
                  <a:pt x="85" y="14"/>
                  <a:pt x="86" y="14"/>
                  <a:pt x="86" y="14"/>
                </a:cubicBezTo>
                <a:cubicBezTo>
                  <a:pt x="84" y="14"/>
                  <a:pt x="85" y="14"/>
                  <a:pt x="87" y="15"/>
                </a:cubicBezTo>
                <a:cubicBezTo>
                  <a:pt x="86" y="15"/>
                  <a:pt x="85" y="15"/>
                  <a:pt x="84" y="15"/>
                </a:cubicBezTo>
                <a:cubicBezTo>
                  <a:pt x="84" y="15"/>
                  <a:pt x="84" y="14"/>
                  <a:pt x="83" y="14"/>
                </a:cubicBezTo>
                <a:cubicBezTo>
                  <a:pt x="85" y="14"/>
                  <a:pt x="82" y="13"/>
                  <a:pt x="85" y="14"/>
                </a:cubicBezTo>
                <a:cubicBezTo>
                  <a:pt x="84" y="13"/>
                  <a:pt x="84" y="13"/>
                  <a:pt x="84" y="13"/>
                </a:cubicBezTo>
                <a:cubicBezTo>
                  <a:pt x="84" y="13"/>
                  <a:pt x="83" y="13"/>
                  <a:pt x="83" y="12"/>
                </a:cubicBezTo>
                <a:cubicBezTo>
                  <a:pt x="81" y="12"/>
                  <a:pt x="79" y="13"/>
                  <a:pt x="79" y="13"/>
                </a:cubicBezTo>
                <a:cubicBezTo>
                  <a:pt x="78" y="15"/>
                  <a:pt x="84" y="23"/>
                  <a:pt x="85" y="25"/>
                </a:cubicBezTo>
                <a:cubicBezTo>
                  <a:pt x="86" y="24"/>
                  <a:pt x="86" y="23"/>
                  <a:pt x="86" y="23"/>
                </a:cubicBezTo>
                <a:cubicBezTo>
                  <a:pt x="88" y="23"/>
                  <a:pt x="89" y="24"/>
                  <a:pt x="89" y="24"/>
                </a:cubicBezTo>
                <a:cubicBezTo>
                  <a:pt x="89" y="24"/>
                  <a:pt x="89" y="24"/>
                  <a:pt x="89" y="24"/>
                </a:cubicBezTo>
                <a:cubicBezTo>
                  <a:pt x="89" y="24"/>
                  <a:pt x="83" y="16"/>
                  <a:pt x="83" y="17"/>
                </a:cubicBezTo>
                <a:cubicBezTo>
                  <a:pt x="84" y="16"/>
                  <a:pt x="86" y="20"/>
                  <a:pt x="87" y="20"/>
                </a:cubicBezTo>
                <a:cubicBezTo>
                  <a:pt x="88" y="19"/>
                  <a:pt x="88" y="19"/>
                  <a:pt x="87" y="18"/>
                </a:cubicBezTo>
                <a:cubicBezTo>
                  <a:pt x="88" y="18"/>
                  <a:pt x="88" y="18"/>
                  <a:pt x="88" y="17"/>
                </a:cubicBezTo>
                <a:cubicBezTo>
                  <a:pt x="90" y="18"/>
                  <a:pt x="90" y="24"/>
                  <a:pt x="91" y="26"/>
                </a:cubicBezTo>
                <a:cubicBezTo>
                  <a:pt x="90" y="26"/>
                  <a:pt x="88" y="25"/>
                  <a:pt x="86" y="24"/>
                </a:cubicBezTo>
                <a:cubicBezTo>
                  <a:pt x="87" y="26"/>
                  <a:pt x="89" y="33"/>
                  <a:pt x="86" y="34"/>
                </a:cubicBezTo>
                <a:cubicBezTo>
                  <a:pt x="89" y="37"/>
                  <a:pt x="85" y="41"/>
                  <a:pt x="88" y="43"/>
                </a:cubicBezTo>
                <a:cubicBezTo>
                  <a:pt x="92" y="46"/>
                  <a:pt x="91" y="38"/>
                  <a:pt x="91" y="38"/>
                </a:cubicBezTo>
                <a:cubicBezTo>
                  <a:pt x="91" y="38"/>
                  <a:pt x="92" y="38"/>
                  <a:pt x="92" y="38"/>
                </a:cubicBezTo>
                <a:cubicBezTo>
                  <a:pt x="92" y="37"/>
                  <a:pt x="92" y="37"/>
                  <a:pt x="92" y="36"/>
                </a:cubicBezTo>
                <a:cubicBezTo>
                  <a:pt x="95" y="37"/>
                  <a:pt x="95" y="35"/>
                  <a:pt x="99" y="38"/>
                </a:cubicBezTo>
                <a:cubicBezTo>
                  <a:pt x="101" y="36"/>
                  <a:pt x="94" y="32"/>
                  <a:pt x="95" y="32"/>
                </a:cubicBezTo>
                <a:cubicBezTo>
                  <a:pt x="97" y="31"/>
                  <a:pt x="99" y="36"/>
                  <a:pt x="101" y="36"/>
                </a:cubicBezTo>
                <a:cubicBezTo>
                  <a:pt x="101" y="36"/>
                  <a:pt x="99" y="28"/>
                  <a:pt x="97" y="26"/>
                </a:cubicBezTo>
                <a:cubicBezTo>
                  <a:pt x="97" y="26"/>
                  <a:pt x="97" y="26"/>
                  <a:pt x="97" y="26"/>
                </a:cubicBezTo>
                <a:cubicBezTo>
                  <a:pt x="97" y="26"/>
                  <a:pt x="97" y="26"/>
                  <a:pt x="97" y="26"/>
                </a:cubicBezTo>
                <a:cubicBezTo>
                  <a:pt x="98" y="27"/>
                  <a:pt x="100" y="28"/>
                  <a:pt x="100" y="27"/>
                </a:cubicBezTo>
                <a:cubicBezTo>
                  <a:pt x="99" y="26"/>
                  <a:pt x="98" y="25"/>
                  <a:pt x="98" y="25"/>
                </a:cubicBezTo>
                <a:cubicBezTo>
                  <a:pt x="105" y="25"/>
                  <a:pt x="97" y="33"/>
                  <a:pt x="102" y="34"/>
                </a:cubicBezTo>
                <a:cubicBezTo>
                  <a:pt x="102" y="34"/>
                  <a:pt x="102" y="31"/>
                  <a:pt x="104" y="33"/>
                </a:cubicBezTo>
                <a:cubicBezTo>
                  <a:pt x="103" y="32"/>
                  <a:pt x="103" y="31"/>
                  <a:pt x="103" y="30"/>
                </a:cubicBezTo>
                <a:cubicBezTo>
                  <a:pt x="107" y="34"/>
                  <a:pt x="103" y="39"/>
                  <a:pt x="102" y="41"/>
                </a:cubicBezTo>
                <a:cubicBezTo>
                  <a:pt x="103" y="40"/>
                  <a:pt x="98" y="42"/>
                  <a:pt x="99" y="42"/>
                </a:cubicBezTo>
                <a:cubicBezTo>
                  <a:pt x="98" y="42"/>
                  <a:pt x="97" y="38"/>
                  <a:pt x="96" y="39"/>
                </a:cubicBezTo>
                <a:cubicBezTo>
                  <a:pt x="94" y="40"/>
                  <a:pt x="91" y="42"/>
                  <a:pt x="90" y="45"/>
                </a:cubicBezTo>
                <a:cubicBezTo>
                  <a:pt x="87" y="51"/>
                  <a:pt x="87" y="56"/>
                  <a:pt x="86" y="63"/>
                </a:cubicBezTo>
                <a:cubicBezTo>
                  <a:pt x="86" y="69"/>
                  <a:pt x="84" y="66"/>
                  <a:pt x="88" y="70"/>
                </a:cubicBezTo>
                <a:cubicBezTo>
                  <a:pt x="90" y="71"/>
                  <a:pt x="91" y="73"/>
                  <a:pt x="94" y="73"/>
                </a:cubicBezTo>
                <a:cubicBezTo>
                  <a:pt x="97" y="72"/>
                  <a:pt x="99" y="67"/>
                  <a:pt x="103" y="69"/>
                </a:cubicBezTo>
                <a:cubicBezTo>
                  <a:pt x="105" y="75"/>
                  <a:pt x="104" y="81"/>
                  <a:pt x="101" y="86"/>
                </a:cubicBezTo>
                <a:cubicBezTo>
                  <a:pt x="105" y="80"/>
                  <a:pt x="108" y="74"/>
                  <a:pt x="110" y="68"/>
                </a:cubicBezTo>
                <a:cubicBezTo>
                  <a:pt x="110" y="67"/>
                  <a:pt x="110" y="67"/>
                  <a:pt x="110" y="66"/>
                </a:cubicBezTo>
                <a:cubicBezTo>
                  <a:pt x="110" y="66"/>
                  <a:pt x="110" y="65"/>
                  <a:pt x="110" y="65"/>
                </a:cubicBezTo>
                <a:cubicBezTo>
                  <a:pt x="110" y="65"/>
                  <a:pt x="110" y="65"/>
                  <a:pt x="110" y="64"/>
                </a:cubicBezTo>
                <a:cubicBezTo>
                  <a:pt x="110" y="64"/>
                  <a:pt x="110" y="64"/>
                  <a:pt x="110" y="65"/>
                </a:cubicBezTo>
                <a:cubicBezTo>
                  <a:pt x="110" y="64"/>
                  <a:pt x="110" y="64"/>
                  <a:pt x="110" y="64"/>
                </a:cubicBezTo>
                <a:cubicBezTo>
                  <a:pt x="110" y="64"/>
                  <a:pt x="110" y="64"/>
                  <a:pt x="110" y="64"/>
                </a:cubicBezTo>
                <a:cubicBezTo>
                  <a:pt x="111" y="63"/>
                  <a:pt x="111" y="61"/>
                  <a:pt x="111" y="60"/>
                </a:cubicBezTo>
                <a:cubicBezTo>
                  <a:pt x="111" y="60"/>
                  <a:pt x="111" y="61"/>
                  <a:pt x="111" y="61"/>
                </a:cubicBezTo>
                <a:cubicBezTo>
                  <a:pt x="111" y="61"/>
                  <a:pt x="111" y="60"/>
                  <a:pt x="111" y="60"/>
                </a:cubicBezTo>
                <a:close/>
                <a:moveTo>
                  <a:pt x="78" y="4"/>
                </a:moveTo>
                <a:cubicBezTo>
                  <a:pt x="79" y="4"/>
                  <a:pt x="79" y="4"/>
                  <a:pt x="80" y="5"/>
                </a:cubicBezTo>
                <a:cubicBezTo>
                  <a:pt x="79" y="4"/>
                  <a:pt x="79" y="4"/>
                  <a:pt x="78" y="4"/>
                </a:cubicBezTo>
                <a:close/>
                <a:moveTo>
                  <a:pt x="90" y="11"/>
                </a:moveTo>
                <a:cubicBezTo>
                  <a:pt x="90" y="11"/>
                  <a:pt x="91" y="11"/>
                  <a:pt x="91" y="11"/>
                </a:cubicBezTo>
                <a:cubicBezTo>
                  <a:pt x="91" y="11"/>
                  <a:pt x="91" y="11"/>
                  <a:pt x="90" y="11"/>
                </a:cubicBezTo>
                <a:close/>
                <a:moveTo>
                  <a:pt x="97" y="19"/>
                </a:moveTo>
                <a:cubicBezTo>
                  <a:pt x="98" y="19"/>
                  <a:pt x="102" y="24"/>
                  <a:pt x="103" y="25"/>
                </a:cubicBezTo>
                <a:cubicBezTo>
                  <a:pt x="101" y="25"/>
                  <a:pt x="98" y="20"/>
                  <a:pt x="97" y="19"/>
                </a:cubicBezTo>
                <a:close/>
                <a:moveTo>
                  <a:pt x="105" y="79"/>
                </a:moveTo>
                <a:cubicBezTo>
                  <a:pt x="105" y="79"/>
                  <a:pt x="105" y="79"/>
                  <a:pt x="105" y="79"/>
                </a:cubicBezTo>
                <a:cubicBezTo>
                  <a:pt x="105" y="79"/>
                  <a:pt x="105" y="79"/>
                  <a:pt x="105" y="79"/>
                </a:cubicBezTo>
                <a:close/>
                <a:moveTo>
                  <a:pt x="111" y="61"/>
                </a:moveTo>
                <a:cubicBezTo>
                  <a:pt x="111" y="61"/>
                  <a:pt x="111" y="61"/>
                  <a:pt x="111" y="61"/>
                </a:cubicBezTo>
                <a:cubicBezTo>
                  <a:pt x="111" y="61"/>
                  <a:pt x="111" y="61"/>
                  <a:pt x="111" y="61"/>
                </a:cubicBezTo>
                <a:close/>
                <a:moveTo>
                  <a:pt x="66" y="0"/>
                </a:moveTo>
                <a:cubicBezTo>
                  <a:pt x="66" y="0"/>
                  <a:pt x="66" y="0"/>
                  <a:pt x="66" y="0"/>
                </a:cubicBezTo>
                <a:close/>
                <a:moveTo>
                  <a:pt x="111" y="60"/>
                </a:moveTo>
                <a:cubicBezTo>
                  <a:pt x="111" y="58"/>
                  <a:pt x="111" y="56"/>
                  <a:pt x="111" y="54"/>
                </a:cubicBezTo>
                <a:cubicBezTo>
                  <a:pt x="111" y="56"/>
                  <a:pt x="111" y="58"/>
                  <a:pt x="111" y="60"/>
                </a:cubicBezTo>
                <a:close/>
                <a:moveTo>
                  <a:pt x="95" y="15"/>
                </a:moveTo>
                <a:cubicBezTo>
                  <a:pt x="95" y="15"/>
                  <a:pt x="95" y="15"/>
                  <a:pt x="95" y="15"/>
                </a:cubicBezTo>
                <a:close/>
                <a:moveTo>
                  <a:pt x="99" y="20"/>
                </a:moveTo>
                <a:cubicBezTo>
                  <a:pt x="99" y="20"/>
                  <a:pt x="99" y="20"/>
                  <a:pt x="99" y="20"/>
                </a:cubicBezTo>
                <a:close/>
                <a:moveTo>
                  <a:pt x="111" y="54"/>
                </a:moveTo>
                <a:cubicBezTo>
                  <a:pt x="111" y="55"/>
                  <a:pt x="111" y="55"/>
                  <a:pt x="111" y="55"/>
                </a:cubicBezTo>
                <a:cubicBezTo>
                  <a:pt x="111" y="55"/>
                  <a:pt x="111" y="55"/>
                  <a:pt x="111" y="54"/>
                </a:cubicBezTo>
                <a:close/>
                <a:moveTo>
                  <a:pt x="51" y="0"/>
                </a:moveTo>
                <a:cubicBezTo>
                  <a:pt x="52" y="0"/>
                  <a:pt x="52" y="0"/>
                  <a:pt x="52" y="0"/>
                </a:cubicBezTo>
                <a:cubicBezTo>
                  <a:pt x="52" y="0"/>
                  <a:pt x="51" y="0"/>
                  <a:pt x="51" y="0"/>
                </a:cubicBezTo>
                <a:close/>
                <a:moveTo>
                  <a:pt x="56" y="0"/>
                </a:moveTo>
                <a:cubicBezTo>
                  <a:pt x="56" y="0"/>
                  <a:pt x="57" y="0"/>
                  <a:pt x="57" y="0"/>
                </a:cubicBezTo>
                <a:cubicBezTo>
                  <a:pt x="56" y="0"/>
                  <a:pt x="56" y="0"/>
                  <a:pt x="56" y="0"/>
                </a:cubicBezTo>
                <a:close/>
                <a:moveTo>
                  <a:pt x="74" y="11"/>
                </a:moveTo>
                <a:cubicBezTo>
                  <a:pt x="75" y="12"/>
                  <a:pt x="76" y="12"/>
                  <a:pt x="76" y="12"/>
                </a:cubicBezTo>
                <a:cubicBezTo>
                  <a:pt x="76" y="12"/>
                  <a:pt x="75" y="11"/>
                  <a:pt x="74" y="11"/>
                </a:cubicBezTo>
                <a:close/>
                <a:moveTo>
                  <a:pt x="74" y="25"/>
                </a:moveTo>
                <a:cubicBezTo>
                  <a:pt x="78" y="22"/>
                  <a:pt x="73" y="22"/>
                  <a:pt x="73" y="22"/>
                </a:cubicBezTo>
                <a:cubicBezTo>
                  <a:pt x="72" y="22"/>
                  <a:pt x="72" y="22"/>
                  <a:pt x="71" y="22"/>
                </a:cubicBezTo>
                <a:cubicBezTo>
                  <a:pt x="71" y="23"/>
                  <a:pt x="74" y="25"/>
                  <a:pt x="74" y="25"/>
                </a:cubicBezTo>
                <a:close/>
                <a:moveTo>
                  <a:pt x="87" y="31"/>
                </a:moveTo>
                <a:cubicBezTo>
                  <a:pt x="88" y="29"/>
                  <a:pt x="81" y="26"/>
                  <a:pt x="81" y="25"/>
                </a:cubicBezTo>
                <a:cubicBezTo>
                  <a:pt x="81" y="26"/>
                  <a:pt x="82" y="28"/>
                  <a:pt x="82" y="28"/>
                </a:cubicBezTo>
                <a:cubicBezTo>
                  <a:pt x="84" y="26"/>
                  <a:pt x="85" y="33"/>
                  <a:pt x="87" y="31"/>
                </a:cubicBezTo>
                <a:close/>
                <a:moveTo>
                  <a:pt x="82" y="29"/>
                </a:moveTo>
                <a:cubicBezTo>
                  <a:pt x="82" y="30"/>
                  <a:pt x="82" y="33"/>
                  <a:pt x="84" y="33"/>
                </a:cubicBezTo>
                <a:cubicBezTo>
                  <a:pt x="86" y="33"/>
                  <a:pt x="82" y="28"/>
                  <a:pt x="82" y="29"/>
                </a:cubicBezTo>
                <a:close/>
                <a:moveTo>
                  <a:pt x="80" y="22"/>
                </a:moveTo>
                <a:cubicBezTo>
                  <a:pt x="80" y="23"/>
                  <a:pt x="81" y="24"/>
                  <a:pt x="82" y="24"/>
                </a:cubicBezTo>
                <a:cubicBezTo>
                  <a:pt x="82" y="23"/>
                  <a:pt x="81" y="22"/>
                  <a:pt x="80" y="22"/>
                </a:cubicBezTo>
                <a:close/>
                <a:moveTo>
                  <a:pt x="110" y="65"/>
                </a:moveTo>
                <a:cubicBezTo>
                  <a:pt x="110" y="65"/>
                  <a:pt x="110" y="65"/>
                  <a:pt x="110" y="65"/>
                </a:cubicBezTo>
                <a:close/>
                <a:moveTo>
                  <a:pt x="49" y="106"/>
                </a:moveTo>
                <a:cubicBezTo>
                  <a:pt x="48" y="106"/>
                  <a:pt x="47" y="106"/>
                  <a:pt x="46" y="106"/>
                </a:cubicBezTo>
                <a:cubicBezTo>
                  <a:pt x="45" y="105"/>
                  <a:pt x="49" y="107"/>
                  <a:pt x="49" y="106"/>
                </a:cubicBezTo>
                <a:close/>
                <a:moveTo>
                  <a:pt x="44" y="106"/>
                </a:moveTo>
                <a:cubicBezTo>
                  <a:pt x="43" y="106"/>
                  <a:pt x="42" y="105"/>
                  <a:pt x="43" y="106"/>
                </a:cubicBezTo>
                <a:cubicBezTo>
                  <a:pt x="44" y="106"/>
                  <a:pt x="44" y="106"/>
                  <a:pt x="44" y="106"/>
                </a:cubicBezTo>
                <a:cubicBezTo>
                  <a:pt x="44" y="106"/>
                  <a:pt x="44" y="106"/>
                  <a:pt x="44" y="106"/>
                </a:cubicBezTo>
                <a:close/>
                <a:moveTo>
                  <a:pt x="21" y="71"/>
                </a:moveTo>
                <a:cubicBezTo>
                  <a:pt x="22" y="71"/>
                  <a:pt x="22" y="69"/>
                  <a:pt x="22" y="69"/>
                </a:cubicBezTo>
                <a:cubicBezTo>
                  <a:pt x="21" y="69"/>
                  <a:pt x="21" y="69"/>
                  <a:pt x="20" y="68"/>
                </a:cubicBezTo>
                <a:cubicBezTo>
                  <a:pt x="20" y="68"/>
                  <a:pt x="20" y="71"/>
                  <a:pt x="21" y="71"/>
                </a:cubicBezTo>
                <a:close/>
                <a:moveTo>
                  <a:pt x="72" y="7"/>
                </a:moveTo>
                <a:cubicBezTo>
                  <a:pt x="74" y="7"/>
                  <a:pt x="73" y="7"/>
                  <a:pt x="70" y="7"/>
                </a:cubicBezTo>
                <a:cubicBezTo>
                  <a:pt x="71" y="7"/>
                  <a:pt x="72" y="7"/>
                  <a:pt x="72" y="7"/>
                </a:cubicBezTo>
                <a:close/>
                <a:moveTo>
                  <a:pt x="46" y="64"/>
                </a:moveTo>
                <a:cubicBezTo>
                  <a:pt x="46" y="64"/>
                  <a:pt x="48" y="65"/>
                  <a:pt x="48" y="65"/>
                </a:cubicBezTo>
                <a:cubicBezTo>
                  <a:pt x="50" y="65"/>
                  <a:pt x="47" y="63"/>
                  <a:pt x="46" y="64"/>
                </a:cubicBezTo>
                <a:close/>
                <a:moveTo>
                  <a:pt x="74" y="8"/>
                </a:moveTo>
                <a:cubicBezTo>
                  <a:pt x="72" y="8"/>
                  <a:pt x="71" y="8"/>
                  <a:pt x="69" y="8"/>
                </a:cubicBezTo>
                <a:cubicBezTo>
                  <a:pt x="70" y="8"/>
                  <a:pt x="70" y="8"/>
                  <a:pt x="71" y="8"/>
                </a:cubicBezTo>
                <a:cubicBezTo>
                  <a:pt x="70" y="8"/>
                  <a:pt x="69" y="8"/>
                  <a:pt x="68" y="8"/>
                </a:cubicBezTo>
                <a:cubicBezTo>
                  <a:pt x="69" y="8"/>
                  <a:pt x="73" y="9"/>
                  <a:pt x="74" y="8"/>
                </a:cubicBezTo>
                <a:close/>
                <a:moveTo>
                  <a:pt x="72" y="6"/>
                </a:moveTo>
                <a:cubicBezTo>
                  <a:pt x="75" y="8"/>
                  <a:pt x="78" y="9"/>
                  <a:pt x="81" y="10"/>
                </a:cubicBezTo>
                <a:cubicBezTo>
                  <a:pt x="79" y="9"/>
                  <a:pt x="74" y="5"/>
                  <a:pt x="72" y="6"/>
                </a:cubicBezTo>
                <a:close/>
                <a:moveTo>
                  <a:pt x="37" y="57"/>
                </a:moveTo>
                <a:cubicBezTo>
                  <a:pt x="40" y="56"/>
                  <a:pt x="28" y="50"/>
                  <a:pt x="31" y="53"/>
                </a:cubicBezTo>
                <a:cubicBezTo>
                  <a:pt x="32" y="54"/>
                  <a:pt x="35" y="58"/>
                  <a:pt x="37" y="57"/>
                </a:cubicBezTo>
                <a:close/>
                <a:moveTo>
                  <a:pt x="49" y="107"/>
                </a:moveTo>
                <a:cubicBezTo>
                  <a:pt x="50" y="107"/>
                  <a:pt x="47" y="106"/>
                  <a:pt x="47" y="106"/>
                </a:cubicBezTo>
                <a:cubicBezTo>
                  <a:pt x="47" y="107"/>
                  <a:pt x="48" y="107"/>
                  <a:pt x="48" y="107"/>
                </a:cubicBezTo>
                <a:cubicBezTo>
                  <a:pt x="47" y="107"/>
                  <a:pt x="47" y="107"/>
                  <a:pt x="47" y="106"/>
                </a:cubicBezTo>
                <a:cubicBezTo>
                  <a:pt x="45" y="106"/>
                  <a:pt x="44" y="106"/>
                  <a:pt x="42" y="105"/>
                </a:cubicBezTo>
                <a:cubicBezTo>
                  <a:pt x="42" y="105"/>
                  <a:pt x="43" y="106"/>
                  <a:pt x="44" y="106"/>
                </a:cubicBezTo>
                <a:cubicBezTo>
                  <a:pt x="56" y="109"/>
                  <a:pt x="68" y="108"/>
                  <a:pt x="78" y="103"/>
                </a:cubicBezTo>
                <a:cubicBezTo>
                  <a:pt x="68" y="107"/>
                  <a:pt x="57" y="108"/>
                  <a:pt x="49" y="107"/>
                </a:cubicBezTo>
                <a:close/>
                <a:moveTo>
                  <a:pt x="47" y="67"/>
                </a:moveTo>
                <a:cubicBezTo>
                  <a:pt x="49" y="66"/>
                  <a:pt x="45" y="66"/>
                  <a:pt x="47" y="67"/>
                </a:cubicBezTo>
                <a:close/>
                <a:moveTo>
                  <a:pt x="58" y="9"/>
                </a:moveTo>
                <a:cubicBezTo>
                  <a:pt x="58" y="9"/>
                  <a:pt x="58" y="9"/>
                  <a:pt x="59" y="9"/>
                </a:cubicBezTo>
                <a:cubicBezTo>
                  <a:pt x="58" y="9"/>
                  <a:pt x="58" y="9"/>
                  <a:pt x="58" y="9"/>
                </a:cubicBezTo>
                <a:close/>
                <a:moveTo>
                  <a:pt x="23" y="95"/>
                </a:moveTo>
                <a:cubicBezTo>
                  <a:pt x="5" y="78"/>
                  <a:pt x="0" y="49"/>
                  <a:pt x="10" y="28"/>
                </a:cubicBezTo>
                <a:cubicBezTo>
                  <a:pt x="8" y="33"/>
                  <a:pt x="6" y="38"/>
                  <a:pt x="5" y="44"/>
                </a:cubicBezTo>
                <a:cubicBezTo>
                  <a:pt x="1" y="63"/>
                  <a:pt x="8" y="82"/>
                  <a:pt x="23" y="95"/>
                </a:cubicBezTo>
                <a:close/>
                <a:moveTo>
                  <a:pt x="54" y="9"/>
                </a:moveTo>
                <a:cubicBezTo>
                  <a:pt x="53" y="9"/>
                  <a:pt x="53" y="9"/>
                  <a:pt x="54" y="9"/>
                </a:cubicBezTo>
                <a:close/>
                <a:moveTo>
                  <a:pt x="43" y="59"/>
                </a:moveTo>
                <a:cubicBezTo>
                  <a:pt x="42" y="58"/>
                  <a:pt x="37" y="57"/>
                  <a:pt x="39" y="60"/>
                </a:cubicBezTo>
                <a:cubicBezTo>
                  <a:pt x="40" y="60"/>
                  <a:pt x="44" y="61"/>
                  <a:pt x="43" y="59"/>
                </a:cubicBezTo>
                <a:close/>
                <a:moveTo>
                  <a:pt x="59" y="2"/>
                </a:moveTo>
                <a:cubicBezTo>
                  <a:pt x="61" y="2"/>
                  <a:pt x="55" y="2"/>
                  <a:pt x="59" y="2"/>
                </a:cubicBezTo>
                <a:close/>
                <a:moveTo>
                  <a:pt x="81" y="10"/>
                </a:moveTo>
                <a:cubicBezTo>
                  <a:pt x="82" y="10"/>
                  <a:pt x="83" y="10"/>
                  <a:pt x="81" y="10"/>
                </a:cubicBezTo>
                <a:close/>
                <a:moveTo>
                  <a:pt x="52" y="12"/>
                </a:moveTo>
                <a:cubicBezTo>
                  <a:pt x="52" y="12"/>
                  <a:pt x="53" y="12"/>
                  <a:pt x="54" y="12"/>
                </a:cubicBezTo>
                <a:cubicBezTo>
                  <a:pt x="54" y="11"/>
                  <a:pt x="54" y="11"/>
                  <a:pt x="54" y="11"/>
                </a:cubicBezTo>
                <a:cubicBezTo>
                  <a:pt x="54" y="11"/>
                  <a:pt x="54" y="11"/>
                  <a:pt x="53" y="11"/>
                </a:cubicBezTo>
                <a:cubicBezTo>
                  <a:pt x="52" y="12"/>
                  <a:pt x="52" y="12"/>
                  <a:pt x="51" y="12"/>
                </a:cubicBezTo>
                <a:cubicBezTo>
                  <a:pt x="52" y="12"/>
                  <a:pt x="52" y="12"/>
                  <a:pt x="52" y="12"/>
                </a:cubicBezTo>
                <a:close/>
                <a:moveTo>
                  <a:pt x="70" y="10"/>
                </a:moveTo>
                <a:cubicBezTo>
                  <a:pt x="71" y="10"/>
                  <a:pt x="72" y="10"/>
                  <a:pt x="73" y="11"/>
                </a:cubicBezTo>
                <a:cubicBezTo>
                  <a:pt x="73" y="10"/>
                  <a:pt x="73" y="9"/>
                  <a:pt x="72" y="10"/>
                </a:cubicBezTo>
                <a:cubicBezTo>
                  <a:pt x="73" y="10"/>
                  <a:pt x="72" y="10"/>
                  <a:pt x="70" y="10"/>
                </a:cubicBezTo>
                <a:close/>
                <a:moveTo>
                  <a:pt x="55" y="11"/>
                </a:moveTo>
                <a:cubicBezTo>
                  <a:pt x="56" y="11"/>
                  <a:pt x="56" y="11"/>
                  <a:pt x="56" y="10"/>
                </a:cubicBezTo>
                <a:cubicBezTo>
                  <a:pt x="56" y="10"/>
                  <a:pt x="55" y="10"/>
                  <a:pt x="55" y="11"/>
                </a:cubicBezTo>
                <a:close/>
                <a:moveTo>
                  <a:pt x="58" y="10"/>
                </a:moveTo>
                <a:cubicBezTo>
                  <a:pt x="57" y="10"/>
                  <a:pt x="56" y="11"/>
                  <a:pt x="56" y="11"/>
                </a:cubicBezTo>
                <a:cubicBezTo>
                  <a:pt x="56" y="12"/>
                  <a:pt x="58" y="10"/>
                  <a:pt x="58" y="10"/>
                </a:cubicBezTo>
                <a:close/>
                <a:moveTo>
                  <a:pt x="57" y="9"/>
                </a:moveTo>
                <a:cubicBezTo>
                  <a:pt x="57" y="9"/>
                  <a:pt x="57" y="9"/>
                  <a:pt x="57" y="9"/>
                </a:cubicBezTo>
                <a:cubicBezTo>
                  <a:pt x="56" y="10"/>
                  <a:pt x="55" y="10"/>
                  <a:pt x="54" y="10"/>
                </a:cubicBezTo>
                <a:cubicBezTo>
                  <a:pt x="54" y="11"/>
                  <a:pt x="57" y="10"/>
                  <a:pt x="57" y="9"/>
                </a:cubicBezTo>
                <a:close/>
                <a:moveTo>
                  <a:pt x="54" y="12"/>
                </a:moveTo>
                <a:cubicBezTo>
                  <a:pt x="53" y="12"/>
                  <a:pt x="52" y="14"/>
                  <a:pt x="52" y="14"/>
                </a:cubicBezTo>
                <a:cubicBezTo>
                  <a:pt x="52" y="14"/>
                  <a:pt x="54" y="14"/>
                  <a:pt x="54" y="14"/>
                </a:cubicBezTo>
                <a:cubicBezTo>
                  <a:pt x="54" y="13"/>
                  <a:pt x="56" y="13"/>
                  <a:pt x="54" y="13"/>
                </a:cubicBezTo>
                <a:cubicBezTo>
                  <a:pt x="54" y="13"/>
                  <a:pt x="55" y="11"/>
                  <a:pt x="55" y="11"/>
                </a:cubicBezTo>
                <a:cubicBezTo>
                  <a:pt x="55" y="11"/>
                  <a:pt x="55" y="11"/>
                  <a:pt x="54" y="11"/>
                </a:cubicBezTo>
                <a:cubicBezTo>
                  <a:pt x="55" y="11"/>
                  <a:pt x="55" y="11"/>
                  <a:pt x="54" y="12"/>
                </a:cubicBezTo>
                <a:close/>
                <a:moveTo>
                  <a:pt x="54" y="9"/>
                </a:moveTo>
                <a:cubicBezTo>
                  <a:pt x="55" y="9"/>
                  <a:pt x="56" y="9"/>
                  <a:pt x="57" y="8"/>
                </a:cubicBezTo>
                <a:cubicBezTo>
                  <a:pt x="56" y="8"/>
                  <a:pt x="55" y="9"/>
                  <a:pt x="54" y="9"/>
                </a:cubicBezTo>
                <a:close/>
                <a:moveTo>
                  <a:pt x="57" y="10"/>
                </a:moveTo>
                <a:cubicBezTo>
                  <a:pt x="57" y="10"/>
                  <a:pt x="57" y="10"/>
                  <a:pt x="56" y="10"/>
                </a:cubicBezTo>
                <a:cubicBezTo>
                  <a:pt x="57" y="10"/>
                  <a:pt x="57" y="10"/>
                  <a:pt x="57" y="10"/>
                </a:cubicBezTo>
                <a:close/>
                <a:moveTo>
                  <a:pt x="62" y="9"/>
                </a:moveTo>
                <a:cubicBezTo>
                  <a:pt x="60" y="10"/>
                  <a:pt x="60" y="10"/>
                  <a:pt x="59" y="10"/>
                </a:cubicBezTo>
                <a:cubicBezTo>
                  <a:pt x="57" y="10"/>
                  <a:pt x="55" y="12"/>
                  <a:pt x="55" y="14"/>
                </a:cubicBezTo>
                <a:cubicBezTo>
                  <a:pt x="55" y="13"/>
                  <a:pt x="62" y="11"/>
                  <a:pt x="62" y="9"/>
                </a:cubicBezTo>
                <a:close/>
              </a:path>
            </a:pathLst>
          </a:custGeom>
          <a:solidFill>
            <a:schemeClr val="accent1"/>
          </a:solidFill>
          <a:ln>
            <a:noFill/>
          </a:ln>
        </p:spPr>
        <p:txBody>
          <a:bodyPr/>
          <a:lstStyle/>
          <a:p>
            <a:endParaRPr lang="zh-CN" altLang="en-US"/>
          </a:p>
        </p:txBody>
      </p:sp>
      <p:sp>
        <p:nvSpPr>
          <p:cNvPr id="31" name="Freeform 360"/>
          <p:cNvSpPr>
            <a:spLocks noEditPoints="1"/>
          </p:cNvSpPr>
          <p:nvPr userDrawn="1"/>
        </p:nvSpPr>
        <p:spPr bwMode="auto">
          <a:xfrm>
            <a:off x="1625600" y="1588109"/>
            <a:ext cx="595313" cy="471487"/>
          </a:xfrm>
          <a:custGeom>
            <a:gdLst>
              <a:gd name="T0" fmla="*/ 0 w 104"/>
              <a:gd name="T1" fmla="*/ 2147483647 h 82"/>
              <a:gd name="T2" fmla="*/ 2147483647 w 104"/>
              <a:gd name="T3" fmla="*/ 2147483647 h 82"/>
              <a:gd name="T4" fmla="*/ 2147483647 w 104"/>
              <a:gd name="T5" fmla="*/ 2147483647 h 82"/>
              <a:gd name="T6" fmla="*/ 2147483647 w 104"/>
              <a:gd name="T7" fmla="*/ 2147483647 h 82"/>
              <a:gd name="T8" fmla="*/ 2147483647 w 104"/>
              <a:gd name="T9" fmla="*/ 2147483647 h 82"/>
              <a:gd name="T10" fmla="*/ 2147483647 w 104"/>
              <a:gd name="T11" fmla="*/ 2147483647 h 82"/>
              <a:gd name="T12" fmla="*/ 2147483647 w 104"/>
              <a:gd name="T13" fmla="*/ 2147483647 h 82"/>
              <a:gd name="T14" fmla="*/ 2147483647 w 104"/>
              <a:gd name="T15" fmla="*/ 2147483647 h 82"/>
              <a:gd name="T16" fmla="*/ 2147483647 w 104"/>
              <a:gd name="T17" fmla="*/ 2147483647 h 82"/>
              <a:gd name="T18" fmla="*/ 2147483647 w 104"/>
              <a:gd name="T19" fmla="*/ 2147483647 h 82"/>
              <a:gd name="T20" fmla="*/ 2147483647 w 104"/>
              <a:gd name="T21" fmla="*/ 2147483647 h 82"/>
              <a:gd name="T22" fmla="*/ 2147483647 w 104"/>
              <a:gd name="T23" fmla="*/ 2147483647 h 82"/>
              <a:gd name="T24" fmla="*/ 2147483647 w 104"/>
              <a:gd name="T25" fmla="*/ 2147483647 h 82"/>
              <a:gd name="T26" fmla="*/ 2147483647 w 104"/>
              <a:gd name="T27" fmla="*/ 2147483647 h 82"/>
              <a:gd name="T28" fmla="*/ 2147483647 w 104"/>
              <a:gd name="T29" fmla="*/ 2147483647 h 82"/>
              <a:gd name="T30" fmla="*/ 2147483647 w 104"/>
              <a:gd name="T31" fmla="*/ 2147483647 h 82"/>
              <a:gd name="T32" fmla="*/ 2147483647 w 104"/>
              <a:gd name="T33" fmla="*/ 2147483647 h 82"/>
              <a:gd name="T34" fmla="*/ 2147483647 w 104"/>
              <a:gd name="T35" fmla="*/ 2147483647 h 82"/>
              <a:gd name="T36" fmla="*/ 2147483647 w 104"/>
              <a:gd name="T37" fmla="*/ 2147483647 h 82"/>
              <a:gd name="T38" fmla="*/ 2147483647 w 104"/>
              <a:gd name="T39" fmla="*/ 2147483647 h 82"/>
              <a:gd name="T40" fmla="*/ 2147483647 w 104"/>
              <a:gd name="T41" fmla="*/ 2147483647 h 82"/>
              <a:gd name="T42" fmla="*/ 2147483647 w 104"/>
              <a:gd name="T43" fmla="*/ 2147483647 h 82"/>
              <a:gd name="T44" fmla="*/ 2147483647 w 104"/>
              <a:gd name="T45" fmla="*/ 2147483647 h 82"/>
              <a:gd name="T46" fmla="*/ 2147483647 w 104"/>
              <a:gd name="T47" fmla="*/ 2147483647 h 82"/>
              <a:gd name="T48" fmla="*/ 2147483647 w 104"/>
              <a:gd name="T49" fmla="*/ 2147483647 h 82"/>
              <a:gd name="T50" fmla="*/ 2147483647 w 104"/>
              <a:gd name="T51" fmla="*/ 2147483647 h 82"/>
              <a:gd name="T52" fmla="*/ 2147483647 w 104"/>
              <a:gd name="T53" fmla="*/ 2147483647 h 82"/>
              <a:gd name="T54" fmla="*/ 2147483647 w 104"/>
              <a:gd name="T55" fmla="*/ 2147483647 h 82"/>
              <a:gd name="T56" fmla="*/ 2147483647 w 104"/>
              <a:gd name="T57" fmla="*/ 2147483647 h 82"/>
              <a:gd name="T58" fmla="*/ 2147483647 w 104"/>
              <a:gd name="T59" fmla="*/ 2147483647 h 82"/>
              <a:gd name="T60" fmla="*/ 2147483647 w 104"/>
              <a:gd name="T61" fmla="*/ 2147483647 h 82"/>
              <a:gd name="T62" fmla="*/ 2147483647 w 104"/>
              <a:gd name="T63" fmla="*/ 2147483647 h 82"/>
              <a:gd name="T64" fmla="*/ 2147483647 w 104"/>
              <a:gd name="T65" fmla="*/ 2147483647 h 82"/>
              <a:gd name="T66" fmla="*/ 2147483647 w 104"/>
              <a:gd name="T67" fmla="*/ 2147483647 h 82"/>
              <a:gd name="T68" fmla="*/ 2147483647 w 104"/>
              <a:gd name="T69" fmla="*/ 2147483647 h 82"/>
              <a:gd name="T70" fmla="*/ 2147483647 w 104"/>
              <a:gd name="T71" fmla="*/ 2147483647 h 82"/>
              <a:gd name="T72" fmla="*/ 2147483647 w 104"/>
              <a:gd name="T73" fmla="*/ 2147483647 h 82"/>
              <a:gd name="T74" fmla="*/ 2147483647 w 104"/>
              <a:gd name="T75" fmla="*/ 2147483647 h 82"/>
              <a:gd name="T76" fmla="*/ 2147483647 w 104"/>
              <a:gd name="T77" fmla="*/ 2147483647 h 82"/>
              <a:gd name="T78" fmla="*/ 2147483647 w 104"/>
              <a:gd name="T79" fmla="*/ 2147483647 h 82"/>
              <a:gd name="T80" fmla="*/ 2147483647 w 104"/>
              <a:gd name="T81" fmla="*/ 2147483647 h 82"/>
              <a:gd name="T82" fmla="*/ 2147483647 w 104"/>
              <a:gd name="T83" fmla="*/ 2147483647 h 82"/>
              <a:gd name="T84" fmla="*/ 2147483647 w 104"/>
              <a:gd name="T85" fmla="*/ 2147483647 h 82"/>
              <a:gd name="T86" fmla="*/ 2147483647 w 104"/>
              <a:gd name="T87" fmla="*/ 2147483647 h 82"/>
              <a:gd name="T88" fmla="*/ 2147483647 w 104"/>
              <a:gd name="T89" fmla="*/ 2147483647 h 82"/>
              <a:gd name="T90" fmla="*/ 2147483647 w 104"/>
              <a:gd name="T91" fmla="*/ 2147483647 h 82"/>
              <a:gd name="T92" fmla="*/ 2147483647 w 104"/>
              <a:gd name="T93" fmla="*/ 2147483647 h 82"/>
              <a:gd name="T94" fmla="*/ 2147483647 w 104"/>
              <a:gd name="T95" fmla="*/ 2147483647 h 82"/>
              <a:gd name="T96" fmla="*/ 2147483647 w 104"/>
              <a:gd name="T97" fmla="*/ 2147483647 h 82"/>
              <a:gd name="T98" fmla="*/ 2147483647 w 104"/>
              <a:gd name="T99" fmla="*/ 2147483647 h 82"/>
              <a:gd name="T100" fmla="*/ 2147483647 w 104"/>
              <a:gd name="T101" fmla="*/ 2147483647 h 82"/>
              <a:gd name="T102" fmla="*/ 2147483647 w 104"/>
              <a:gd name="T103" fmla="*/ 2147483647 h 82"/>
              <a:gd name="T104" fmla="*/ 2147483647 w 104"/>
              <a:gd name="T105" fmla="*/ 2147483647 h 82"/>
              <a:gd name="T106" fmla="*/ 2147483647 w 104"/>
              <a:gd name="T107" fmla="*/ 2147483647 h 82"/>
              <a:gd name="T108" fmla="*/ 2147483647 w 104"/>
              <a:gd name="T109" fmla="*/ 2147483647 h 82"/>
              <a:gd name="T110" fmla="*/ 2147483647 w 104"/>
              <a:gd name="T111" fmla="*/ 2147483647 h 82"/>
              <a:gd name="T112" fmla="*/ 2147483647 w 104"/>
              <a:gd name="T113" fmla="*/ 2147483647 h 82"/>
              <a:gd name="T114" fmla="*/ 2147483647 w 104"/>
              <a:gd name="T115" fmla="*/ 2147483647 h 82"/>
              <a:gd name="T116" fmla="*/ 2147483647 w 104"/>
              <a:gd name="T117" fmla="*/ 2147483647 h 82"/>
              <a:gd name="T118" fmla="*/ 2147483647 w 104"/>
              <a:gd name="T119" fmla="*/ 2147483647 h 82"/>
              <a:gd name="T120" fmla="*/ 2147483647 w 104"/>
              <a:gd name="T121" fmla="*/ 2147483647 h 82"/>
              <a:gd name="T122" fmla="*/ 2147483647 w 104"/>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82">
                <a:moveTo>
                  <a:pt x="104" y="76"/>
                </a:moveTo>
                <a:cubicBezTo>
                  <a:pt x="87" y="51"/>
                  <a:pt x="87" y="51"/>
                  <a:pt x="87" y="51"/>
                </a:cubicBezTo>
                <a:cubicBezTo>
                  <a:pt x="86" y="50"/>
                  <a:pt x="86" y="50"/>
                  <a:pt x="86" y="50"/>
                </a:cubicBezTo>
                <a:cubicBezTo>
                  <a:pt x="85" y="50"/>
                  <a:pt x="85" y="49"/>
                  <a:pt x="84" y="49"/>
                </a:cubicBezTo>
                <a:cubicBezTo>
                  <a:pt x="84" y="49"/>
                  <a:pt x="83" y="49"/>
                  <a:pt x="82" y="49"/>
                </a:cubicBezTo>
                <a:cubicBezTo>
                  <a:pt x="82" y="49"/>
                  <a:pt x="82" y="49"/>
                  <a:pt x="82" y="49"/>
                </a:cubicBezTo>
                <a:cubicBezTo>
                  <a:pt x="85" y="48"/>
                  <a:pt x="87" y="46"/>
                  <a:pt x="87" y="44"/>
                </a:cubicBezTo>
                <a:cubicBezTo>
                  <a:pt x="87" y="5"/>
                  <a:pt x="87" y="5"/>
                  <a:pt x="87" y="5"/>
                </a:cubicBezTo>
                <a:cubicBezTo>
                  <a:pt x="87" y="2"/>
                  <a:pt x="84" y="0"/>
                  <a:pt x="82" y="0"/>
                </a:cubicBezTo>
                <a:cubicBezTo>
                  <a:pt x="22" y="0"/>
                  <a:pt x="22" y="0"/>
                  <a:pt x="22" y="0"/>
                </a:cubicBezTo>
                <a:cubicBezTo>
                  <a:pt x="20" y="0"/>
                  <a:pt x="17" y="2"/>
                  <a:pt x="17" y="5"/>
                </a:cubicBezTo>
                <a:cubicBezTo>
                  <a:pt x="17" y="44"/>
                  <a:pt x="17" y="44"/>
                  <a:pt x="17" y="44"/>
                </a:cubicBezTo>
                <a:cubicBezTo>
                  <a:pt x="17" y="46"/>
                  <a:pt x="19" y="48"/>
                  <a:pt x="22" y="49"/>
                </a:cubicBezTo>
                <a:cubicBezTo>
                  <a:pt x="22" y="49"/>
                  <a:pt x="22" y="49"/>
                  <a:pt x="22" y="49"/>
                </a:cubicBezTo>
                <a:cubicBezTo>
                  <a:pt x="21" y="49"/>
                  <a:pt x="20" y="49"/>
                  <a:pt x="20" y="49"/>
                </a:cubicBezTo>
                <a:cubicBezTo>
                  <a:pt x="19" y="49"/>
                  <a:pt x="19" y="50"/>
                  <a:pt x="18" y="50"/>
                </a:cubicBezTo>
                <a:cubicBezTo>
                  <a:pt x="18" y="50"/>
                  <a:pt x="18" y="50"/>
                  <a:pt x="17" y="51"/>
                </a:cubicBezTo>
                <a:cubicBezTo>
                  <a:pt x="0" y="76"/>
                  <a:pt x="0" y="76"/>
                  <a:pt x="0" y="76"/>
                </a:cubicBezTo>
                <a:cubicBezTo>
                  <a:pt x="0" y="77"/>
                  <a:pt x="0" y="78"/>
                  <a:pt x="0" y="78"/>
                </a:cubicBezTo>
                <a:cubicBezTo>
                  <a:pt x="0" y="79"/>
                  <a:pt x="0" y="80"/>
                  <a:pt x="0" y="80"/>
                </a:cubicBezTo>
                <a:cubicBezTo>
                  <a:pt x="1" y="81"/>
                  <a:pt x="1" y="81"/>
                  <a:pt x="2" y="81"/>
                </a:cubicBezTo>
                <a:cubicBezTo>
                  <a:pt x="3" y="81"/>
                  <a:pt x="4" y="82"/>
                  <a:pt x="5" y="82"/>
                </a:cubicBezTo>
                <a:cubicBezTo>
                  <a:pt x="99" y="82"/>
                  <a:pt x="99" y="82"/>
                  <a:pt x="99" y="82"/>
                </a:cubicBezTo>
                <a:cubicBezTo>
                  <a:pt x="101" y="82"/>
                  <a:pt x="101" y="81"/>
                  <a:pt x="102" y="81"/>
                </a:cubicBezTo>
                <a:cubicBezTo>
                  <a:pt x="103" y="81"/>
                  <a:pt x="104" y="81"/>
                  <a:pt x="104" y="80"/>
                </a:cubicBezTo>
                <a:cubicBezTo>
                  <a:pt x="104" y="80"/>
                  <a:pt x="104" y="79"/>
                  <a:pt x="104" y="78"/>
                </a:cubicBezTo>
                <a:cubicBezTo>
                  <a:pt x="104" y="78"/>
                  <a:pt x="104" y="77"/>
                  <a:pt x="104" y="76"/>
                </a:cubicBezTo>
                <a:close/>
                <a:moveTo>
                  <a:pt x="86" y="60"/>
                </a:moveTo>
                <a:cubicBezTo>
                  <a:pt x="86" y="60"/>
                  <a:pt x="87" y="60"/>
                  <a:pt x="87" y="60"/>
                </a:cubicBezTo>
                <a:cubicBezTo>
                  <a:pt x="87" y="61"/>
                  <a:pt x="87" y="61"/>
                  <a:pt x="87" y="61"/>
                </a:cubicBezTo>
                <a:cubicBezTo>
                  <a:pt x="87" y="61"/>
                  <a:pt x="87" y="61"/>
                  <a:pt x="87" y="61"/>
                </a:cubicBezTo>
                <a:cubicBezTo>
                  <a:pt x="87" y="61"/>
                  <a:pt x="87" y="61"/>
                  <a:pt x="87" y="61"/>
                </a:cubicBezTo>
                <a:cubicBezTo>
                  <a:pt x="87" y="61"/>
                  <a:pt x="87" y="62"/>
                  <a:pt x="87" y="62"/>
                </a:cubicBezTo>
                <a:cubicBezTo>
                  <a:pt x="87" y="62"/>
                  <a:pt x="87" y="62"/>
                  <a:pt x="86" y="62"/>
                </a:cubicBezTo>
                <a:cubicBezTo>
                  <a:pt x="82" y="62"/>
                  <a:pt x="82" y="62"/>
                  <a:pt x="82" y="62"/>
                </a:cubicBezTo>
                <a:cubicBezTo>
                  <a:pt x="82" y="62"/>
                  <a:pt x="82" y="62"/>
                  <a:pt x="82" y="62"/>
                </a:cubicBezTo>
                <a:cubicBezTo>
                  <a:pt x="82" y="62"/>
                  <a:pt x="82" y="61"/>
                  <a:pt x="81" y="61"/>
                </a:cubicBezTo>
                <a:cubicBezTo>
                  <a:pt x="81" y="61"/>
                  <a:pt x="81" y="61"/>
                  <a:pt x="81" y="61"/>
                </a:cubicBezTo>
                <a:cubicBezTo>
                  <a:pt x="81" y="61"/>
                  <a:pt x="81" y="61"/>
                  <a:pt x="81" y="61"/>
                </a:cubicBezTo>
                <a:cubicBezTo>
                  <a:pt x="80" y="60"/>
                  <a:pt x="80" y="60"/>
                  <a:pt x="80" y="60"/>
                </a:cubicBezTo>
                <a:cubicBezTo>
                  <a:pt x="80" y="60"/>
                  <a:pt x="80" y="60"/>
                  <a:pt x="80" y="60"/>
                </a:cubicBezTo>
                <a:cubicBezTo>
                  <a:pt x="80" y="59"/>
                  <a:pt x="80" y="59"/>
                  <a:pt x="80" y="59"/>
                </a:cubicBezTo>
                <a:cubicBezTo>
                  <a:pt x="81" y="59"/>
                  <a:pt x="81" y="59"/>
                  <a:pt x="81" y="59"/>
                </a:cubicBezTo>
                <a:cubicBezTo>
                  <a:pt x="81" y="59"/>
                  <a:pt x="81" y="59"/>
                  <a:pt x="81" y="59"/>
                </a:cubicBezTo>
                <a:cubicBezTo>
                  <a:pt x="85" y="59"/>
                  <a:pt x="85" y="59"/>
                  <a:pt x="85" y="59"/>
                </a:cubicBezTo>
                <a:cubicBezTo>
                  <a:pt x="85" y="59"/>
                  <a:pt x="85" y="59"/>
                  <a:pt x="86" y="59"/>
                </a:cubicBezTo>
                <a:cubicBezTo>
                  <a:pt x="86" y="59"/>
                  <a:pt x="86" y="59"/>
                  <a:pt x="86" y="59"/>
                </a:cubicBezTo>
                <a:cubicBezTo>
                  <a:pt x="86" y="59"/>
                  <a:pt x="86" y="59"/>
                  <a:pt x="86" y="60"/>
                </a:cubicBezTo>
                <a:close/>
                <a:moveTo>
                  <a:pt x="85" y="57"/>
                </a:moveTo>
                <a:cubicBezTo>
                  <a:pt x="85" y="57"/>
                  <a:pt x="85" y="57"/>
                  <a:pt x="85" y="57"/>
                </a:cubicBezTo>
                <a:cubicBezTo>
                  <a:pt x="86" y="58"/>
                  <a:pt x="86" y="58"/>
                  <a:pt x="86" y="58"/>
                </a:cubicBezTo>
                <a:cubicBezTo>
                  <a:pt x="86" y="58"/>
                  <a:pt x="86" y="58"/>
                  <a:pt x="86" y="58"/>
                </a:cubicBezTo>
                <a:cubicBezTo>
                  <a:pt x="86" y="58"/>
                  <a:pt x="86" y="58"/>
                  <a:pt x="86" y="59"/>
                </a:cubicBezTo>
                <a:cubicBezTo>
                  <a:pt x="85" y="59"/>
                  <a:pt x="85" y="59"/>
                  <a:pt x="85" y="59"/>
                </a:cubicBezTo>
                <a:cubicBezTo>
                  <a:pt x="85" y="59"/>
                  <a:pt x="85" y="59"/>
                  <a:pt x="85" y="59"/>
                </a:cubicBezTo>
                <a:cubicBezTo>
                  <a:pt x="81" y="59"/>
                  <a:pt x="81" y="59"/>
                  <a:pt x="81" y="59"/>
                </a:cubicBezTo>
                <a:cubicBezTo>
                  <a:pt x="81" y="59"/>
                  <a:pt x="81" y="59"/>
                  <a:pt x="80" y="59"/>
                </a:cubicBezTo>
                <a:cubicBezTo>
                  <a:pt x="80" y="59"/>
                  <a:pt x="80" y="59"/>
                  <a:pt x="80" y="59"/>
                </a:cubicBezTo>
                <a:cubicBezTo>
                  <a:pt x="80" y="58"/>
                  <a:pt x="80" y="58"/>
                  <a:pt x="80" y="58"/>
                </a:cubicBezTo>
                <a:cubicBezTo>
                  <a:pt x="80" y="58"/>
                  <a:pt x="80" y="58"/>
                  <a:pt x="80" y="58"/>
                </a:cubicBezTo>
                <a:cubicBezTo>
                  <a:pt x="79" y="57"/>
                  <a:pt x="79" y="57"/>
                  <a:pt x="79" y="57"/>
                </a:cubicBezTo>
                <a:cubicBezTo>
                  <a:pt x="79" y="57"/>
                  <a:pt x="79" y="57"/>
                  <a:pt x="79" y="57"/>
                </a:cubicBezTo>
                <a:cubicBezTo>
                  <a:pt x="79" y="57"/>
                  <a:pt x="79" y="57"/>
                  <a:pt x="79" y="57"/>
                </a:cubicBezTo>
                <a:cubicBezTo>
                  <a:pt x="79" y="57"/>
                  <a:pt x="79" y="57"/>
                  <a:pt x="79" y="57"/>
                </a:cubicBezTo>
                <a:cubicBezTo>
                  <a:pt x="80" y="56"/>
                  <a:pt x="80" y="56"/>
                  <a:pt x="80" y="56"/>
                </a:cubicBezTo>
                <a:cubicBezTo>
                  <a:pt x="84" y="56"/>
                  <a:pt x="84" y="56"/>
                  <a:pt x="84" y="56"/>
                </a:cubicBezTo>
                <a:cubicBezTo>
                  <a:pt x="84" y="56"/>
                  <a:pt x="84" y="56"/>
                  <a:pt x="84" y="57"/>
                </a:cubicBezTo>
                <a:cubicBezTo>
                  <a:pt x="84" y="57"/>
                  <a:pt x="84" y="57"/>
                  <a:pt x="85" y="57"/>
                </a:cubicBezTo>
                <a:cubicBezTo>
                  <a:pt x="85" y="57"/>
                  <a:pt x="85" y="57"/>
                  <a:pt x="85" y="57"/>
                </a:cubicBezTo>
                <a:close/>
                <a:moveTo>
                  <a:pt x="83" y="54"/>
                </a:moveTo>
                <a:cubicBezTo>
                  <a:pt x="84" y="54"/>
                  <a:pt x="84" y="54"/>
                  <a:pt x="84" y="55"/>
                </a:cubicBezTo>
                <a:cubicBezTo>
                  <a:pt x="84" y="56"/>
                  <a:pt x="84" y="56"/>
                  <a:pt x="84" y="56"/>
                </a:cubicBezTo>
                <a:cubicBezTo>
                  <a:pt x="84" y="56"/>
                  <a:pt x="84" y="56"/>
                  <a:pt x="84" y="56"/>
                </a:cubicBezTo>
                <a:cubicBezTo>
                  <a:pt x="84" y="56"/>
                  <a:pt x="84" y="56"/>
                  <a:pt x="84" y="56"/>
                </a:cubicBezTo>
                <a:cubicBezTo>
                  <a:pt x="84" y="56"/>
                  <a:pt x="84" y="56"/>
                  <a:pt x="84" y="56"/>
                </a:cubicBezTo>
                <a:cubicBezTo>
                  <a:pt x="84" y="56"/>
                  <a:pt x="84" y="56"/>
                  <a:pt x="83" y="56"/>
                </a:cubicBezTo>
                <a:cubicBezTo>
                  <a:pt x="80" y="56"/>
                  <a:pt x="80" y="56"/>
                  <a:pt x="80" y="56"/>
                </a:cubicBezTo>
                <a:cubicBezTo>
                  <a:pt x="80" y="56"/>
                  <a:pt x="79" y="56"/>
                  <a:pt x="79" y="56"/>
                </a:cubicBezTo>
                <a:cubicBezTo>
                  <a:pt x="79" y="56"/>
                  <a:pt x="79" y="56"/>
                  <a:pt x="79" y="56"/>
                </a:cubicBezTo>
                <a:cubicBezTo>
                  <a:pt x="79" y="56"/>
                  <a:pt x="79" y="56"/>
                  <a:pt x="79" y="56"/>
                </a:cubicBezTo>
                <a:cubicBezTo>
                  <a:pt x="78" y="56"/>
                  <a:pt x="78" y="56"/>
                  <a:pt x="78" y="56"/>
                </a:cubicBezTo>
                <a:cubicBezTo>
                  <a:pt x="78" y="55"/>
                  <a:pt x="78" y="55"/>
                  <a:pt x="78" y="55"/>
                </a:cubicBezTo>
                <a:cubicBezTo>
                  <a:pt x="78" y="54"/>
                  <a:pt x="78" y="54"/>
                  <a:pt x="78" y="54"/>
                </a:cubicBezTo>
                <a:cubicBezTo>
                  <a:pt x="78" y="54"/>
                  <a:pt x="78" y="54"/>
                  <a:pt x="78" y="54"/>
                </a:cubicBezTo>
                <a:cubicBezTo>
                  <a:pt x="78" y="54"/>
                  <a:pt x="78" y="54"/>
                  <a:pt x="78" y="54"/>
                </a:cubicBezTo>
                <a:cubicBezTo>
                  <a:pt x="78" y="54"/>
                  <a:pt x="79" y="54"/>
                  <a:pt x="79" y="54"/>
                </a:cubicBezTo>
                <a:cubicBezTo>
                  <a:pt x="82" y="54"/>
                  <a:pt x="82" y="54"/>
                  <a:pt x="82" y="54"/>
                </a:cubicBezTo>
                <a:cubicBezTo>
                  <a:pt x="82" y="54"/>
                  <a:pt x="83" y="54"/>
                  <a:pt x="83" y="54"/>
                </a:cubicBezTo>
                <a:cubicBezTo>
                  <a:pt x="83" y="54"/>
                  <a:pt x="83" y="54"/>
                  <a:pt x="83" y="54"/>
                </a:cubicBezTo>
                <a:cubicBezTo>
                  <a:pt x="83" y="54"/>
                  <a:pt x="83" y="54"/>
                  <a:pt x="83" y="54"/>
                </a:cubicBezTo>
                <a:close/>
                <a:moveTo>
                  <a:pt x="52" y="52"/>
                </a:moveTo>
                <a:cubicBezTo>
                  <a:pt x="52" y="52"/>
                  <a:pt x="53" y="52"/>
                  <a:pt x="53" y="52"/>
                </a:cubicBezTo>
                <a:cubicBezTo>
                  <a:pt x="53" y="52"/>
                  <a:pt x="53" y="52"/>
                  <a:pt x="53" y="52"/>
                </a:cubicBezTo>
                <a:cubicBezTo>
                  <a:pt x="53" y="52"/>
                  <a:pt x="53" y="52"/>
                  <a:pt x="53" y="52"/>
                </a:cubicBezTo>
                <a:cubicBezTo>
                  <a:pt x="57" y="52"/>
                  <a:pt x="57" y="52"/>
                  <a:pt x="57" y="52"/>
                </a:cubicBezTo>
                <a:cubicBezTo>
                  <a:pt x="57" y="52"/>
                  <a:pt x="57" y="52"/>
                  <a:pt x="57" y="52"/>
                </a:cubicBezTo>
                <a:cubicBezTo>
                  <a:pt x="57" y="52"/>
                  <a:pt x="57" y="52"/>
                  <a:pt x="58" y="52"/>
                </a:cubicBezTo>
                <a:cubicBezTo>
                  <a:pt x="58" y="52"/>
                  <a:pt x="58" y="52"/>
                  <a:pt x="58" y="52"/>
                </a:cubicBezTo>
                <a:cubicBezTo>
                  <a:pt x="58" y="52"/>
                  <a:pt x="58" y="52"/>
                  <a:pt x="58" y="52"/>
                </a:cubicBezTo>
                <a:cubicBezTo>
                  <a:pt x="58" y="53"/>
                  <a:pt x="58" y="53"/>
                  <a:pt x="58" y="53"/>
                </a:cubicBezTo>
                <a:cubicBezTo>
                  <a:pt x="58" y="53"/>
                  <a:pt x="58" y="53"/>
                  <a:pt x="58" y="53"/>
                </a:cubicBezTo>
                <a:cubicBezTo>
                  <a:pt x="58" y="53"/>
                  <a:pt x="58" y="53"/>
                  <a:pt x="58" y="53"/>
                </a:cubicBezTo>
                <a:cubicBezTo>
                  <a:pt x="58" y="54"/>
                  <a:pt x="57" y="54"/>
                  <a:pt x="57" y="54"/>
                </a:cubicBezTo>
                <a:cubicBezTo>
                  <a:pt x="57" y="54"/>
                  <a:pt x="57" y="54"/>
                  <a:pt x="57" y="54"/>
                </a:cubicBezTo>
                <a:cubicBezTo>
                  <a:pt x="53" y="54"/>
                  <a:pt x="53" y="54"/>
                  <a:pt x="53" y="54"/>
                </a:cubicBezTo>
                <a:cubicBezTo>
                  <a:pt x="53" y="54"/>
                  <a:pt x="53" y="54"/>
                  <a:pt x="53" y="54"/>
                </a:cubicBezTo>
                <a:cubicBezTo>
                  <a:pt x="53" y="54"/>
                  <a:pt x="53" y="54"/>
                  <a:pt x="53" y="53"/>
                </a:cubicBezTo>
                <a:cubicBezTo>
                  <a:pt x="53" y="53"/>
                  <a:pt x="52" y="53"/>
                  <a:pt x="52" y="53"/>
                </a:cubicBezTo>
                <a:cubicBezTo>
                  <a:pt x="52" y="53"/>
                  <a:pt x="52" y="53"/>
                  <a:pt x="52" y="53"/>
                </a:cubicBezTo>
                <a:cubicBezTo>
                  <a:pt x="52" y="52"/>
                  <a:pt x="52" y="52"/>
                  <a:pt x="52" y="52"/>
                </a:cubicBezTo>
                <a:cubicBezTo>
                  <a:pt x="52" y="52"/>
                  <a:pt x="52" y="52"/>
                  <a:pt x="52" y="52"/>
                </a:cubicBezTo>
                <a:close/>
                <a:moveTo>
                  <a:pt x="52" y="51"/>
                </a:moveTo>
                <a:cubicBezTo>
                  <a:pt x="52" y="50"/>
                  <a:pt x="52" y="50"/>
                  <a:pt x="52" y="50"/>
                </a:cubicBezTo>
                <a:cubicBezTo>
                  <a:pt x="52" y="50"/>
                  <a:pt x="52" y="50"/>
                  <a:pt x="52" y="50"/>
                </a:cubicBezTo>
                <a:cubicBezTo>
                  <a:pt x="52" y="50"/>
                  <a:pt x="53" y="50"/>
                  <a:pt x="53" y="50"/>
                </a:cubicBezTo>
                <a:cubicBezTo>
                  <a:pt x="53" y="50"/>
                  <a:pt x="53" y="50"/>
                  <a:pt x="53" y="50"/>
                </a:cubicBezTo>
                <a:cubicBezTo>
                  <a:pt x="53" y="50"/>
                  <a:pt x="53" y="50"/>
                  <a:pt x="53" y="50"/>
                </a:cubicBezTo>
                <a:cubicBezTo>
                  <a:pt x="57" y="50"/>
                  <a:pt x="57" y="50"/>
                  <a:pt x="57" y="50"/>
                </a:cubicBezTo>
                <a:cubicBezTo>
                  <a:pt x="57" y="50"/>
                  <a:pt x="57" y="50"/>
                  <a:pt x="57" y="50"/>
                </a:cubicBezTo>
                <a:cubicBezTo>
                  <a:pt x="57" y="50"/>
                  <a:pt x="57" y="50"/>
                  <a:pt x="57" y="50"/>
                </a:cubicBezTo>
                <a:cubicBezTo>
                  <a:pt x="57" y="50"/>
                  <a:pt x="57" y="50"/>
                  <a:pt x="58" y="50"/>
                </a:cubicBezTo>
                <a:cubicBezTo>
                  <a:pt x="58" y="50"/>
                  <a:pt x="58" y="50"/>
                  <a:pt x="58" y="50"/>
                </a:cubicBezTo>
                <a:cubicBezTo>
                  <a:pt x="58" y="51"/>
                  <a:pt x="58" y="51"/>
                  <a:pt x="58" y="51"/>
                </a:cubicBezTo>
                <a:cubicBezTo>
                  <a:pt x="58" y="51"/>
                  <a:pt x="58" y="51"/>
                  <a:pt x="58" y="51"/>
                </a:cubicBezTo>
                <a:cubicBezTo>
                  <a:pt x="58" y="51"/>
                  <a:pt x="58" y="51"/>
                  <a:pt x="57" y="51"/>
                </a:cubicBezTo>
                <a:cubicBezTo>
                  <a:pt x="57" y="51"/>
                  <a:pt x="57" y="51"/>
                  <a:pt x="57" y="51"/>
                </a:cubicBezTo>
                <a:cubicBezTo>
                  <a:pt x="57" y="51"/>
                  <a:pt x="57" y="51"/>
                  <a:pt x="57" y="51"/>
                </a:cubicBezTo>
                <a:cubicBezTo>
                  <a:pt x="53" y="51"/>
                  <a:pt x="53" y="51"/>
                  <a:pt x="53" y="51"/>
                </a:cubicBezTo>
                <a:cubicBezTo>
                  <a:pt x="53" y="51"/>
                  <a:pt x="53" y="51"/>
                  <a:pt x="53" y="51"/>
                </a:cubicBezTo>
                <a:cubicBezTo>
                  <a:pt x="53" y="51"/>
                  <a:pt x="53" y="51"/>
                  <a:pt x="53" y="51"/>
                </a:cubicBezTo>
                <a:cubicBezTo>
                  <a:pt x="53" y="51"/>
                  <a:pt x="52" y="51"/>
                  <a:pt x="52" y="51"/>
                </a:cubicBezTo>
                <a:cubicBezTo>
                  <a:pt x="52" y="51"/>
                  <a:pt x="52" y="51"/>
                  <a:pt x="52" y="51"/>
                </a:cubicBezTo>
                <a:close/>
                <a:moveTo>
                  <a:pt x="52" y="54"/>
                </a:moveTo>
                <a:cubicBezTo>
                  <a:pt x="52" y="54"/>
                  <a:pt x="53" y="54"/>
                  <a:pt x="53" y="54"/>
                </a:cubicBezTo>
                <a:cubicBezTo>
                  <a:pt x="53" y="54"/>
                  <a:pt x="53" y="54"/>
                  <a:pt x="53" y="54"/>
                </a:cubicBezTo>
                <a:cubicBezTo>
                  <a:pt x="53" y="54"/>
                  <a:pt x="53" y="54"/>
                  <a:pt x="53" y="54"/>
                </a:cubicBezTo>
                <a:cubicBezTo>
                  <a:pt x="57" y="54"/>
                  <a:pt x="57" y="54"/>
                  <a:pt x="57" y="54"/>
                </a:cubicBezTo>
                <a:cubicBezTo>
                  <a:pt x="57" y="54"/>
                  <a:pt x="57" y="54"/>
                  <a:pt x="57" y="54"/>
                </a:cubicBezTo>
                <a:cubicBezTo>
                  <a:pt x="58" y="54"/>
                  <a:pt x="58" y="54"/>
                  <a:pt x="58" y="54"/>
                </a:cubicBezTo>
                <a:cubicBezTo>
                  <a:pt x="58" y="54"/>
                  <a:pt x="58" y="54"/>
                  <a:pt x="58" y="54"/>
                </a:cubicBezTo>
                <a:cubicBezTo>
                  <a:pt x="58" y="54"/>
                  <a:pt x="58" y="54"/>
                  <a:pt x="58" y="55"/>
                </a:cubicBezTo>
                <a:cubicBezTo>
                  <a:pt x="58" y="56"/>
                  <a:pt x="58" y="56"/>
                  <a:pt x="58" y="56"/>
                </a:cubicBezTo>
                <a:cubicBezTo>
                  <a:pt x="58" y="56"/>
                  <a:pt x="58" y="56"/>
                  <a:pt x="58" y="56"/>
                </a:cubicBezTo>
                <a:cubicBezTo>
                  <a:pt x="58" y="56"/>
                  <a:pt x="58" y="56"/>
                  <a:pt x="58" y="56"/>
                </a:cubicBezTo>
                <a:cubicBezTo>
                  <a:pt x="58" y="56"/>
                  <a:pt x="58" y="56"/>
                  <a:pt x="58" y="56"/>
                </a:cubicBezTo>
                <a:cubicBezTo>
                  <a:pt x="57" y="56"/>
                  <a:pt x="57" y="56"/>
                  <a:pt x="57" y="56"/>
                </a:cubicBezTo>
                <a:cubicBezTo>
                  <a:pt x="53" y="56"/>
                  <a:pt x="53" y="56"/>
                  <a:pt x="53" y="56"/>
                </a:cubicBezTo>
                <a:cubicBezTo>
                  <a:pt x="53" y="56"/>
                  <a:pt x="53" y="56"/>
                  <a:pt x="53" y="56"/>
                </a:cubicBezTo>
                <a:cubicBezTo>
                  <a:pt x="53" y="56"/>
                  <a:pt x="53" y="56"/>
                  <a:pt x="53" y="56"/>
                </a:cubicBezTo>
                <a:cubicBezTo>
                  <a:pt x="53" y="56"/>
                  <a:pt x="52" y="56"/>
                  <a:pt x="52" y="56"/>
                </a:cubicBezTo>
                <a:cubicBezTo>
                  <a:pt x="52" y="56"/>
                  <a:pt x="52" y="56"/>
                  <a:pt x="52" y="56"/>
                </a:cubicBezTo>
                <a:cubicBezTo>
                  <a:pt x="52" y="55"/>
                  <a:pt x="52" y="55"/>
                  <a:pt x="52" y="55"/>
                </a:cubicBezTo>
                <a:cubicBezTo>
                  <a:pt x="52" y="54"/>
                  <a:pt x="52" y="54"/>
                  <a:pt x="52" y="54"/>
                </a:cubicBezTo>
                <a:close/>
                <a:moveTo>
                  <a:pt x="52" y="57"/>
                </a:moveTo>
                <a:cubicBezTo>
                  <a:pt x="52" y="57"/>
                  <a:pt x="53" y="57"/>
                  <a:pt x="53" y="57"/>
                </a:cubicBezTo>
                <a:cubicBezTo>
                  <a:pt x="53" y="57"/>
                  <a:pt x="53" y="57"/>
                  <a:pt x="53" y="57"/>
                </a:cubicBezTo>
                <a:cubicBezTo>
                  <a:pt x="53" y="56"/>
                  <a:pt x="53" y="56"/>
                  <a:pt x="53" y="56"/>
                </a:cubicBezTo>
                <a:cubicBezTo>
                  <a:pt x="57" y="56"/>
                  <a:pt x="57" y="56"/>
                  <a:pt x="57" y="56"/>
                </a:cubicBezTo>
                <a:cubicBezTo>
                  <a:pt x="57" y="56"/>
                  <a:pt x="58" y="56"/>
                  <a:pt x="58" y="57"/>
                </a:cubicBezTo>
                <a:cubicBezTo>
                  <a:pt x="58" y="57"/>
                  <a:pt x="58" y="57"/>
                  <a:pt x="58" y="57"/>
                </a:cubicBezTo>
                <a:cubicBezTo>
                  <a:pt x="58" y="57"/>
                  <a:pt x="58" y="57"/>
                  <a:pt x="58" y="57"/>
                </a:cubicBezTo>
                <a:cubicBezTo>
                  <a:pt x="58" y="57"/>
                  <a:pt x="58" y="57"/>
                  <a:pt x="58" y="57"/>
                </a:cubicBezTo>
                <a:cubicBezTo>
                  <a:pt x="58" y="58"/>
                  <a:pt x="58" y="58"/>
                  <a:pt x="58" y="58"/>
                </a:cubicBezTo>
                <a:cubicBezTo>
                  <a:pt x="58" y="58"/>
                  <a:pt x="58" y="58"/>
                  <a:pt x="58" y="58"/>
                </a:cubicBezTo>
                <a:cubicBezTo>
                  <a:pt x="58" y="58"/>
                  <a:pt x="58" y="58"/>
                  <a:pt x="58" y="59"/>
                </a:cubicBezTo>
                <a:cubicBezTo>
                  <a:pt x="58" y="59"/>
                  <a:pt x="58" y="59"/>
                  <a:pt x="58" y="59"/>
                </a:cubicBezTo>
                <a:cubicBezTo>
                  <a:pt x="58" y="59"/>
                  <a:pt x="58" y="59"/>
                  <a:pt x="57" y="59"/>
                </a:cubicBezTo>
                <a:cubicBezTo>
                  <a:pt x="54" y="59"/>
                  <a:pt x="54" y="59"/>
                  <a:pt x="54" y="59"/>
                </a:cubicBezTo>
                <a:cubicBezTo>
                  <a:pt x="53" y="59"/>
                  <a:pt x="53" y="59"/>
                  <a:pt x="53" y="59"/>
                </a:cubicBezTo>
                <a:cubicBezTo>
                  <a:pt x="53" y="59"/>
                  <a:pt x="53" y="59"/>
                  <a:pt x="53" y="59"/>
                </a:cubicBezTo>
                <a:cubicBezTo>
                  <a:pt x="53" y="58"/>
                  <a:pt x="53" y="58"/>
                  <a:pt x="52" y="58"/>
                </a:cubicBezTo>
                <a:cubicBezTo>
                  <a:pt x="52" y="58"/>
                  <a:pt x="52" y="58"/>
                  <a:pt x="52" y="58"/>
                </a:cubicBezTo>
                <a:cubicBezTo>
                  <a:pt x="52" y="57"/>
                  <a:pt x="52" y="57"/>
                  <a:pt x="52" y="57"/>
                </a:cubicBezTo>
                <a:cubicBezTo>
                  <a:pt x="52" y="57"/>
                  <a:pt x="52" y="57"/>
                  <a:pt x="52" y="57"/>
                </a:cubicBezTo>
                <a:close/>
                <a:moveTo>
                  <a:pt x="77" y="51"/>
                </a:moveTo>
                <a:cubicBezTo>
                  <a:pt x="77" y="51"/>
                  <a:pt x="76" y="51"/>
                  <a:pt x="76" y="51"/>
                </a:cubicBezTo>
                <a:cubicBezTo>
                  <a:pt x="76" y="51"/>
                  <a:pt x="76" y="51"/>
                  <a:pt x="76" y="51"/>
                </a:cubicBezTo>
                <a:cubicBezTo>
                  <a:pt x="76" y="50"/>
                  <a:pt x="76" y="50"/>
                  <a:pt x="76" y="50"/>
                </a:cubicBezTo>
                <a:cubicBezTo>
                  <a:pt x="76" y="50"/>
                  <a:pt x="76" y="50"/>
                  <a:pt x="76" y="50"/>
                </a:cubicBezTo>
                <a:cubicBezTo>
                  <a:pt x="76" y="50"/>
                  <a:pt x="76" y="50"/>
                  <a:pt x="76" y="50"/>
                </a:cubicBezTo>
                <a:cubicBezTo>
                  <a:pt x="76" y="50"/>
                  <a:pt x="76" y="50"/>
                  <a:pt x="76" y="50"/>
                </a:cubicBezTo>
                <a:cubicBezTo>
                  <a:pt x="76" y="50"/>
                  <a:pt x="76" y="50"/>
                  <a:pt x="77" y="50"/>
                </a:cubicBezTo>
                <a:cubicBezTo>
                  <a:pt x="80" y="50"/>
                  <a:pt x="80" y="50"/>
                  <a:pt x="80" y="50"/>
                </a:cubicBezTo>
                <a:cubicBezTo>
                  <a:pt x="80" y="50"/>
                  <a:pt x="80" y="50"/>
                  <a:pt x="80" y="50"/>
                </a:cubicBezTo>
                <a:cubicBezTo>
                  <a:pt x="80" y="50"/>
                  <a:pt x="81" y="50"/>
                  <a:pt x="81" y="50"/>
                </a:cubicBezTo>
                <a:cubicBezTo>
                  <a:pt x="81" y="50"/>
                  <a:pt x="81" y="50"/>
                  <a:pt x="81" y="50"/>
                </a:cubicBezTo>
                <a:cubicBezTo>
                  <a:pt x="81" y="50"/>
                  <a:pt x="81" y="50"/>
                  <a:pt x="81" y="50"/>
                </a:cubicBezTo>
                <a:cubicBezTo>
                  <a:pt x="82" y="51"/>
                  <a:pt x="82" y="51"/>
                  <a:pt x="82" y="51"/>
                </a:cubicBezTo>
                <a:cubicBezTo>
                  <a:pt x="82" y="51"/>
                  <a:pt x="82" y="51"/>
                  <a:pt x="82" y="51"/>
                </a:cubicBezTo>
                <a:cubicBezTo>
                  <a:pt x="82" y="51"/>
                  <a:pt x="82" y="51"/>
                  <a:pt x="81" y="51"/>
                </a:cubicBezTo>
                <a:cubicBezTo>
                  <a:pt x="81" y="51"/>
                  <a:pt x="81" y="51"/>
                  <a:pt x="81" y="51"/>
                </a:cubicBezTo>
                <a:cubicBezTo>
                  <a:pt x="81" y="51"/>
                  <a:pt x="81" y="51"/>
                  <a:pt x="81" y="51"/>
                </a:cubicBezTo>
                <a:cubicBezTo>
                  <a:pt x="77" y="51"/>
                  <a:pt x="77" y="51"/>
                  <a:pt x="77" y="51"/>
                </a:cubicBezTo>
                <a:cubicBezTo>
                  <a:pt x="77" y="51"/>
                  <a:pt x="77" y="51"/>
                  <a:pt x="77" y="51"/>
                </a:cubicBezTo>
                <a:cubicBezTo>
                  <a:pt x="77" y="51"/>
                  <a:pt x="77" y="51"/>
                  <a:pt x="77" y="51"/>
                </a:cubicBezTo>
                <a:close/>
                <a:moveTo>
                  <a:pt x="77" y="54"/>
                </a:moveTo>
                <a:cubicBezTo>
                  <a:pt x="77" y="54"/>
                  <a:pt x="77" y="54"/>
                  <a:pt x="77" y="54"/>
                </a:cubicBezTo>
                <a:cubicBezTo>
                  <a:pt x="77" y="54"/>
                  <a:pt x="77" y="54"/>
                  <a:pt x="77" y="55"/>
                </a:cubicBezTo>
                <a:cubicBezTo>
                  <a:pt x="78" y="56"/>
                  <a:pt x="78" y="56"/>
                  <a:pt x="78" y="56"/>
                </a:cubicBezTo>
                <a:cubicBezTo>
                  <a:pt x="78" y="56"/>
                  <a:pt x="78" y="56"/>
                  <a:pt x="78" y="56"/>
                </a:cubicBezTo>
                <a:cubicBezTo>
                  <a:pt x="78" y="56"/>
                  <a:pt x="78" y="56"/>
                  <a:pt x="78" y="56"/>
                </a:cubicBezTo>
                <a:cubicBezTo>
                  <a:pt x="77" y="56"/>
                  <a:pt x="77" y="56"/>
                  <a:pt x="77" y="56"/>
                </a:cubicBezTo>
                <a:cubicBezTo>
                  <a:pt x="77" y="56"/>
                  <a:pt x="77" y="56"/>
                  <a:pt x="77" y="56"/>
                </a:cubicBezTo>
                <a:cubicBezTo>
                  <a:pt x="73" y="56"/>
                  <a:pt x="73" y="56"/>
                  <a:pt x="73" y="56"/>
                </a:cubicBezTo>
                <a:cubicBezTo>
                  <a:pt x="73" y="56"/>
                  <a:pt x="73" y="56"/>
                  <a:pt x="73" y="56"/>
                </a:cubicBezTo>
                <a:cubicBezTo>
                  <a:pt x="73" y="56"/>
                  <a:pt x="72" y="56"/>
                  <a:pt x="72" y="56"/>
                </a:cubicBezTo>
                <a:cubicBezTo>
                  <a:pt x="72" y="56"/>
                  <a:pt x="72" y="56"/>
                  <a:pt x="72" y="56"/>
                </a:cubicBezTo>
                <a:cubicBezTo>
                  <a:pt x="72" y="56"/>
                  <a:pt x="72" y="56"/>
                  <a:pt x="72" y="56"/>
                </a:cubicBezTo>
                <a:cubicBezTo>
                  <a:pt x="71" y="55"/>
                  <a:pt x="71" y="55"/>
                  <a:pt x="71" y="55"/>
                </a:cubicBezTo>
                <a:cubicBezTo>
                  <a:pt x="71" y="54"/>
                  <a:pt x="71" y="54"/>
                  <a:pt x="72" y="54"/>
                </a:cubicBezTo>
                <a:cubicBezTo>
                  <a:pt x="72" y="54"/>
                  <a:pt x="72" y="54"/>
                  <a:pt x="72" y="54"/>
                </a:cubicBezTo>
                <a:cubicBezTo>
                  <a:pt x="72" y="54"/>
                  <a:pt x="72" y="54"/>
                  <a:pt x="72" y="54"/>
                </a:cubicBezTo>
                <a:cubicBezTo>
                  <a:pt x="72" y="54"/>
                  <a:pt x="72" y="54"/>
                  <a:pt x="72" y="54"/>
                </a:cubicBezTo>
                <a:cubicBezTo>
                  <a:pt x="76" y="54"/>
                  <a:pt x="76" y="54"/>
                  <a:pt x="76" y="54"/>
                </a:cubicBezTo>
                <a:cubicBezTo>
                  <a:pt x="76" y="54"/>
                  <a:pt x="76" y="54"/>
                  <a:pt x="76" y="54"/>
                </a:cubicBezTo>
                <a:cubicBezTo>
                  <a:pt x="77" y="54"/>
                  <a:pt x="77" y="54"/>
                  <a:pt x="77" y="54"/>
                </a:cubicBezTo>
                <a:close/>
                <a:moveTo>
                  <a:pt x="76" y="52"/>
                </a:moveTo>
                <a:cubicBezTo>
                  <a:pt x="76" y="52"/>
                  <a:pt x="76" y="52"/>
                  <a:pt x="76" y="52"/>
                </a:cubicBezTo>
                <a:cubicBezTo>
                  <a:pt x="77" y="53"/>
                  <a:pt x="77" y="53"/>
                  <a:pt x="77" y="53"/>
                </a:cubicBezTo>
                <a:cubicBezTo>
                  <a:pt x="77" y="53"/>
                  <a:pt x="77" y="53"/>
                  <a:pt x="77" y="53"/>
                </a:cubicBezTo>
                <a:cubicBezTo>
                  <a:pt x="77" y="53"/>
                  <a:pt x="77" y="53"/>
                  <a:pt x="76" y="53"/>
                </a:cubicBezTo>
                <a:cubicBezTo>
                  <a:pt x="76" y="54"/>
                  <a:pt x="76" y="54"/>
                  <a:pt x="76" y="54"/>
                </a:cubicBezTo>
                <a:cubicBezTo>
                  <a:pt x="76" y="54"/>
                  <a:pt x="76" y="54"/>
                  <a:pt x="76" y="54"/>
                </a:cubicBezTo>
                <a:cubicBezTo>
                  <a:pt x="72" y="54"/>
                  <a:pt x="72" y="54"/>
                  <a:pt x="72" y="54"/>
                </a:cubicBezTo>
                <a:cubicBezTo>
                  <a:pt x="72" y="54"/>
                  <a:pt x="72" y="54"/>
                  <a:pt x="72" y="54"/>
                </a:cubicBezTo>
                <a:cubicBezTo>
                  <a:pt x="72" y="54"/>
                  <a:pt x="72" y="54"/>
                  <a:pt x="71" y="53"/>
                </a:cubicBezTo>
                <a:cubicBezTo>
                  <a:pt x="71" y="53"/>
                  <a:pt x="71" y="53"/>
                  <a:pt x="71" y="53"/>
                </a:cubicBezTo>
                <a:cubicBezTo>
                  <a:pt x="71" y="53"/>
                  <a:pt x="71" y="53"/>
                  <a:pt x="71" y="53"/>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2" y="52"/>
                </a:cubicBezTo>
                <a:cubicBezTo>
                  <a:pt x="75" y="52"/>
                  <a:pt x="75" y="52"/>
                  <a:pt x="75" y="52"/>
                </a:cubicBezTo>
                <a:cubicBezTo>
                  <a:pt x="75" y="52"/>
                  <a:pt x="75" y="52"/>
                  <a:pt x="75" y="52"/>
                </a:cubicBezTo>
                <a:cubicBezTo>
                  <a:pt x="76" y="52"/>
                  <a:pt x="76" y="52"/>
                  <a:pt x="76" y="52"/>
                </a:cubicBezTo>
                <a:cubicBezTo>
                  <a:pt x="76" y="52"/>
                  <a:pt x="76" y="52"/>
                  <a:pt x="76" y="52"/>
                </a:cubicBezTo>
                <a:close/>
                <a:moveTo>
                  <a:pt x="71" y="56"/>
                </a:moveTo>
                <a:cubicBezTo>
                  <a:pt x="71" y="56"/>
                  <a:pt x="71" y="56"/>
                  <a:pt x="71" y="56"/>
                </a:cubicBezTo>
                <a:cubicBezTo>
                  <a:pt x="71" y="56"/>
                  <a:pt x="71" y="56"/>
                  <a:pt x="71" y="56"/>
                </a:cubicBezTo>
                <a:cubicBezTo>
                  <a:pt x="71" y="56"/>
                  <a:pt x="71" y="56"/>
                  <a:pt x="71" y="56"/>
                </a:cubicBezTo>
                <a:cubicBezTo>
                  <a:pt x="71" y="56"/>
                  <a:pt x="70" y="56"/>
                  <a:pt x="70" y="56"/>
                </a:cubicBezTo>
                <a:cubicBezTo>
                  <a:pt x="67" y="56"/>
                  <a:pt x="67" y="56"/>
                  <a:pt x="67" y="56"/>
                </a:cubicBezTo>
                <a:cubicBezTo>
                  <a:pt x="66" y="56"/>
                  <a:pt x="66" y="56"/>
                  <a:pt x="66" y="56"/>
                </a:cubicBezTo>
                <a:cubicBezTo>
                  <a:pt x="66" y="56"/>
                  <a:pt x="66" y="56"/>
                  <a:pt x="66" y="56"/>
                </a:cubicBezTo>
                <a:cubicBezTo>
                  <a:pt x="66" y="56"/>
                  <a:pt x="66" y="56"/>
                  <a:pt x="65" y="56"/>
                </a:cubicBezTo>
                <a:cubicBezTo>
                  <a:pt x="65" y="56"/>
                  <a:pt x="65" y="56"/>
                  <a:pt x="65" y="56"/>
                </a:cubicBezTo>
                <a:cubicBezTo>
                  <a:pt x="65" y="55"/>
                  <a:pt x="65" y="55"/>
                  <a:pt x="65" y="55"/>
                </a:cubicBezTo>
                <a:cubicBezTo>
                  <a:pt x="65" y="54"/>
                  <a:pt x="65" y="54"/>
                  <a:pt x="65" y="54"/>
                </a:cubicBezTo>
                <a:cubicBezTo>
                  <a:pt x="65" y="54"/>
                  <a:pt x="65" y="54"/>
                  <a:pt x="65" y="54"/>
                </a:cubicBezTo>
                <a:cubicBezTo>
                  <a:pt x="65" y="54"/>
                  <a:pt x="66" y="54"/>
                  <a:pt x="66" y="54"/>
                </a:cubicBezTo>
                <a:cubicBezTo>
                  <a:pt x="66" y="54"/>
                  <a:pt x="66" y="54"/>
                  <a:pt x="66" y="54"/>
                </a:cubicBezTo>
                <a:cubicBezTo>
                  <a:pt x="70" y="54"/>
                  <a:pt x="70" y="54"/>
                  <a:pt x="70" y="54"/>
                </a:cubicBezTo>
                <a:cubicBezTo>
                  <a:pt x="70" y="54"/>
                  <a:pt x="70" y="54"/>
                  <a:pt x="70" y="54"/>
                </a:cubicBezTo>
                <a:cubicBezTo>
                  <a:pt x="70" y="54"/>
                  <a:pt x="70" y="54"/>
                  <a:pt x="70" y="54"/>
                </a:cubicBezTo>
                <a:cubicBezTo>
                  <a:pt x="71" y="54"/>
                  <a:pt x="71" y="54"/>
                  <a:pt x="71" y="54"/>
                </a:cubicBezTo>
                <a:cubicBezTo>
                  <a:pt x="71" y="54"/>
                  <a:pt x="71" y="54"/>
                  <a:pt x="71" y="55"/>
                </a:cubicBezTo>
                <a:lnTo>
                  <a:pt x="71" y="56"/>
                </a:lnTo>
                <a:close/>
                <a:moveTo>
                  <a:pt x="76" y="51"/>
                </a:moveTo>
                <a:cubicBezTo>
                  <a:pt x="76" y="51"/>
                  <a:pt x="76" y="51"/>
                  <a:pt x="75" y="51"/>
                </a:cubicBezTo>
                <a:cubicBezTo>
                  <a:pt x="75" y="51"/>
                  <a:pt x="75" y="51"/>
                  <a:pt x="75" y="51"/>
                </a:cubicBezTo>
                <a:cubicBezTo>
                  <a:pt x="75" y="51"/>
                  <a:pt x="75" y="51"/>
                  <a:pt x="75" y="51"/>
                </a:cubicBezTo>
                <a:cubicBezTo>
                  <a:pt x="71" y="51"/>
                  <a:pt x="71" y="51"/>
                  <a:pt x="71" y="51"/>
                </a:cubicBezTo>
                <a:cubicBezTo>
                  <a:pt x="71" y="51"/>
                  <a:pt x="71" y="51"/>
                  <a:pt x="71" y="51"/>
                </a:cubicBezTo>
                <a:cubicBezTo>
                  <a:pt x="71" y="51"/>
                  <a:pt x="71" y="51"/>
                  <a:pt x="71" y="51"/>
                </a:cubicBezTo>
                <a:cubicBezTo>
                  <a:pt x="71" y="51"/>
                  <a:pt x="70" y="51"/>
                  <a:pt x="70" y="51"/>
                </a:cubicBezTo>
                <a:cubicBezTo>
                  <a:pt x="70" y="51"/>
                  <a:pt x="70" y="51"/>
                  <a:pt x="70" y="51"/>
                </a:cubicBezTo>
                <a:cubicBezTo>
                  <a:pt x="70" y="50"/>
                  <a:pt x="70" y="50"/>
                  <a:pt x="70" y="50"/>
                </a:cubicBezTo>
                <a:cubicBezTo>
                  <a:pt x="70" y="50"/>
                  <a:pt x="70" y="50"/>
                  <a:pt x="70" y="50"/>
                </a:cubicBezTo>
                <a:cubicBezTo>
                  <a:pt x="70" y="50"/>
                  <a:pt x="70" y="50"/>
                  <a:pt x="70" y="50"/>
                </a:cubicBezTo>
                <a:cubicBezTo>
                  <a:pt x="70" y="50"/>
                  <a:pt x="70" y="50"/>
                  <a:pt x="70" y="50"/>
                </a:cubicBezTo>
                <a:cubicBezTo>
                  <a:pt x="71" y="50"/>
                  <a:pt x="71" y="50"/>
                  <a:pt x="71"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1"/>
                  <a:pt x="76" y="51"/>
                  <a:pt x="76" y="51"/>
                </a:cubicBezTo>
                <a:cubicBezTo>
                  <a:pt x="76" y="51"/>
                  <a:pt x="76" y="51"/>
                  <a:pt x="76" y="51"/>
                </a:cubicBezTo>
                <a:close/>
                <a:moveTo>
                  <a:pt x="70" y="52"/>
                </a:moveTo>
                <a:cubicBezTo>
                  <a:pt x="70" y="53"/>
                  <a:pt x="70" y="53"/>
                  <a:pt x="70" y="53"/>
                </a:cubicBezTo>
                <a:cubicBezTo>
                  <a:pt x="70" y="53"/>
                  <a:pt x="70" y="53"/>
                  <a:pt x="70" y="53"/>
                </a:cubicBezTo>
                <a:cubicBezTo>
                  <a:pt x="70" y="53"/>
                  <a:pt x="70" y="53"/>
                  <a:pt x="70" y="53"/>
                </a:cubicBezTo>
                <a:cubicBezTo>
                  <a:pt x="70" y="54"/>
                  <a:pt x="70" y="54"/>
                  <a:pt x="70" y="54"/>
                </a:cubicBezTo>
                <a:cubicBezTo>
                  <a:pt x="70" y="54"/>
                  <a:pt x="70" y="54"/>
                  <a:pt x="70" y="54"/>
                </a:cubicBezTo>
                <a:cubicBezTo>
                  <a:pt x="66" y="54"/>
                  <a:pt x="66" y="54"/>
                  <a:pt x="66" y="54"/>
                </a:cubicBezTo>
                <a:cubicBezTo>
                  <a:pt x="66" y="54"/>
                  <a:pt x="66" y="54"/>
                  <a:pt x="66" y="54"/>
                </a:cubicBezTo>
                <a:cubicBezTo>
                  <a:pt x="65" y="54"/>
                  <a:pt x="65" y="54"/>
                  <a:pt x="65" y="53"/>
                </a:cubicBezTo>
                <a:cubicBezTo>
                  <a:pt x="65" y="53"/>
                  <a:pt x="65" y="53"/>
                  <a:pt x="65" y="53"/>
                </a:cubicBezTo>
                <a:cubicBezTo>
                  <a:pt x="65" y="53"/>
                  <a:pt x="65" y="53"/>
                  <a:pt x="65" y="53"/>
                </a:cubicBezTo>
                <a:cubicBezTo>
                  <a:pt x="65" y="52"/>
                  <a:pt x="65" y="52"/>
                  <a:pt x="65" y="52"/>
                </a:cubicBezTo>
                <a:cubicBezTo>
                  <a:pt x="65" y="52"/>
                  <a:pt x="65" y="52"/>
                  <a:pt x="65" y="52"/>
                </a:cubicBezTo>
                <a:cubicBezTo>
                  <a:pt x="65" y="52"/>
                  <a:pt x="65" y="52"/>
                  <a:pt x="65" y="52"/>
                </a:cubicBezTo>
                <a:cubicBezTo>
                  <a:pt x="65" y="52"/>
                  <a:pt x="65" y="52"/>
                  <a:pt x="65" y="52"/>
                </a:cubicBezTo>
                <a:cubicBezTo>
                  <a:pt x="65" y="52"/>
                  <a:pt x="65" y="52"/>
                  <a:pt x="65" y="52"/>
                </a:cubicBezTo>
                <a:cubicBezTo>
                  <a:pt x="69" y="52"/>
                  <a:pt x="69" y="52"/>
                  <a:pt x="69" y="52"/>
                </a:cubicBezTo>
                <a:cubicBezTo>
                  <a:pt x="69" y="52"/>
                  <a:pt x="69" y="52"/>
                  <a:pt x="69" y="52"/>
                </a:cubicBezTo>
                <a:cubicBezTo>
                  <a:pt x="69" y="52"/>
                  <a:pt x="70" y="52"/>
                  <a:pt x="70" y="52"/>
                </a:cubicBezTo>
                <a:cubicBezTo>
                  <a:pt x="70" y="52"/>
                  <a:pt x="70" y="52"/>
                  <a:pt x="70" y="52"/>
                </a:cubicBezTo>
                <a:cubicBezTo>
                  <a:pt x="70" y="52"/>
                  <a:pt x="70" y="52"/>
                  <a:pt x="70" y="52"/>
                </a:cubicBezTo>
                <a:close/>
                <a:moveTo>
                  <a:pt x="70" y="51"/>
                </a:moveTo>
                <a:cubicBezTo>
                  <a:pt x="70" y="51"/>
                  <a:pt x="70" y="51"/>
                  <a:pt x="69" y="51"/>
                </a:cubicBezTo>
                <a:cubicBezTo>
                  <a:pt x="69" y="51"/>
                  <a:pt x="69" y="51"/>
                  <a:pt x="69" y="51"/>
                </a:cubicBezTo>
                <a:cubicBezTo>
                  <a:pt x="69" y="51"/>
                  <a:pt x="69" y="51"/>
                  <a:pt x="69" y="51"/>
                </a:cubicBezTo>
                <a:cubicBezTo>
                  <a:pt x="65" y="51"/>
                  <a:pt x="65" y="51"/>
                  <a:pt x="65" y="51"/>
                </a:cubicBezTo>
                <a:cubicBezTo>
                  <a:pt x="65" y="51"/>
                  <a:pt x="65" y="51"/>
                  <a:pt x="65" y="51"/>
                </a:cubicBezTo>
                <a:cubicBezTo>
                  <a:pt x="65" y="51"/>
                  <a:pt x="65" y="51"/>
                  <a:pt x="65" y="51"/>
                </a:cubicBezTo>
                <a:cubicBezTo>
                  <a:pt x="65" y="51"/>
                  <a:pt x="64" y="51"/>
                  <a:pt x="64" y="51"/>
                </a:cubicBezTo>
                <a:cubicBezTo>
                  <a:pt x="64" y="51"/>
                  <a:pt x="64" y="51"/>
                  <a:pt x="64" y="51"/>
                </a:cubicBezTo>
                <a:cubicBezTo>
                  <a:pt x="64" y="50"/>
                  <a:pt x="64" y="50"/>
                  <a:pt x="64" y="50"/>
                </a:cubicBezTo>
                <a:cubicBezTo>
                  <a:pt x="64" y="50"/>
                  <a:pt x="64" y="50"/>
                  <a:pt x="64" y="50"/>
                </a:cubicBezTo>
                <a:cubicBezTo>
                  <a:pt x="64" y="50"/>
                  <a:pt x="64" y="50"/>
                  <a:pt x="64" y="50"/>
                </a:cubicBezTo>
                <a:cubicBezTo>
                  <a:pt x="64" y="50"/>
                  <a:pt x="64" y="50"/>
                  <a:pt x="65" y="50"/>
                </a:cubicBezTo>
                <a:cubicBezTo>
                  <a:pt x="65" y="50"/>
                  <a:pt x="65" y="50"/>
                  <a:pt x="65" y="50"/>
                </a:cubicBezTo>
                <a:cubicBezTo>
                  <a:pt x="68" y="50"/>
                  <a:pt x="68" y="50"/>
                  <a:pt x="68" y="50"/>
                </a:cubicBezTo>
                <a:cubicBezTo>
                  <a:pt x="68" y="50"/>
                  <a:pt x="69" y="50"/>
                  <a:pt x="69" y="50"/>
                </a:cubicBezTo>
                <a:cubicBezTo>
                  <a:pt x="69" y="50"/>
                  <a:pt x="69" y="50"/>
                  <a:pt x="69" y="50"/>
                </a:cubicBezTo>
                <a:cubicBezTo>
                  <a:pt x="69" y="50"/>
                  <a:pt x="69" y="50"/>
                  <a:pt x="69" y="50"/>
                </a:cubicBezTo>
                <a:cubicBezTo>
                  <a:pt x="69" y="50"/>
                  <a:pt x="69" y="50"/>
                  <a:pt x="69" y="50"/>
                </a:cubicBezTo>
                <a:cubicBezTo>
                  <a:pt x="70" y="51"/>
                  <a:pt x="70" y="51"/>
                  <a:pt x="70" y="51"/>
                </a:cubicBezTo>
                <a:cubicBezTo>
                  <a:pt x="70" y="51"/>
                  <a:pt x="70" y="51"/>
                  <a:pt x="70" y="51"/>
                </a:cubicBezTo>
                <a:close/>
                <a:moveTo>
                  <a:pt x="64" y="53"/>
                </a:moveTo>
                <a:cubicBezTo>
                  <a:pt x="64" y="53"/>
                  <a:pt x="64" y="53"/>
                  <a:pt x="64" y="53"/>
                </a:cubicBezTo>
                <a:cubicBezTo>
                  <a:pt x="64" y="53"/>
                  <a:pt x="64" y="53"/>
                  <a:pt x="64" y="53"/>
                </a:cubicBezTo>
                <a:cubicBezTo>
                  <a:pt x="64" y="54"/>
                  <a:pt x="64" y="54"/>
                  <a:pt x="64" y="54"/>
                </a:cubicBezTo>
                <a:cubicBezTo>
                  <a:pt x="64" y="54"/>
                  <a:pt x="63" y="54"/>
                  <a:pt x="63" y="54"/>
                </a:cubicBezTo>
                <a:cubicBezTo>
                  <a:pt x="60" y="54"/>
                  <a:pt x="60" y="54"/>
                  <a:pt x="60" y="54"/>
                </a:cubicBezTo>
                <a:cubicBezTo>
                  <a:pt x="60" y="54"/>
                  <a:pt x="59" y="54"/>
                  <a:pt x="59" y="54"/>
                </a:cubicBezTo>
                <a:cubicBezTo>
                  <a:pt x="59" y="54"/>
                  <a:pt x="59" y="54"/>
                  <a:pt x="59" y="53"/>
                </a:cubicBezTo>
                <a:cubicBezTo>
                  <a:pt x="59" y="53"/>
                  <a:pt x="59" y="53"/>
                  <a:pt x="59" y="53"/>
                </a:cubicBezTo>
                <a:cubicBezTo>
                  <a:pt x="59" y="53"/>
                  <a:pt x="59" y="53"/>
                  <a:pt x="59" y="53"/>
                </a:cubicBezTo>
                <a:cubicBezTo>
                  <a:pt x="58" y="52"/>
                  <a:pt x="58" y="52"/>
                  <a:pt x="58" y="52"/>
                </a:cubicBezTo>
                <a:cubicBezTo>
                  <a:pt x="58" y="52"/>
                  <a:pt x="58" y="52"/>
                  <a:pt x="59" y="52"/>
                </a:cubicBezTo>
                <a:cubicBezTo>
                  <a:pt x="59" y="52"/>
                  <a:pt x="59" y="52"/>
                  <a:pt x="59" y="52"/>
                </a:cubicBezTo>
                <a:cubicBezTo>
                  <a:pt x="59" y="52"/>
                  <a:pt x="59" y="52"/>
                  <a:pt x="59" y="52"/>
                </a:cubicBezTo>
                <a:cubicBezTo>
                  <a:pt x="59" y="52"/>
                  <a:pt x="59" y="52"/>
                  <a:pt x="59" y="52"/>
                </a:cubicBezTo>
                <a:cubicBezTo>
                  <a:pt x="63" y="52"/>
                  <a:pt x="63" y="52"/>
                  <a:pt x="63" y="52"/>
                </a:cubicBezTo>
                <a:cubicBezTo>
                  <a:pt x="63" y="52"/>
                  <a:pt x="63" y="52"/>
                  <a:pt x="63" y="52"/>
                </a:cubicBezTo>
                <a:cubicBezTo>
                  <a:pt x="63" y="52"/>
                  <a:pt x="63" y="52"/>
                  <a:pt x="64" y="52"/>
                </a:cubicBezTo>
                <a:cubicBezTo>
                  <a:pt x="64" y="52"/>
                  <a:pt x="64" y="52"/>
                  <a:pt x="64" y="52"/>
                </a:cubicBezTo>
                <a:cubicBezTo>
                  <a:pt x="64" y="52"/>
                  <a:pt x="64" y="52"/>
                  <a:pt x="64" y="52"/>
                </a:cubicBezTo>
                <a:lnTo>
                  <a:pt x="64" y="53"/>
                </a:lnTo>
                <a:close/>
                <a:moveTo>
                  <a:pt x="64" y="51"/>
                </a:moveTo>
                <a:cubicBezTo>
                  <a:pt x="64" y="51"/>
                  <a:pt x="64" y="51"/>
                  <a:pt x="63" y="51"/>
                </a:cubicBezTo>
                <a:cubicBezTo>
                  <a:pt x="63" y="51"/>
                  <a:pt x="63" y="51"/>
                  <a:pt x="63" y="51"/>
                </a:cubicBezTo>
                <a:cubicBezTo>
                  <a:pt x="63" y="51"/>
                  <a:pt x="63" y="51"/>
                  <a:pt x="63" y="51"/>
                </a:cubicBezTo>
                <a:cubicBezTo>
                  <a:pt x="59" y="51"/>
                  <a:pt x="59" y="51"/>
                  <a:pt x="59" y="51"/>
                </a:cubicBezTo>
                <a:cubicBezTo>
                  <a:pt x="59" y="51"/>
                  <a:pt x="59" y="51"/>
                  <a:pt x="59" y="51"/>
                </a:cubicBezTo>
                <a:cubicBezTo>
                  <a:pt x="59" y="51"/>
                  <a:pt x="59" y="51"/>
                  <a:pt x="59" y="51"/>
                </a:cubicBezTo>
                <a:cubicBezTo>
                  <a:pt x="59" y="51"/>
                  <a:pt x="58" y="51"/>
                  <a:pt x="58" y="51"/>
                </a:cubicBezTo>
                <a:cubicBezTo>
                  <a:pt x="58" y="51"/>
                  <a:pt x="58" y="51"/>
                  <a:pt x="58" y="51"/>
                </a:cubicBezTo>
                <a:cubicBezTo>
                  <a:pt x="58" y="50"/>
                  <a:pt x="58" y="50"/>
                  <a:pt x="58" y="50"/>
                </a:cubicBezTo>
                <a:cubicBezTo>
                  <a:pt x="58" y="50"/>
                  <a:pt x="58" y="50"/>
                  <a:pt x="58" y="50"/>
                </a:cubicBezTo>
                <a:cubicBezTo>
                  <a:pt x="58" y="50"/>
                  <a:pt x="58" y="50"/>
                  <a:pt x="58" y="50"/>
                </a:cubicBezTo>
                <a:cubicBezTo>
                  <a:pt x="59" y="50"/>
                  <a:pt x="59" y="50"/>
                  <a:pt x="59" y="50"/>
                </a:cubicBezTo>
                <a:cubicBezTo>
                  <a:pt x="59" y="50"/>
                  <a:pt x="59" y="50"/>
                  <a:pt x="59" y="50"/>
                </a:cubicBezTo>
                <a:cubicBezTo>
                  <a:pt x="62" y="50"/>
                  <a:pt x="62" y="50"/>
                  <a:pt x="62" y="50"/>
                </a:cubicBezTo>
                <a:cubicBezTo>
                  <a:pt x="63" y="50"/>
                  <a:pt x="63" y="50"/>
                  <a:pt x="63" y="50"/>
                </a:cubicBezTo>
                <a:cubicBezTo>
                  <a:pt x="63" y="50"/>
                  <a:pt x="63" y="50"/>
                  <a:pt x="63" y="50"/>
                </a:cubicBezTo>
                <a:cubicBezTo>
                  <a:pt x="63" y="50"/>
                  <a:pt x="63" y="50"/>
                  <a:pt x="63" y="50"/>
                </a:cubicBezTo>
                <a:cubicBezTo>
                  <a:pt x="63" y="50"/>
                  <a:pt x="63" y="50"/>
                  <a:pt x="63" y="50"/>
                </a:cubicBezTo>
                <a:cubicBezTo>
                  <a:pt x="64" y="51"/>
                  <a:pt x="64" y="51"/>
                  <a:pt x="64" y="51"/>
                </a:cubicBezTo>
                <a:cubicBezTo>
                  <a:pt x="64" y="51"/>
                  <a:pt x="64" y="51"/>
                  <a:pt x="64" y="51"/>
                </a:cubicBezTo>
                <a:close/>
                <a:moveTo>
                  <a:pt x="52" y="60"/>
                </a:moveTo>
                <a:cubicBezTo>
                  <a:pt x="53" y="59"/>
                  <a:pt x="53" y="59"/>
                  <a:pt x="53" y="59"/>
                </a:cubicBezTo>
                <a:cubicBezTo>
                  <a:pt x="53" y="59"/>
                  <a:pt x="53" y="59"/>
                  <a:pt x="53" y="59"/>
                </a:cubicBezTo>
                <a:cubicBezTo>
                  <a:pt x="53" y="59"/>
                  <a:pt x="53" y="59"/>
                  <a:pt x="54" y="59"/>
                </a:cubicBezTo>
                <a:cubicBezTo>
                  <a:pt x="57" y="59"/>
                  <a:pt x="57" y="59"/>
                  <a:pt x="57" y="59"/>
                </a:cubicBezTo>
                <a:cubicBezTo>
                  <a:pt x="58" y="59"/>
                  <a:pt x="58" y="59"/>
                  <a:pt x="58" y="59"/>
                </a:cubicBezTo>
                <a:cubicBezTo>
                  <a:pt x="58" y="59"/>
                  <a:pt x="58" y="59"/>
                  <a:pt x="58" y="59"/>
                </a:cubicBezTo>
                <a:cubicBezTo>
                  <a:pt x="58" y="59"/>
                  <a:pt x="58" y="59"/>
                  <a:pt x="59" y="60"/>
                </a:cubicBezTo>
                <a:cubicBezTo>
                  <a:pt x="59" y="60"/>
                  <a:pt x="59" y="60"/>
                  <a:pt x="59" y="60"/>
                </a:cubicBezTo>
                <a:cubicBezTo>
                  <a:pt x="59" y="61"/>
                  <a:pt x="59" y="61"/>
                  <a:pt x="59" y="61"/>
                </a:cubicBezTo>
                <a:cubicBezTo>
                  <a:pt x="59" y="61"/>
                  <a:pt x="59" y="61"/>
                  <a:pt x="59" y="61"/>
                </a:cubicBezTo>
                <a:cubicBezTo>
                  <a:pt x="59" y="61"/>
                  <a:pt x="59" y="61"/>
                  <a:pt x="58" y="61"/>
                </a:cubicBezTo>
                <a:cubicBezTo>
                  <a:pt x="58" y="61"/>
                  <a:pt x="58" y="62"/>
                  <a:pt x="58" y="62"/>
                </a:cubicBezTo>
                <a:cubicBezTo>
                  <a:pt x="58" y="62"/>
                  <a:pt x="58" y="62"/>
                  <a:pt x="58" y="62"/>
                </a:cubicBezTo>
                <a:cubicBezTo>
                  <a:pt x="54" y="62"/>
                  <a:pt x="54" y="62"/>
                  <a:pt x="54" y="62"/>
                </a:cubicBezTo>
                <a:cubicBezTo>
                  <a:pt x="53" y="62"/>
                  <a:pt x="53" y="62"/>
                  <a:pt x="53" y="62"/>
                </a:cubicBezTo>
                <a:cubicBezTo>
                  <a:pt x="53" y="62"/>
                  <a:pt x="53" y="61"/>
                  <a:pt x="53" y="61"/>
                </a:cubicBezTo>
                <a:cubicBezTo>
                  <a:pt x="53" y="61"/>
                  <a:pt x="53" y="61"/>
                  <a:pt x="52" y="61"/>
                </a:cubicBezTo>
                <a:cubicBezTo>
                  <a:pt x="52" y="61"/>
                  <a:pt x="52" y="61"/>
                  <a:pt x="52" y="61"/>
                </a:cubicBezTo>
                <a:cubicBezTo>
                  <a:pt x="52" y="60"/>
                  <a:pt x="52" y="60"/>
                  <a:pt x="52" y="60"/>
                </a:cubicBezTo>
                <a:cubicBezTo>
                  <a:pt x="52" y="60"/>
                  <a:pt x="52" y="60"/>
                  <a:pt x="52" y="60"/>
                </a:cubicBezTo>
                <a:close/>
                <a:moveTo>
                  <a:pt x="59" y="55"/>
                </a:moveTo>
                <a:cubicBezTo>
                  <a:pt x="59" y="54"/>
                  <a:pt x="59" y="54"/>
                  <a:pt x="59" y="54"/>
                </a:cubicBezTo>
                <a:cubicBezTo>
                  <a:pt x="59" y="54"/>
                  <a:pt x="59" y="54"/>
                  <a:pt x="59" y="54"/>
                </a:cubicBezTo>
                <a:cubicBezTo>
                  <a:pt x="59" y="54"/>
                  <a:pt x="59" y="54"/>
                  <a:pt x="59" y="54"/>
                </a:cubicBezTo>
                <a:cubicBezTo>
                  <a:pt x="59" y="54"/>
                  <a:pt x="60" y="54"/>
                  <a:pt x="60" y="54"/>
                </a:cubicBezTo>
                <a:cubicBezTo>
                  <a:pt x="63" y="54"/>
                  <a:pt x="63" y="54"/>
                  <a:pt x="63" y="54"/>
                </a:cubicBezTo>
                <a:cubicBezTo>
                  <a:pt x="63" y="54"/>
                  <a:pt x="64" y="54"/>
                  <a:pt x="64" y="54"/>
                </a:cubicBezTo>
                <a:cubicBezTo>
                  <a:pt x="64" y="54"/>
                  <a:pt x="64" y="54"/>
                  <a:pt x="64" y="54"/>
                </a:cubicBezTo>
                <a:cubicBezTo>
                  <a:pt x="64" y="54"/>
                  <a:pt x="64" y="54"/>
                  <a:pt x="64" y="54"/>
                </a:cubicBezTo>
                <a:cubicBezTo>
                  <a:pt x="64" y="54"/>
                  <a:pt x="64" y="54"/>
                  <a:pt x="64" y="55"/>
                </a:cubicBezTo>
                <a:cubicBezTo>
                  <a:pt x="65" y="56"/>
                  <a:pt x="65" y="56"/>
                  <a:pt x="65" y="56"/>
                </a:cubicBezTo>
                <a:cubicBezTo>
                  <a:pt x="65" y="56"/>
                  <a:pt x="65" y="56"/>
                  <a:pt x="65" y="56"/>
                </a:cubicBezTo>
                <a:cubicBezTo>
                  <a:pt x="65" y="56"/>
                  <a:pt x="65" y="56"/>
                  <a:pt x="64" y="56"/>
                </a:cubicBezTo>
                <a:cubicBezTo>
                  <a:pt x="64" y="56"/>
                  <a:pt x="64" y="56"/>
                  <a:pt x="64" y="56"/>
                </a:cubicBezTo>
                <a:cubicBezTo>
                  <a:pt x="64" y="56"/>
                  <a:pt x="64" y="56"/>
                  <a:pt x="64" y="56"/>
                </a:cubicBezTo>
                <a:cubicBezTo>
                  <a:pt x="60" y="56"/>
                  <a:pt x="60" y="56"/>
                  <a:pt x="60" y="56"/>
                </a:cubicBezTo>
                <a:cubicBezTo>
                  <a:pt x="60" y="56"/>
                  <a:pt x="60" y="56"/>
                  <a:pt x="60" y="56"/>
                </a:cubicBezTo>
                <a:cubicBezTo>
                  <a:pt x="59" y="56"/>
                  <a:pt x="59" y="56"/>
                  <a:pt x="59" y="56"/>
                </a:cubicBezTo>
                <a:cubicBezTo>
                  <a:pt x="59" y="56"/>
                  <a:pt x="59" y="56"/>
                  <a:pt x="59" y="56"/>
                </a:cubicBezTo>
                <a:cubicBezTo>
                  <a:pt x="59" y="56"/>
                  <a:pt x="59" y="56"/>
                  <a:pt x="59" y="56"/>
                </a:cubicBezTo>
                <a:lnTo>
                  <a:pt x="59" y="55"/>
                </a:lnTo>
                <a:close/>
                <a:moveTo>
                  <a:pt x="59" y="57"/>
                </a:moveTo>
                <a:cubicBezTo>
                  <a:pt x="59" y="57"/>
                  <a:pt x="59" y="57"/>
                  <a:pt x="59" y="57"/>
                </a:cubicBezTo>
                <a:cubicBezTo>
                  <a:pt x="59" y="57"/>
                  <a:pt x="60" y="57"/>
                  <a:pt x="60" y="57"/>
                </a:cubicBezTo>
                <a:cubicBezTo>
                  <a:pt x="60" y="56"/>
                  <a:pt x="60" y="56"/>
                  <a:pt x="60" y="56"/>
                </a:cubicBezTo>
                <a:cubicBezTo>
                  <a:pt x="64" y="56"/>
                  <a:pt x="64" y="56"/>
                  <a:pt x="64" y="56"/>
                </a:cubicBezTo>
                <a:cubicBezTo>
                  <a:pt x="64" y="56"/>
                  <a:pt x="64" y="56"/>
                  <a:pt x="64" y="57"/>
                </a:cubicBezTo>
                <a:cubicBezTo>
                  <a:pt x="64" y="57"/>
                  <a:pt x="65" y="57"/>
                  <a:pt x="65" y="57"/>
                </a:cubicBezTo>
                <a:cubicBezTo>
                  <a:pt x="65" y="57"/>
                  <a:pt x="65" y="57"/>
                  <a:pt x="65" y="57"/>
                </a:cubicBezTo>
                <a:cubicBezTo>
                  <a:pt x="65" y="57"/>
                  <a:pt x="65" y="57"/>
                  <a:pt x="65" y="57"/>
                </a:cubicBezTo>
                <a:cubicBezTo>
                  <a:pt x="65" y="58"/>
                  <a:pt x="65" y="58"/>
                  <a:pt x="65" y="58"/>
                </a:cubicBezTo>
                <a:cubicBezTo>
                  <a:pt x="65" y="58"/>
                  <a:pt x="65" y="58"/>
                  <a:pt x="65" y="58"/>
                </a:cubicBezTo>
                <a:cubicBezTo>
                  <a:pt x="65" y="58"/>
                  <a:pt x="65" y="58"/>
                  <a:pt x="65" y="59"/>
                </a:cubicBezTo>
                <a:cubicBezTo>
                  <a:pt x="65" y="59"/>
                  <a:pt x="65" y="59"/>
                  <a:pt x="65" y="59"/>
                </a:cubicBezTo>
                <a:cubicBezTo>
                  <a:pt x="65" y="59"/>
                  <a:pt x="64" y="59"/>
                  <a:pt x="64" y="59"/>
                </a:cubicBezTo>
                <a:cubicBezTo>
                  <a:pt x="60" y="59"/>
                  <a:pt x="60" y="59"/>
                  <a:pt x="60" y="59"/>
                </a:cubicBezTo>
                <a:cubicBezTo>
                  <a:pt x="60" y="59"/>
                  <a:pt x="60" y="59"/>
                  <a:pt x="60" y="59"/>
                </a:cubicBezTo>
                <a:cubicBezTo>
                  <a:pt x="60" y="59"/>
                  <a:pt x="60" y="59"/>
                  <a:pt x="60" y="59"/>
                </a:cubicBezTo>
                <a:cubicBezTo>
                  <a:pt x="59" y="58"/>
                  <a:pt x="59" y="58"/>
                  <a:pt x="59" y="58"/>
                </a:cubicBezTo>
                <a:cubicBezTo>
                  <a:pt x="59" y="58"/>
                  <a:pt x="59" y="58"/>
                  <a:pt x="59" y="58"/>
                </a:cubicBezTo>
                <a:cubicBezTo>
                  <a:pt x="59" y="57"/>
                  <a:pt x="59" y="57"/>
                  <a:pt x="59" y="57"/>
                </a:cubicBezTo>
                <a:cubicBezTo>
                  <a:pt x="59" y="57"/>
                  <a:pt x="59" y="57"/>
                  <a:pt x="59" y="57"/>
                </a:cubicBezTo>
                <a:close/>
                <a:moveTo>
                  <a:pt x="59" y="60"/>
                </a:moveTo>
                <a:cubicBezTo>
                  <a:pt x="59" y="59"/>
                  <a:pt x="60" y="59"/>
                  <a:pt x="60" y="59"/>
                </a:cubicBezTo>
                <a:cubicBezTo>
                  <a:pt x="60" y="59"/>
                  <a:pt x="60" y="59"/>
                  <a:pt x="60" y="59"/>
                </a:cubicBezTo>
                <a:cubicBezTo>
                  <a:pt x="60" y="59"/>
                  <a:pt x="60" y="59"/>
                  <a:pt x="60" y="59"/>
                </a:cubicBezTo>
                <a:cubicBezTo>
                  <a:pt x="64" y="59"/>
                  <a:pt x="64" y="59"/>
                  <a:pt x="64" y="59"/>
                </a:cubicBezTo>
                <a:cubicBezTo>
                  <a:pt x="65" y="59"/>
                  <a:pt x="65" y="59"/>
                  <a:pt x="65" y="59"/>
                </a:cubicBezTo>
                <a:cubicBezTo>
                  <a:pt x="65" y="59"/>
                  <a:pt x="65" y="59"/>
                  <a:pt x="65" y="59"/>
                </a:cubicBezTo>
                <a:cubicBezTo>
                  <a:pt x="65" y="59"/>
                  <a:pt x="65" y="59"/>
                  <a:pt x="66" y="60"/>
                </a:cubicBezTo>
                <a:cubicBezTo>
                  <a:pt x="66" y="60"/>
                  <a:pt x="66" y="60"/>
                  <a:pt x="66" y="60"/>
                </a:cubicBezTo>
                <a:cubicBezTo>
                  <a:pt x="66" y="61"/>
                  <a:pt x="66" y="61"/>
                  <a:pt x="66" y="61"/>
                </a:cubicBezTo>
                <a:cubicBezTo>
                  <a:pt x="66" y="61"/>
                  <a:pt x="66" y="61"/>
                  <a:pt x="66" y="61"/>
                </a:cubicBezTo>
                <a:cubicBezTo>
                  <a:pt x="66" y="61"/>
                  <a:pt x="66" y="61"/>
                  <a:pt x="66" y="61"/>
                </a:cubicBezTo>
                <a:cubicBezTo>
                  <a:pt x="66" y="61"/>
                  <a:pt x="65" y="62"/>
                  <a:pt x="65" y="62"/>
                </a:cubicBezTo>
                <a:cubicBezTo>
                  <a:pt x="65" y="62"/>
                  <a:pt x="65" y="62"/>
                  <a:pt x="65" y="62"/>
                </a:cubicBezTo>
                <a:cubicBezTo>
                  <a:pt x="61" y="62"/>
                  <a:pt x="61" y="62"/>
                  <a:pt x="61" y="62"/>
                </a:cubicBezTo>
                <a:cubicBezTo>
                  <a:pt x="61" y="62"/>
                  <a:pt x="60" y="62"/>
                  <a:pt x="60" y="62"/>
                </a:cubicBezTo>
                <a:cubicBezTo>
                  <a:pt x="60" y="62"/>
                  <a:pt x="60" y="61"/>
                  <a:pt x="60" y="61"/>
                </a:cubicBezTo>
                <a:cubicBezTo>
                  <a:pt x="60" y="61"/>
                  <a:pt x="60" y="61"/>
                  <a:pt x="60" y="61"/>
                </a:cubicBezTo>
                <a:cubicBezTo>
                  <a:pt x="60" y="61"/>
                  <a:pt x="60" y="61"/>
                  <a:pt x="60" y="61"/>
                </a:cubicBezTo>
                <a:cubicBezTo>
                  <a:pt x="59" y="60"/>
                  <a:pt x="59" y="60"/>
                  <a:pt x="59" y="60"/>
                </a:cubicBezTo>
                <a:cubicBezTo>
                  <a:pt x="59" y="60"/>
                  <a:pt x="59" y="60"/>
                  <a:pt x="59" y="60"/>
                </a:cubicBezTo>
                <a:close/>
                <a:moveTo>
                  <a:pt x="66" y="57"/>
                </a:moveTo>
                <a:cubicBezTo>
                  <a:pt x="66" y="57"/>
                  <a:pt x="66" y="57"/>
                  <a:pt x="66" y="57"/>
                </a:cubicBezTo>
                <a:cubicBezTo>
                  <a:pt x="66" y="57"/>
                  <a:pt x="66" y="57"/>
                  <a:pt x="66" y="57"/>
                </a:cubicBezTo>
                <a:cubicBezTo>
                  <a:pt x="66" y="57"/>
                  <a:pt x="66" y="57"/>
                  <a:pt x="66" y="57"/>
                </a:cubicBezTo>
                <a:cubicBezTo>
                  <a:pt x="66" y="56"/>
                  <a:pt x="67" y="56"/>
                  <a:pt x="67" y="56"/>
                </a:cubicBezTo>
                <a:cubicBezTo>
                  <a:pt x="70" y="56"/>
                  <a:pt x="70" y="56"/>
                  <a:pt x="70" y="56"/>
                </a:cubicBezTo>
                <a:cubicBezTo>
                  <a:pt x="71" y="56"/>
                  <a:pt x="71" y="56"/>
                  <a:pt x="71" y="57"/>
                </a:cubicBezTo>
                <a:cubicBezTo>
                  <a:pt x="71" y="57"/>
                  <a:pt x="71" y="57"/>
                  <a:pt x="71" y="57"/>
                </a:cubicBezTo>
                <a:cubicBezTo>
                  <a:pt x="71" y="57"/>
                  <a:pt x="71" y="57"/>
                  <a:pt x="72" y="57"/>
                </a:cubicBezTo>
                <a:cubicBezTo>
                  <a:pt x="72" y="57"/>
                  <a:pt x="72" y="57"/>
                  <a:pt x="72" y="57"/>
                </a:cubicBezTo>
                <a:cubicBezTo>
                  <a:pt x="72" y="58"/>
                  <a:pt x="72" y="58"/>
                  <a:pt x="72" y="58"/>
                </a:cubicBezTo>
                <a:cubicBezTo>
                  <a:pt x="72" y="58"/>
                  <a:pt x="72" y="58"/>
                  <a:pt x="72" y="58"/>
                </a:cubicBezTo>
                <a:cubicBezTo>
                  <a:pt x="72" y="58"/>
                  <a:pt x="72" y="58"/>
                  <a:pt x="72" y="59"/>
                </a:cubicBezTo>
                <a:cubicBezTo>
                  <a:pt x="72" y="59"/>
                  <a:pt x="72" y="59"/>
                  <a:pt x="72" y="59"/>
                </a:cubicBezTo>
                <a:cubicBezTo>
                  <a:pt x="71" y="59"/>
                  <a:pt x="71" y="59"/>
                  <a:pt x="71" y="59"/>
                </a:cubicBezTo>
                <a:cubicBezTo>
                  <a:pt x="67" y="59"/>
                  <a:pt x="67" y="59"/>
                  <a:pt x="67" y="59"/>
                </a:cubicBezTo>
                <a:cubicBezTo>
                  <a:pt x="67" y="59"/>
                  <a:pt x="67" y="59"/>
                  <a:pt x="67" y="59"/>
                </a:cubicBezTo>
                <a:cubicBezTo>
                  <a:pt x="67" y="59"/>
                  <a:pt x="66" y="59"/>
                  <a:pt x="66" y="59"/>
                </a:cubicBezTo>
                <a:cubicBezTo>
                  <a:pt x="66" y="58"/>
                  <a:pt x="66" y="58"/>
                  <a:pt x="66" y="58"/>
                </a:cubicBezTo>
                <a:cubicBezTo>
                  <a:pt x="66" y="58"/>
                  <a:pt x="66" y="58"/>
                  <a:pt x="66" y="58"/>
                </a:cubicBezTo>
                <a:lnTo>
                  <a:pt x="66" y="57"/>
                </a:lnTo>
                <a:close/>
                <a:moveTo>
                  <a:pt x="66" y="60"/>
                </a:moveTo>
                <a:cubicBezTo>
                  <a:pt x="66" y="59"/>
                  <a:pt x="66" y="59"/>
                  <a:pt x="67" y="59"/>
                </a:cubicBezTo>
                <a:cubicBezTo>
                  <a:pt x="67" y="59"/>
                  <a:pt x="67" y="59"/>
                  <a:pt x="67" y="59"/>
                </a:cubicBezTo>
                <a:cubicBezTo>
                  <a:pt x="67" y="59"/>
                  <a:pt x="67" y="59"/>
                  <a:pt x="67" y="59"/>
                </a:cubicBezTo>
                <a:cubicBezTo>
                  <a:pt x="71" y="59"/>
                  <a:pt x="71" y="59"/>
                  <a:pt x="71" y="59"/>
                </a:cubicBezTo>
                <a:cubicBezTo>
                  <a:pt x="71" y="59"/>
                  <a:pt x="72" y="59"/>
                  <a:pt x="72" y="59"/>
                </a:cubicBezTo>
                <a:cubicBezTo>
                  <a:pt x="72" y="59"/>
                  <a:pt x="72" y="59"/>
                  <a:pt x="72" y="59"/>
                </a:cubicBezTo>
                <a:cubicBezTo>
                  <a:pt x="72" y="59"/>
                  <a:pt x="72" y="59"/>
                  <a:pt x="72" y="60"/>
                </a:cubicBezTo>
                <a:cubicBezTo>
                  <a:pt x="73" y="60"/>
                  <a:pt x="73" y="60"/>
                  <a:pt x="73" y="60"/>
                </a:cubicBezTo>
                <a:cubicBezTo>
                  <a:pt x="73" y="61"/>
                  <a:pt x="73" y="61"/>
                  <a:pt x="73" y="61"/>
                </a:cubicBezTo>
                <a:cubicBezTo>
                  <a:pt x="73" y="61"/>
                  <a:pt x="73" y="61"/>
                  <a:pt x="73" y="61"/>
                </a:cubicBezTo>
                <a:cubicBezTo>
                  <a:pt x="73" y="61"/>
                  <a:pt x="73" y="61"/>
                  <a:pt x="73" y="61"/>
                </a:cubicBezTo>
                <a:cubicBezTo>
                  <a:pt x="73" y="61"/>
                  <a:pt x="73" y="62"/>
                  <a:pt x="73" y="62"/>
                </a:cubicBezTo>
                <a:cubicBezTo>
                  <a:pt x="72" y="62"/>
                  <a:pt x="72" y="62"/>
                  <a:pt x="72" y="62"/>
                </a:cubicBezTo>
                <a:cubicBezTo>
                  <a:pt x="68" y="62"/>
                  <a:pt x="68" y="62"/>
                  <a:pt x="68" y="62"/>
                </a:cubicBezTo>
                <a:cubicBezTo>
                  <a:pt x="68" y="62"/>
                  <a:pt x="68" y="62"/>
                  <a:pt x="67" y="62"/>
                </a:cubicBezTo>
                <a:cubicBezTo>
                  <a:pt x="67" y="62"/>
                  <a:pt x="67" y="61"/>
                  <a:pt x="67" y="61"/>
                </a:cubicBezTo>
                <a:cubicBezTo>
                  <a:pt x="67" y="61"/>
                  <a:pt x="67" y="61"/>
                  <a:pt x="67" y="61"/>
                </a:cubicBezTo>
                <a:cubicBezTo>
                  <a:pt x="67" y="61"/>
                  <a:pt x="67" y="61"/>
                  <a:pt x="67" y="61"/>
                </a:cubicBezTo>
                <a:cubicBezTo>
                  <a:pt x="66" y="60"/>
                  <a:pt x="66" y="60"/>
                  <a:pt x="66" y="60"/>
                </a:cubicBezTo>
                <a:cubicBezTo>
                  <a:pt x="66" y="60"/>
                  <a:pt x="66" y="60"/>
                  <a:pt x="66" y="60"/>
                </a:cubicBezTo>
                <a:close/>
                <a:moveTo>
                  <a:pt x="73" y="58"/>
                </a:moveTo>
                <a:cubicBezTo>
                  <a:pt x="73" y="58"/>
                  <a:pt x="73" y="58"/>
                  <a:pt x="73" y="58"/>
                </a:cubicBezTo>
                <a:cubicBezTo>
                  <a:pt x="72" y="57"/>
                  <a:pt x="72" y="57"/>
                  <a:pt x="72" y="57"/>
                </a:cubicBezTo>
                <a:cubicBezTo>
                  <a:pt x="72" y="57"/>
                  <a:pt x="72" y="57"/>
                  <a:pt x="72" y="57"/>
                </a:cubicBezTo>
                <a:cubicBezTo>
                  <a:pt x="72" y="57"/>
                  <a:pt x="72" y="57"/>
                  <a:pt x="73" y="57"/>
                </a:cubicBezTo>
                <a:cubicBezTo>
                  <a:pt x="73" y="57"/>
                  <a:pt x="73" y="57"/>
                  <a:pt x="73" y="57"/>
                </a:cubicBezTo>
                <a:cubicBezTo>
                  <a:pt x="73" y="56"/>
                  <a:pt x="73" y="56"/>
                  <a:pt x="73" y="56"/>
                </a:cubicBezTo>
                <a:cubicBezTo>
                  <a:pt x="77" y="56"/>
                  <a:pt x="77" y="56"/>
                  <a:pt x="77" y="56"/>
                </a:cubicBezTo>
                <a:cubicBezTo>
                  <a:pt x="77" y="56"/>
                  <a:pt x="77" y="56"/>
                  <a:pt x="77" y="57"/>
                </a:cubicBezTo>
                <a:cubicBezTo>
                  <a:pt x="78" y="57"/>
                  <a:pt x="78" y="57"/>
                  <a:pt x="78" y="57"/>
                </a:cubicBezTo>
                <a:cubicBezTo>
                  <a:pt x="78" y="57"/>
                  <a:pt x="78" y="57"/>
                  <a:pt x="78" y="57"/>
                </a:cubicBezTo>
                <a:cubicBezTo>
                  <a:pt x="78" y="57"/>
                  <a:pt x="78" y="57"/>
                  <a:pt x="78" y="57"/>
                </a:cubicBezTo>
                <a:cubicBezTo>
                  <a:pt x="79" y="58"/>
                  <a:pt x="79" y="58"/>
                  <a:pt x="79" y="58"/>
                </a:cubicBezTo>
                <a:cubicBezTo>
                  <a:pt x="79" y="58"/>
                  <a:pt x="79" y="58"/>
                  <a:pt x="79" y="58"/>
                </a:cubicBezTo>
                <a:cubicBezTo>
                  <a:pt x="79" y="58"/>
                  <a:pt x="79" y="58"/>
                  <a:pt x="79" y="59"/>
                </a:cubicBezTo>
                <a:cubicBezTo>
                  <a:pt x="79" y="59"/>
                  <a:pt x="79" y="59"/>
                  <a:pt x="78" y="59"/>
                </a:cubicBezTo>
                <a:cubicBezTo>
                  <a:pt x="78" y="59"/>
                  <a:pt x="78" y="59"/>
                  <a:pt x="78" y="59"/>
                </a:cubicBezTo>
                <a:cubicBezTo>
                  <a:pt x="74" y="59"/>
                  <a:pt x="74" y="59"/>
                  <a:pt x="74" y="59"/>
                </a:cubicBezTo>
                <a:cubicBezTo>
                  <a:pt x="74" y="59"/>
                  <a:pt x="74" y="59"/>
                  <a:pt x="74" y="59"/>
                </a:cubicBezTo>
                <a:cubicBezTo>
                  <a:pt x="73" y="59"/>
                  <a:pt x="73" y="59"/>
                  <a:pt x="73" y="59"/>
                </a:cubicBezTo>
                <a:cubicBezTo>
                  <a:pt x="73" y="58"/>
                  <a:pt x="73" y="58"/>
                  <a:pt x="73" y="58"/>
                </a:cubicBezTo>
                <a:close/>
                <a:moveTo>
                  <a:pt x="82" y="52"/>
                </a:moveTo>
                <a:cubicBezTo>
                  <a:pt x="83" y="53"/>
                  <a:pt x="83" y="53"/>
                  <a:pt x="83" y="53"/>
                </a:cubicBezTo>
                <a:cubicBezTo>
                  <a:pt x="83" y="53"/>
                  <a:pt x="83" y="53"/>
                  <a:pt x="83" y="53"/>
                </a:cubicBezTo>
                <a:cubicBezTo>
                  <a:pt x="83" y="53"/>
                  <a:pt x="83" y="53"/>
                  <a:pt x="83" y="53"/>
                </a:cubicBezTo>
                <a:cubicBezTo>
                  <a:pt x="83" y="54"/>
                  <a:pt x="83" y="54"/>
                  <a:pt x="82" y="54"/>
                </a:cubicBezTo>
                <a:cubicBezTo>
                  <a:pt x="82" y="54"/>
                  <a:pt x="82" y="54"/>
                  <a:pt x="82" y="54"/>
                </a:cubicBezTo>
                <a:cubicBezTo>
                  <a:pt x="78" y="54"/>
                  <a:pt x="78" y="54"/>
                  <a:pt x="78" y="54"/>
                </a:cubicBezTo>
                <a:cubicBezTo>
                  <a:pt x="78" y="54"/>
                  <a:pt x="78" y="54"/>
                  <a:pt x="78" y="54"/>
                </a:cubicBezTo>
                <a:cubicBezTo>
                  <a:pt x="78" y="54"/>
                  <a:pt x="78" y="54"/>
                  <a:pt x="78" y="53"/>
                </a:cubicBezTo>
                <a:cubicBezTo>
                  <a:pt x="78" y="53"/>
                  <a:pt x="77" y="53"/>
                  <a:pt x="77" y="53"/>
                </a:cubicBezTo>
                <a:cubicBezTo>
                  <a:pt x="77" y="53"/>
                  <a:pt x="77" y="53"/>
                  <a:pt x="77" y="53"/>
                </a:cubicBezTo>
                <a:cubicBezTo>
                  <a:pt x="77" y="52"/>
                  <a:pt x="77" y="52"/>
                  <a:pt x="77" y="52"/>
                </a:cubicBezTo>
                <a:cubicBezTo>
                  <a:pt x="77" y="52"/>
                  <a:pt x="77" y="52"/>
                  <a:pt x="77" y="52"/>
                </a:cubicBezTo>
                <a:cubicBezTo>
                  <a:pt x="77" y="52"/>
                  <a:pt x="77" y="52"/>
                  <a:pt x="77" y="52"/>
                </a:cubicBezTo>
                <a:cubicBezTo>
                  <a:pt x="77" y="52"/>
                  <a:pt x="77" y="52"/>
                  <a:pt x="77" y="52"/>
                </a:cubicBezTo>
                <a:cubicBezTo>
                  <a:pt x="77" y="52"/>
                  <a:pt x="77" y="52"/>
                  <a:pt x="78" y="52"/>
                </a:cubicBezTo>
                <a:cubicBezTo>
                  <a:pt x="81" y="52"/>
                  <a:pt x="81" y="52"/>
                  <a:pt x="81" y="52"/>
                </a:cubicBezTo>
                <a:cubicBezTo>
                  <a:pt x="81" y="52"/>
                  <a:pt x="81" y="52"/>
                  <a:pt x="81" y="52"/>
                </a:cubicBezTo>
                <a:cubicBezTo>
                  <a:pt x="82" y="52"/>
                  <a:pt x="82" y="52"/>
                  <a:pt x="82" y="52"/>
                </a:cubicBezTo>
                <a:cubicBezTo>
                  <a:pt x="82" y="52"/>
                  <a:pt x="82" y="52"/>
                  <a:pt x="82" y="52"/>
                </a:cubicBezTo>
                <a:cubicBezTo>
                  <a:pt x="82" y="52"/>
                  <a:pt x="82" y="52"/>
                  <a:pt x="82" y="52"/>
                </a:cubicBezTo>
                <a:close/>
                <a:moveTo>
                  <a:pt x="19" y="43"/>
                </a:moveTo>
                <a:cubicBezTo>
                  <a:pt x="19" y="6"/>
                  <a:pt x="19" y="6"/>
                  <a:pt x="19" y="6"/>
                </a:cubicBezTo>
                <a:cubicBezTo>
                  <a:pt x="19" y="4"/>
                  <a:pt x="22" y="1"/>
                  <a:pt x="25" y="1"/>
                </a:cubicBezTo>
                <a:cubicBezTo>
                  <a:pt x="80" y="1"/>
                  <a:pt x="80" y="1"/>
                  <a:pt x="80" y="1"/>
                </a:cubicBezTo>
                <a:cubicBezTo>
                  <a:pt x="82" y="1"/>
                  <a:pt x="85" y="4"/>
                  <a:pt x="85" y="6"/>
                </a:cubicBezTo>
                <a:cubicBezTo>
                  <a:pt x="85" y="43"/>
                  <a:pt x="85" y="43"/>
                  <a:pt x="85" y="43"/>
                </a:cubicBezTo>
                <a:cubicBezTo>
                  <a:pt x="85" y="45"/>
                  <a:pt x="82" y="48"/>
                  <a:pt x="80" y="48"/>
                </a:cubicBezTo>
                <a:cubicBezTo>
                  <a:pt x="25" y="48"/>
                  <a:pt x="25" y="48"/>
                  <a:pt x="25" y="48"/>
                </a:cubicBezTo>
                <a:cubicBezTo>
                  <a:pt x="22" y="48"/>
                  <a:pt x="19" y="45"/>
                  <a:pt x="19" y="43"/>
                </a:cubicBezTo>
                <a:close/>
                <a:moveTo>
                  <a:pt x="40" y="52"/>
                </a:moveTo>
                <a:cubicBezTo>
                  <a:pt x="41" y="52"/>
                  <a:pt x="41" y="52"/>
                  <a:pt x="41" y="52"/>
                </a:cubicBezTo>
                <a:cubicBezTo>
                  <a:pt x="41" y="52"/>
                  <a:pt x="41" y="52"/>
                  <a:pt x="41" y="52"/>
                </a:cubicBezTo>
                <a:cubicBezTo>
                  <a:pt x="45" y="52"/>
                  <a:pt x="45" y="52"/>
                  <a:pt x="45" y="52"/>
                </a:cubicBezTo>
                <a:cubicBezTo>
                  <a:pt x="45" y="52"/>
                  <a:pt x="45" y="52"/>
                  <a:pt x="45" y="52"/>
                </a:cubicBezTo>
                <a:cubicBezTo>
                  <a:pt x="45" y="52"/>
                  <a:pt x="45" y="52"/>
                  <a:pt x="45" y="52"/>
                </a:cubicBezTo>
                <a:cubicBezTo>
                  <a:pt x="45" y="52"/>
                  <a:pt x="45" y="52"/>
                  <a:pt x="46" y="52"/>
                </a:cubicBezTo>
                <a:cubicBezTo>
                  <a:pt x="46" y="52"/>
                  <a:pt x="46" y="52"/>
                  <a:pt x="46" y="52"/>
                </a:cubicBezTo>
                <a:cubicBezTo>
                  <a:pt x="45" y="53"/>
                  <a:pt x="45" y="53"/>
                  <a:pt x="45" y="53"/>
                </a:cubicBezTo>
                <a:cubicBezTo>
                  <a:pt x="45" y="53"/>
                  <a:pt x="45" y="53"/>
                  <a:pt x="45" y="53"/>
                </a:cubicBezTo>
                <a:cubicBezTo>
                  <a:pt x="45" y="53"/>
                  <a:pt x="45" y="53"/>
                  <a:pt x="45" y="53"/>
                </a:cubicBezTo>
                <a:cubicBezTo>
                  <a:pt x="45" y="54"/>
                  <a:pt x="45" y="54"/>
                  <a:pt x="45" y="54"/>
                </a:cubicBezTo>
                <a:cubicBezTo>
                  <a:pt x="45" y="54"/>
                  <a:pt x="45" y="54"/>
                  <a:pt x="44" y="54"/>
                </a:cubicBezTo>
                <a:cubicBezTo>
                  <a:pt x="41" y="54"/>
                  <a:pt x="41" y="54"/>
                  <a:pt x="41" y="54"/>
                </a:cubicBezTo>
                <a:cubicBezTo>
                  <a:pt x="41" y="54"/>
                  <a:pt x="41" y="54"/>
                  <a:pt x="40" y="54"/>
                </a:cubicBezTo>
                <a:cubicBezTo>
                  <a:pt x="40" y="54"/>
                  <a:pt x="40" y="54"/>
                  <a:pt x="40" y="53"/>
                </a:cubicBezTo>
                <a:cubicBezTo>
                  <a:pt x="40" y="53"/>
                  <a:pt x="40" y="53"/>
                  <a:pt x="40" y="53"/>
                </a:cubicBezTo>
                <a:cubicBezTo>
                  <a:pt x="40" y="53"/>
                  <a:pt x="40" y="53"/>
                  <a:pt x="40" y="53"/>
                </a:cubicBezTo>
                <a:cubicBezTo>
                  <a:pt x="40" y="52"/>
                  <a:pt x="40" y="52"/>
                  <a:pt x="40" y="52"/>
                </a:cubicBezTo>
                <a:cubicBezTo>
                  <a:pt x="40" y="52"/>
                  <a:pt x="40" y="52"/>
                  <a:pt x="40" y="52"/>
                </a:cubicBezTo>
                <a:cubicBezTo>
                  <a:pt x="40" y="52"/>
                  <a:pt x="40" y="52"/>
                  <a:pt x="40" y="52"/>
                </a:cubicBezTo>
                <a:close/>
                <a:moveTo>
                  <a:pt x="40" y="51"/>
                </a:move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2" y="50"/>
                </a:cubicBezTo>
                <a:cubicBezTo>
                  <a:pt x="45" y="50"/>
                  <a:pt x="45" y="50"/>
                  <a:pt x="45" y="50"/>
                </a:cubicBezTo>
                <a:cubicBezTo>
                  <a:pt x="45" y="50"/>
                  <a:pt x="45" y="50"/>
                  <a:pt x="45" y="50"/>
                </a:cubicBezTo>
                <a:cubicBezTo>
                  <a:pt x="45" y="50"/>
                  <a:pt x="46" y="50"/>
                  <a:pt x="46"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5" y="51"/>
                </a:cubicBezTo>
                <a:cubicBezTo>
                  <a:pt x="45" y="51"/>
                  <a:pt x="45" y="51"/>
                  <a:pt x="45" y="51"/>
                </a:cubicBezTo>
                <a:cubicBezTo>
                  <a:pt x="45" y="51"/>
                  <a:pt x="45" y="51"/>
                  <a:pt x="45" y="51"/>
                </a:cubicBezTo>
                <a:cubicBezTo>
                  <a:pt x="41" y="51"/>
                  <a:pt x="41" y="51"/>
                  <a:pt x="41" y="51"/>
                </a:cubicBezTo>
                <a:cubicBezTo>
                  <a:pt x="41" y="51"/>
                  <a:pt x="41" y="51"/>
                  <a:pt x="41" y="51"/>
                </a:cubicBezTo>
                <a:cubicBezTo>
                  <a:pt x="41" y="51"/>
                  <a:pt x="41" y="51"/>
                  <a:pt x="41" y="51"/>
                </a:cubicBezTo>
                <a:cubicBezTo>
                  <a:pt x="41" y="51"/>
                  <a:pt x="40" y="51"/>
                  <a:pt x="40" y="51"/>
                </a:cubicBezTo>
                <a:cubicBezTo>
                  <a:pt x="40" y="51"/>
                  <a:pt x="40" y="51"/>
                  <a:pt x="40" y="51"/>
                </a:cubicBezTo>
                <a:close/>
                <a:moveTo>
                  <a:pt x="40" y="51"/>
                </a:moveTo>
                <a:cubicBezTo>
                  <a:pt x="40" y="51"/>
                  <a:pt x="40" y="51"/>
                  <a:pt x="40" y="51"/>
                </a:cubicBezTo>
                <a:cubicBezTo>
                  <a:pt x="40" y="51"/>
                  <a:pt x="40" y="51"/>
                  <a:pt x="39" y="51"/>
                </a:cubicBezTo>
                <a:cubicBezTo>
                  <a:pt x="39" y="51"/>
                  <a:pt x="39" y="51"/>
                  <a:pt x="39" y="51"/>
                </a:cubicBezTo>
                <a:cubicBezTo>
                  <a:pt x="39" y="51"/>
                  <a:pt x="39" y="51"/>
                  <a:pt x="39" y="51"/>
                </a:cubicBezTo>
                <a:cubicBezTo>
                  <a:pt x="35" y="51"/>
                  <a:pt x="35" y="51"/>
                  <a:pt x="35" y="51"/>
                </a:cubicBezTo>
                <a:cubicBezTo>
                  <a:pt x="35" y="51"/>
                  <a:pt x="35" y="51"/>
                  <a:pt x="35" y="51"/>
                </a:cubicBezTo>
                <a:cubicBezTo>
                  <a:pt x="35" y="51"/>
                  <a:pt x="35" y="51"/>
                  <a:pt x="35" y="51"/>
                </a:cubicBezTo>
                <a:cubicBezTo>
                  <a:pt x="35" y="51"/>
                  <a:pt x="34" y="51"/>
                  <a:pt x="34" y="51"/>
                </a:cubicBezTo>
                <a:cubicBezTo>
                  <a:pt x="34" y="51"/>
                  <a:pt x="34" y="51"/>
                  <a:pt x="34" y="51"/>
                </a:cubicBezTo>
                <a:cubicBezTo>
                  <a:pt x="35" y="50"/>
                  <a:pt x="35" y="50"/>
                  <a:pt x="35" y="50"/>
                </a:cubicBezTo>
                <a:cubicBezTo>
                  <a:pt x="35" y="50"/>
                  <a:pt x="35" y="50"/>
                  <a:pt x="35" y="50"/>
                </a:cubicBezTo>
                <a:cubicBezTo>
                  <a:pt x="35" y="50"/>
                  <a:pt x="35" y="50"/>
                  <a:pt x="35" y="50"/>
                </a:cubicBezTo>
                <a:cubicBezTo>
                  <a:pt x="35" y="50"/>
                  <a:pt x="35" y="50"/>
                  <a:pt x="35" y="50"/>
                </a:cubicBezTo>
                <a:cubicBezTo>
                  <a:pt x="36" y="50"/>
                  <a:pt x="36" y="50"/>
                  <a:pt x="36"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lnTo>
                  <a:pt x="40" y="51"/>
                </a:lnTo>
                <a:close/>
                <a:moveTo>
                  <a:pt x="35" y="52"/>
                </a:moveTo>
                <a:cubicBezTo>
                  <a:pt x="35" y="52"/>
                  <a:pt x="35" y="52"/>
                  <a:pt x="35" y="52"/>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4"/>
                  <a:pt x="39" y="54"/>
                  <a:pt x="39" y="54"/>
                </a:cubicBezTo>
                <a:cubicBezTo>
                  <a:pt x="38" y="54"/>
                  <a:pt x="38" y="54"/>
                  <a:pt x="38" y="54"/>
                </a:cubicBezTo>
                <a:cubicBezTo>
                  <a:pt x="35" y="54"/>
                  <a:pt x="35" y="54"/>
                  <a:pt x="35" y="54"/>
                </a:cubicBezTo>
                <a:cubicBezTo>
                  <a:pt x="34" y="54"/>
                  <a:pt x="34" y="54"/>
                  <a:pt x="34" y="54"/>
                </a:cubicBezTo>
                <a:cubicBezTo>
                  <a:pt x="34" y="54"/>
                  <a:pt x="34" y="54"/>
                  <a:pt x="34" y="53"/>
                </a:cubicBezTo>
                <a:cubicBezTo>
                  <a:pt x="34" y="53"/>
                  <a:pt x="34" y="53"/>
                  <a:pt x="34" y="53"/>
                </a:cubicBezTo>
                <a:cubicBezTo>
                  <a:pt x="34" y="53"/>
                  <a:pt x="34" y="53"/>
                  <a:pt x="34" y="53"/>
                </a:cubicBezTo>
                <a:cubicBezTo>
                  <a:pt x="34" y="52"/>
                  <a:pt x="34" y="52"/>
                  <a:pt x="34" y="52"/>
                </a:cubicBezTo>
                <a:cubicBezTo>
                  <a:pt x="34" y="52"/>
                  <a:pt x="34" y="52"/>
                  <a:pt x="34" y="52"/>
                </a:cubicBezTo>
                <a:cubicBezTo>
                  <a:pt x="34" y="52"/>
                  <a:pt x="34" y="52"/>
                  <a:pt x="34" y="52"/>
                </a:cubicBezTo>
                <a:cubicBezTo>
                  <a:pt x="34" y="52"/>
                  <a:pt x="35" y="52"/>
                  <a:pt x="35" y="52"/>
                </a:cubicBezTo>
                <a:close/>
                <a:moveTo>
                  <a:pt x="39" y="55"/>
                </a:moveTo>
                <a:cubicBezTo>
                  <a:pt x="39" y="56"/>
                  <a:pt x="39" y="56"/>
                  <a:pt x="39" y="56"/>
                </a:cubicBezTo>
                <a:cubicBezTo>
                  <a:pt x="39" y="56"/>
                  <a:pt x="39" y="56"/>
                  <a:pt x="39" y="56"/>
                </a:cubicBezTo>
                <a:cubicBezTo>
                  <a:pt x="39" y="56"/>
                  <a:pt x="38" y="56"/>
                  <a:pt x="38" y="56"/>
                </a:cubicBezTo>
                <a:cubicBezTo>
                  <a:pt x="38" y="56"/>
                  <a:pt x="38" y="56"/>
                  <a:pt x="38" y="56"/>
                </a:cubicBezTo>
                <a:cubicBezTo>
                  <a:pt x="38" y="56"/>
                  <a:pt x="38" y="56"/>
                  <a:pt x="38" y="56"/>
                </a:cubicBezTo>
                <a:cubicBezTo>
                  <a:pt x="34" y="56"/>
                  <a:pt x="34" y="56"/>
                  <a:pt x="34" y="56"/>
                </a:cubicBezTo>
                <a:cubicBezTo>
                  <a:pt x="34" y="56"/>
                  <a:pt x="33" y="56"/>
                  <a:pt x="33" y="56"/>
                </a:cubicBezTo>
                <a:cubicBezTo>
                  <a:pt x="33" y="56"/>
                  <a:pt x="33" y="56"/>
                  <a:pt x="33" y="56"/>
                </a:cubicBezTo>
                <a:cubicBezTo>
                  <a:pt x="33" y="56"/>
                  <a:pt x="33" y="56"/>
                  <a:pt x="33" y="56"/>
                </a:cubicBezTo>
                <a:cubicBezTo>
                  <a:pt x="33" y="56"/>
                  <a:pt x="33" y="56"/>
                  <a:pt x="33" y="56"/>
                </a:cubicBezTo>
                <a:cubicBezTo>
                  <a:pt x="33" y="55"/>
                  <a:pt x="33" y="55"/>
                  <a:pt x="33" y="55"/>
                </a:cubicBezTo>
                <a:cubicBezTo>
                  <a:pt x="33" y="54"/>
                  <a:pt x="33" y="54"/>
                  <a:pt x="33" y="54"/>
                </a:cubicBezTo>
                <a:cubicBezTo>
                  <a:pt x="33" y="54"/>
                  <a:pt x="34" y="54"/>
                  <a:pt x="34" y="54"/>
                </a:cubicBezTo>
                <a:cubicBezTo>
                  <a:pt x="34" y="54"/>
                  <a:pt x="34" y="54"/>
                  <a:pt x="34" y="54"/>
                </a:cubicBezTo>
                <a:cubicBezTo>
                  <a:pt x="34" y="54"/>
                  <a:pt x="34" y="54"/>
                  <a:pt x="34" y="54"/>
                </a:cubicBezTo>
                <a:cubicBezTo>
                  <a:pt x="38" y="54"/>
                  <a:pt x="38" y="54"/>
                  <a:pt x="38" y="54"/>
                </a:cubicBezTo>
                <a:cubicBezTo>
                  <a:pt x="38" y="54"/>
                  <a:pt x="38" y="54"/>
                  <a:pt x="38" y="54"/>
                </a:cubicBezTo>
                <a:cubicBezTo>
                  <a:pt x="39" y="54"/>
                  <a:pt x="39" y="54"/>
                  <a:pt x="39" y="54"/>
                </a:cubicBezTo>
                <a:cubicBezTo>
                  <a:pt x="39" y="54"/>
                  <a:pt x="39" y="54"/>
                  <a:pt x="39" y="54"/>
                </a:cubicBezTo>
                <a:cubicBezTo>
                  <a:pt x="39" y="54"/>
                  <a:pt x="39" y="54"/>
                  <a:pt x="39" y="55"/>
                </a:cubicBezTo>
                <a:close/>
                <a:moveTo>
                  <a:pt x="34" y="51"/>
                </a:moveTo>
                <a:cubicBezTo>
                  <a:pt x="34" y="51"/>
                  <a:pt x="34" y="51"/>
                  <a:pt x="34" y="51"/>
                </a:cubicBezTo>
                <a:cubicBezTo>
                  <a:pt x="34" y="51"/>
                  <a:pt x="34" y="51"/>
                  <a:pt x="33" y="51"/>
                </a:cubicBezTo>
                <a:cubicBezTo>
                  <a:pt x="33" y="51"/>
                  <a:pt x="33" y="51"/>
                  <a:pt x="33" y="51"/>
                </a:cubicBezTo>
                <a:cubicBezTo>
                  <a:pt x="33" y="51"/>
                  <a:pt x="33" y="51"/>
                  <a:pt x="33" y="51"/>
                </a:cubicBezTo>
                <a:cubicBezTo>
                  <a:pt x="29" y="51"/>
                  <a:pt x="29" y="51"/>
                  <a:pt x="29" y="51"/>
                </a:cubicBezTo>
                <a:cubicBezTo>
                  <a:pt x="29" y="51"/>
                  <a:pt x="29" y="51"/>
                  <a:pt x="29" y="51"/>
                </a:cubicBezTo>
                <a:cubicBezTo>
                  <a:pt x="29" y="51"/>
                  <a:pt x="29" y="51"/>
                  <a:pt x="29" y="51"/>
                </a:cubicBezTo>
                <a:cubicBezTo>
                  <a:pt x="29" y="51"/>
                  <a:pt x="28" y="51"/>
                  <a:pt x="28" y="51"/>
                </a:cubicBezTo>
                <a:cubicBezTo>
                  <a:pt x="28" y="51"/>
                  <a:pt x="28" y="51"/>
                  <a:pt x="28" y="51"/>
                </a:cubicBezTo>
                <a:cubicBezTo>
                  <a:pt x="29" y="50"/>
                  <a:pt x="29" y="50"/>
                  <a:pt x="29" y="50"/>
                </a:cubicBezTo>
                <a:cubicBezTo>
                  <a:pt x="29" y="50"/>
                  <a:pt x="29" y="50"/>
                  <a:pt x="29" y="50"/>
                </a:cubicBezTo>
                <a:cubicBezTo>
                  <a:pt x="29" y="50"/>
                  <a:pt x="29" y="50"/>
                  <a:pt x="29" y="50"/>
                </a:cubicBezTo>
                <a:cubicBezTo>
                  <a:pt x="29" y="50"/>
                  <a:pt x="29" y="50"/>
                  <a:pt x="30" y="50"/>
                </a:cubicBezTo>
                <a:cubicBezTo>
                  <a:pt x="30" y="50"/>
                  <a:pt x="30" y="50"/>
                  <a:pt x="30" y="50"/>
                </a:cubicBezTo>
                <a:cubicBezTo>
                  <a:pt x="33" y="50"/>
                  <a:pt x="33" y="50"/>
                  <a:pt x="33" y="50"/>
                </a:cubicBezTo>
                <a:cubicBezTo>
                  <a:pt x="33" y="50"/>
                  <a:pt x="34" y="50"/>
                  <a:pt x="34" y="50"/>
                </a:cubicBezTo>
                <a:cubicBezTo>
                  <a:pt x="34" y="50"/>
                  <a:pt x="34" y="50"/>
                  <a:pt x="34" y="50"/>
                </a:cubicBezTo>
                <a:cubicBezTo>
                  <a:pt x="34" y="50"/>
                  <a:pt x="34" y="50"/>
                  <a:pt x="34" y="50"/>
                </a:cubicBezTo>
                <a:cubicBezTo>
                  <a:pt x="34" y="50"/>
                  <a:pt x="34" y="50"/>
                  <a:pt x="34" y="50"/>
                </a:cubicBezTo>
                <a:lnTo>
                  <a:pt x="34" y="51"/>
                </a:lnTo>
                <a:close/>
                <a:moveTo>
                  <a:pt x="29" y="52"/>
                </a:moveTo>
                <a:cubicBezTo>
                  <a:pt x="29" y="52"/>
                  <a:pt x="29" y="52"/>
                  <a:pt x="29" y="52"/>
                </a:cubicBezTo>
                <a:cubicBezTo>
                  <a:pt x="33" y="52"/>
                  <a:pt x="33" y="52"/>
                  <a:pt x="33" y="52"/>
                </a:cubicBezTo>
                <a:cubicBezTo>
                  <a:pt x="33" y="52"/>
                  <a:pt x="33" y="52"/>
                  <a:pt x="33" y="52"/>
                </a:cubicBezTo>
                <a:cubicBezTo>
                  <a:pt x="33" y="52"/>
                  <a:pt x="33" y="52"/>
                  <a:pt x="33" y="52"/>
                </a:cubicBezTo>
                <a:cubicBezTo>
                  <a:pt x="33" y="52"/>
                  <a:pt x="33" y="52"/>
                  <a:pt x="33" y="52"/>
                </a:cubicBezTo>
                <a:cubicBezTo>
                  <a:pt x="33" y="52"/>
                  <a:pt x="33" y="52"/>
                  <a:pt x="33" y="52"/>
                </a:cubicBezTo>
                <a:cubicBezTo>
                  <a:pt x="33" y="53"/>
                  <a:pt x="33" y="53"/>
                  <a:pt x="33" y="53"/>
                </a:cubicBezTo>
                <a:cubicBezTo>
                  <a:pt x="33" y="53"/>
                  <a:pt x="33" y="53"/>
                  <a:pt x="33" y="53"/>
                </a:cubicBezTo>
                <a:cubicBezTo>
                  <a:pt x="33" y="53"/>
                  <a:pt x="33" y="53"/>
                  <a:pt x="33" y="53"/>
                </a:cubicBezTo>
                <a:cubicBezTo>
                  <a:pt x="33" y="54"/>
                  <a:pt x="32" y="54"/>
                  <a:pt x="32" y="54"/>
                </a:cubicBezTo>
                <a:cubicBezTo>
                  <a:pt x="32" y="54"/>
                  <a:pt x="32" y="54"/>
                  <a:pt x="32" y="54"/>
                </a:cubicBezTo>
                <a:cubicBezTo>
                  <a:pt x="28" y="54"/>
                  <a:pt x="28" y="54"/>
                  <a:pt x="28" y="54"/>
                </a:cubicBezTo>
                <a:cubicBezTo>
                  <a:pt x="28" y="54"/>
                  <a:pt x="28" y="54"/>
                  <a:pt x="28" y="54"/>
                </a:cubicBezTo>
                <a:cubicBezTo>
                  <a:pt x="28" y="54"/>
                  <a:pt x="28" y="54"/>
                  <a:pt x="28" y="53"/>
                </a:cubicBezTo>
                <a:cubicBezTo>
                  <a:pt x="28" y="53"/>
                  <a:pt x="27" y="53"/>
                  <a:pt x="27" y="53"/>
                </a:cubicBezTo>
                <a:cubicBezTo>
                  <a:pt x="27" y="53"/>
                  <a:pt x="27" y="53"/>
                  <a:pt x="27" y="53"/>
                </a:cubicBezTo>
                <a:cubicBezTo>
                  <a:pt x="28" y="52"/>
                  <a:pt x="28" y="52"/>
                  <a:pt x="28" y="52"/>
                </a:cubicBezTo>
                <a:cubicBezTo>
                  <a:pt x="28" y="52"/>
                  <a:pt x="28" y="52"/>
                  <a:pt x="28" y="52"/>
                </a:cubicBezTo>
                <a:cubicBezTo>
                  <a:pt x="28" y="52"/>
                  <a:pt x="28" y="52"/>
                  <a:pt x="28" y="52"/>
                </a:cubicBezTo>
                <a:cubicBezTo>
                  <a:pt x="28" y="52"/>
                  <a:pt x="29" y="52"/>
                  <a:pt x="29" y="52"/>
                </a:cubicBezTo>
                <a:close/>
                <a:moveTo>
                  <a:pt x="28" y="50"/>
                </a:moveTo>
                <a:cubicBezTo>
                  <a:pt x="28" y="51"/>
                  <a:pt x="28" y="51"/>
                  <a:pt x="28" y="51"/>
                </a:cubicBezTo>
                <a:cubicBezTo>
                  <a:pt x="28" y="51"/>
                  <a:pt x="28" y="51"/>
                  <a:pt x="28" y="51"/>
                </a:cubicBezTo>
                <a:cubicBezTo>
                  <a:pt x="28" y="51"/>
                  <a:pt x="28" y="51"/>
                  <a:pt x="27" y="51"/>
                </a:cubicBezTo>
                <a:cubicBezTo>
                  <a:pt x="27" y="51"/>
                  <a:pt x="27" y="51"/>
                  <a:pt x="27" y="51"/>
                </a:cubicBezTo>
                <a:cubicBezTo>
                  <a:pt x="27" y="51"/>
                  <a:pt x="27" y="51"/>
                  <a:pt x="27" y="51"/>
                </a:cubicBezTo>
                <a:cubicBezTo>
                  <a:pt x="23" y="51"/>
                  <a:pt x="23" y="51"/>
                  <a:pt x="23" y="51"/>
                </a:cubicBezTo>
                <a:cubicBezTo>
                  <a:pt x="23" y="51"/>
                  <a:pt x="23" y="51"/>
                  <a:pt x="23" y="51"/>
                </a:cubicBezTo>
                <a:cubicBezTo>
                  <a:pt x="23" y="51"/>
                  <a:pt x="23" y="51"/>
                  <a:pt x="23" y="51"/>
                </a:cubicBezTo>
                <a:cubicBezTo>
                  <a:pt x="23" y="51"/>
                  <a:pt x="22" y="51"/>
                  <a:pt x="22" y="51"/>
                </a:cubicBezTo>
                <a:cubicBezTo>
                  <a:pt x="22" y="51"/>
                  <a:pt x="22" y="51"/>
                  <a:pt x="22" y="51"/>
                </a:cubicBezTo>
                <a:cubicBezTo>
                  <a:pt x="23" y="50"/>
                  <a:pt x="23" y="50"/>
                  <a:pt x="23" y="50"/>
                </a:cubicBezTo>
                <a:cubicBezTo>
                  <a:pt x="23" y="50"/>
                  <a:pt x="23" y="50"/>
                  <a:pt x="23" y="50"/>
                </a:cubicBezTo>
                <a:cubicBezTo>
                  <a:pt x="23" y="50"/>
                  <a:pt x="23" y="50"/>
                  <a:pt x="23" y="50"/>
                </a:cubicBezTo>
                <a:cubicBezTo>
                  <a:pt x="24" y="50"/>
                  <a:pt x="24" y="50"/>
                  <a:pt x="24" y="50"/>
                </a:cubicBezTo>
                <a:cubicBezTo>
                  <a:pt x="24" y="50"/>
                  <a:pt x="24" y="50"/>
                  <a:pt x="24"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lose/>
                <a:moveTo>
                  <a:pt x="28" y="54"/>
                </a:moveTo>
                <a:cubicBezTo>
                  <a:pt x="28" y="54"/>
                  <a:pt x="28" y="54"/>
                  <a:pt x="28" y="54"/>
                </a:cubicBezTo>
                <a:cubicBezTo>
                  <a:pt x="32" y="54"/>
                  <a:pt x="32" y="54"/>
                  <a:pt x="32" y="54"/>
                </a:cubicBezTo>
                <a:cubicBezTo>
                  <a:pt x="32" y="54"/>
                  <a:pt x="32" y="54"/>
                  <a:pt x="32" y="54"/>
                </a:cubicBezTo>
                <a:cubicBezTo>
                  <a:pt x="32" y="54"/>
                  <a:pt x="32" y="54"/>
                  <a:pt x="32" y="54"/>
                </a:cubicBezTo>
                <a:cubicBezTo>
                  <a:pt x="32" y="54"/>
                  <a:pt x="33" y="54"/>
                  <a:pt x="33" y="54"/>
                </a:cubicBezTo>
                <a:cubicBezTo>
                  <a:pt x="33" y="54"/>
                  <a:pt x="33" y="54"/>
                  <a:pt x="33" y="55"/>
                </a:cubicBezTo>
                <a:cubicBezTo>
                  <a:pt x="32" y="56"/>
                  <a:pt x="32" y="56"/>
                  <a:pt x="32" y="56"/>
                </a:cubicBezTo>
                <a:cubicBezTo>
                  <a:pt x="32" y="56"/>
                  <a:pt x="32" y="56"/>
                  <a:pt x="32" y="56"/>
                </a:cubicBezTo>
                <a:cubicBezTo>
                  <a:pt x="32" y="56"/>
                  <a:pt x="32" y="56"/>
                  <a:pt x="32" y="56"/>
                </a:cubicBezTo>
                <a:cubicBezTo>
                  <a:pt x="32" y="56"/>
                  <a:pt x="32" y="56"/>
                  <a:pt x="31" y="56"/>
                </a:cubicBezTo>
                <a:cubicBezTo>
                  <a:pt x="31" y="56"/>
                  <a:pt x="31" y="56"/>
                  <a:pt x="31" y="56"/>
                </a:cubicBezTo>
                <a:cubicBezTo>
                  <a:pt x="27" y="56"/>
                  <a:pt x="27" y="56"/>
                  <a:pt x="27" y="56"/>
                </a:cubicBezTo>
                <a:cubicBezTo>
                  <a:pt x="27" y="56"/>
                  <a:pt x="27" y="56"/>
                  <a:pt x="27" y="56"/>
                </a:cubicBezTo>
                <a:cubicBezTo>
                  <a:pt x="27" y="56"/>
                  <a:pt x="27" y="56"/>
                  <a:pt x="27" y="56"/>
                </a:cubicBezTo>
                <a:cubicBezTo>
                  <a:pt x="26" y="56"/>
                  <a:pt x="26" y="56"/>
                  <a:pt x="26" y="56"/>
                </a:cubicBezTo>
                <a:cubicBezTo>
                  <a:pt x="26" y="56"/>
                  <a:pt x="26" y="56"/>
                  <a:pt x="26" y="56"/>
                </a:cubicBezTo>
                <a:cubicBezTo>
                  <a:pt x="27" y="55"/>
                  <a:pt x="27" y="55"/>
                  <a:pt x="27" y="55"/>
                </a:cubicBezTo>
                <a:cubicBezTo>
                  <a:pt x="27" y="54"/>
                  <a:pt x="27" y="54"/>
                  <a:pt x="27" y="54"/>
                </a:cubicBezTo>
                <a:cubicBezTo>
                  <a:pt x="27" y="54"/>
                  <a:pt x="27" y="54"/>
                  <a:pt x="27" y="54"/>
                </a:cubicBezTo>
                <a:cubicBezTo>
                  <a:pt x="27" y="54"/>
                  <a:pt x="28" y="54"/>
                  <a:pt x="28" y="54"/>
                </a:cubicBezTo>
                <a:close/>
                <a:moveTo>
                  <a:pt x="27" y="57"/>
                </a:moveTo>
                <a:cubicBezTo>
                  <a:pt x="27" y="56"/>
                  <a:pt x="27" y="56"/>
                  <a:pt x="27" y="56"/>
                </a:cubicBezTo>
                <a:cubicBezTo>
                  <a:pt x="31" y="56"/>
                  <a:pt x="31" y="56"/>
                  <a:pt x="31" y="56"/>
                </a:cubicBezTo>
                <a:cubicBezTo>
                  <a:pt x="31" y="56"/>
                  <a:pt x="31" y="56"/>
                  <a:pt x="31" y="57"/>
                </a:cubicBezTo>
                <a:cubicBezTo>
                  <a:pt x="31" y="57"/>
                  <a:pt x="31" y="57"/>
                  <a:pt x="31" y="57"/>
                </a:cubicBezTo>
                <a:cubicBezTo>
                  <a:pt x="32" y="57"/>
                  <a:pt x="32" y="57"/>
                  <a:pt x="32" y="57"/>
                </a:cubicBezTo>
                <a:cubicBezTo>
                  <a:pt x="32" y="57"/>
                  <a:pt x="32" y="57"/>
                  <a:pt x="32" y="57"/>
                </a:cubicBezTo>
                <a:cubicBezTo>
                  <a:pt x="31" y="58"/>
                  <a:pt x="31" y="58"/>
                  <a:pt x="31" y="58"/>
                </a:cubicBezTo>
                <a:cubicBezTo>
                  <a:pt x="31" y="58"/>
                  <a:pt x="31" y="58"/>
                  <a:pt x="31" y="58"/>
                </a:cubicBezTo>
                <a:cubicBezTo>
                  <a:pt x="31" y="58"/>
                  <a:pt x="31" y="58"/>
                  <a:pt x="31" y="59"/>
                </a:cubicBezTo>
                <a:cubicBezTo>
                  <a:pt x="31" y="59"/>
                  <a:pt x="31" y="59"/>
                  <a:pt x="30" y="59"/>
                </a:cubicBezTo>
                <a:cubicBezTo>
                  <a:pt x="30" y="59"/>
                  <a:pt x="30" y="59"/>
                  <a:pt x="30" y="59"/>
                </a:cubicBezTo>
                <a:cubicBezTo>
                  <a:pt x="26" y="59"/>
                  <a:pt x="26" y="59"/>
                  <a:pt x="26" y="59"/>
                </a:cubicBezTo>
                <a:cubicBezTo>
                  <a:pt x="26" y="59"/>
                  <a:pt x="26" y="59"/>
                  <a:pt x="26" y="59"/>
                </a:cubicBezTo>
                <a:cubicBezTo>
                  <a:pt x="26" y="59"/>
                  <a:pt x="25" y="59"/>
                  <a:pt x="25" y="59"/>
                </a:cubicBezTo>
                <a:cubicBezTo>
                  <a:pt x="25" y="58"/>
                  <a:pt x="25" y="58"/>
                  <a:pt x="25" y="58"/>
                </a:cubicBezTo>
                <a:cubicBezTo>
                  <a:pt x="25" y="58"/>
                  <a:pt x="25" y="58"/>
                  <a:pt x="25" y="58"/>
                </a:cubicBezTo>
                <a:cubicBezTo>
                  <a:pt x="26" y="57"/>
                  <a:pt x="26" y="57"/>
                  <a:pt x="26" y="57"/>
                </a:cubicBezTo>
                <a:cubicBezTo>
                  <a:pt x="26" y="57"/>
                  <a:pt x="26" y="57"/>
                  <a:pt x="26" y="57"/>
                </a:cubicBezTo>
                <a:cubicBezTo>
                  <a:pt x="26" y="57"/>
                  <a:pt x="26" y="57"/>
                  <a:pt x="26" y="57"/>
                </a:cubicBezTo>
                <a:cubicBezTo>
                  <a:pt x="26" y="57"/>
                  <a:pt x="26" y="57"/>
                  <a:pt x="27" y="57"/>
                </a:cubicBezTo>
                <a:close/>
                <a:moveTo>
                  <a:pt x="31" y="60"/>
                </a:moveTo>
                <a:cubicBezTo>
                  <a:pt x="31" y="60"/>
                  <a:pt x="32" y="60"/>
                  <a:pt x="32" y="60"/>
                </a:cubicBezTo>
                <a:cubicBezTo>
                  <a:pt x="32" y="59"/>
                  <a:pt x="32" y="59"/>
                  <a:pt x="32" y="59"/>
                </a:cubicBezTo>
                <a:cubicBezTo>
                  <a:pt x="32" y="59"/>
                  <a:pt x="32" y="59"/>
                  <a:pt x="32" y="59"/>
                </a:cubicBezTo>
                <a:cubicBezTo>
                  <a:pt x="32" y="59"/>
                  <a:pt x="33" y="59"/>
                  <a:pt x="33" y="59"/>
                </a:cubicBezTo>
                <a:cubicBezTo>
                  <a:pt x="37" y="59"/>
                  <a:pt x="37" y="59"/>
                  <a:pt x="37" y="59"/>
                </a:cubicBezTo>
                <a:cubicBezTo>
                  <a:pt x="37" y="59"/>
                  <a:pt x="37" y="59"/>
                  <a:pt x="37" y="59"/>
                </a:cubicBezTo>
                <a:cubicBezTo>
                  <a:pt x="37" y="59"/>
                  <a:pt x="37" y="59"/>
                  <a:pt x="37" y="59"/>
                </a:cubicBezTo>
                <a:cubicBezTo>
                  <a:pt x="38" y="59"/>
                  <a:pt x="38" y="59"/>
                  <a:pt x="38" y="60"/>
                </a:cubicBezTo>
                <a:cubicBezTo>
                  <a:pt x="38" y="60"/>
                  <a:pt x="38" y="60"/>
                  <a:pt x="38" y="60"/>
                </a:cubicBezTo>
                <a:cubicBezTo>
                  <a:pt x="37" y="61"/>
                  <a:pt x="37" y="61"/>
                  <a:pt x="37" y="61"/>
                </a:cubicBezTo>
                <a:cubicBezTo>
                  <a:pt x="37" y="61"/>
                  <a:pt x="37" y="61"/>
                  <a:pt x="37" y="61"/>
                </a:cubicBezTo>
                <a:cubicBezTo>
                  <a:pt x="37" y="61"/>
                  <a:pt x="37" y="61"/>
                  <a:pt x="37" y="61"/>
                </a:cubicBezTo>
                <a:cubicBezTo>
                  <a:pt x="37" y="61"/>
                  <a:pt x="37" y="62"/>
                  <a:pt x="37" y="62"/>
                </a:cubicBezTo>
                <a:cubicBezTo>
                  <a:pt x="36" y="62"/>
                  <a:pt x="36" y="62"/>
                  <a:pt x="36" y="62"/>
                </a:cubicBezTo>
                <a:cubicBezTo>
                  <a:pt x="32" y="62"/>
                  <a:pt x="32" y="62"/>
                  <a:pt x="32" y="62"/>
                </a:cubicBezTo>
                <a:cubicBezTo>
                  <a:pt x="32" y="62"/>
                  <a:pt x="32" y="62"/>
                  <a:pt x="32" y="62"/>
                </a:cubicBezTo>
                <a:cubicBezTo>
                  <a:pt x="31" y="62"/>
                  <a:pt x="31" y="61"/>
                  <a:pt x="31" y="61"/>
                </a:cubicBezTo>
                <a:cubicBezTo>
                  <a:pt x="31" y="61"/>
                  <a:pt x="31" y="61"/>
                  <a:pt x="31" y="61"/>
                </a:cubicBezTo>
                <a:cubicBezTo>
                  <a:pt x="31" y="61"/>
                  <a:pt x="31" y="61"/>
                  <a:pt x="31" y="61"/>
                </a:cubicBezTo>
                <a:lnTo>
                  <a:pt x="31" y="60"/>
                </a:lnTo>
                <a:close/>
                <a:moveTo>
                  <a:pt x="38" y="59"/>
                </a:moveTo>
                <a:cubicBezTo>
                  <a:pt x="38" y="59"/>
                  <a:pt x="37" y="59"/>
                  <a:pt x="37" y="59"/>
                </a:cubicBezTo>
                <a:cubicBezTo>
                  <a:pt x="37" y="59"/>
                  <a:pt x="37" y="59"/>
                  <a:pt x="37" y="59"/>
                </a:cubicBezTo>
                <a:cubicBezTo>
                  <a:pt x="33" y="59"/>
                  <a:pt x="33" y="59"/>
                  <a:pt x="33" y="59"/>
                </a:cubicBezTo>
                <a:cubicBezTo>
                  <a:pt x="33" y="59"/>
                  <a:pt x="33" y="59"/>
                  <a:pt x="32" y="59"/>
                </a:cubicBezTo>
                <a:cubicBezTo>
                  <a:pt x="32" y="59"/>
                  <a:pt x="32" y="59"/>
                  <a:pt x="32" y="59"/>
                </a:cubicBezTo>
                <a:cubicBezTo>
                  <a:pt x="32" y="58"/>
                  <a:pt x="32" y="58"/>
                  <a:pt x="32" y="58"/>
                </a:cubicBezTo>
                <a:cubicBezTo>
                  <a:pt x="32" y="58"/>
                  <a:pt x="32" y="58"/>
                  <a:pt x="32" y="58"/>
                </a:cubicBezTo>
                <a:cubicBezTo>
                  <a:pt x="32" y="57"/>
                  <a:pt x="32" y="57"/>
                  <a:pt x="32" y="57"/>
                </a:cubicBezTo>
                <a:cubicBezTo>
                  <a:pt x="32" y="57"/>
                  <a:pt x="32" y="57"/>
                  <a:pt x="33" y="57"/>
                </a:cubicBezTo>
                <a:cubicBezTo>
                  <a:pt x="33" y="57"/>
                  <a:pt x="33" y="57"/>
                  <a:pt x="33" y="57"/>
                </a:cubicBezTo>
                <a:cubicBezTo>
                  <a:pt x="33" y="57"/>
                  <a:pt x="33" y="57"/>
                  <a:pt x="33" y="57"/>
                </a:cubicBezTo>
                <a:cubicBezTo>
                  <a:pt x="33" y="56"/>
                  <a:pt x="33" y="56"/>
                  <a:pt x="34" y="56"/>
                </a:cubicBezTo>
                <a:cubicBezTo>
                  <a:pt x="37" y="56"/>
                  <a:pt x="37" y="56"/>
                  <a:pt x="37" y="56"/>
                </a:cubicBezTo>
                <a:cubicBezTo>
                  <a:pt x="38" y="56"/>
                  <a:pt x="38" y="56"/>
                  <a:pt x="38" y="57"/>
                </a:cubicBezTo>
                <a:cubicBezTo>
                  <a:pt x="38" y="57"/>
                  <a:pt x="38" y="57"/>
                  <a:pt x="38" y="57"/>
                </a:cubicBezTo>
                <a:cubicBezTo>
                  <a:pt x="38" y="57"/>
                  <a:pt x="38" y="57"/>
                  <a:pt x="38" y="57"/>
                </a:cubicBezTo>
                <a:cubicBezTo>
                  <a:pt x="38" y="57"/>
                  <a:pt x="38" y="57"/>
                  <a:pt x="38" y="57"/>
                </a:cubicBezTo>
                <a:cubicBezTo>
                  <a:pt x="38" y="58"/>
                  <a:pt x="38" y="58"/>
                  <a:pt x="38" y="58"/>
                </a:cubicBezTo>
                <a:cubicBezTo>
                  <a:pt x="38" y="58"/>
                  <a:pt x="38" y="58"/>
                  <a:pt x="38" y="58"/>
                </a:cubicBezTo>
                <a:cubicBezTo>
                  <a:pt x="38" y="58"/>
                  <a:pt x="38" y="58"/>
                  <a:pt x="38" y="59"/>
                </a:cubicBezTo>
                <a:close/>
                <a:moveTo>
                  <a:pt x="38" y="60"/>
                </a:moveTo>
                <a:cubicBezTo>
                  <a:pt x="38" y="60"/>
                  <a:pt x="38" y="60"/>
                  <a:pt x="39" y="60"/>
                </a:cubicBezTo>
                <a:cubicBezTo>
                  <a:pt x="39" y="59"/>
                  <a:pt x="39" y="59"/>
                  <a:pt x="39" y="59"/>
                </a:cubicBezTo>
                <a:cubicBezTo>
                  <a:pt x="39" y="59"/>
                  <a:pt x="39" y="59"/>
                  <a:pt x="39" y="59"/>
                </a:cubicBezTo>
                <a:cubicBezTo>
                  <a:pt x="39" y="59"/>
                  <a:pt x="40" y="59"/>
                  <a:pt x="40" y="59"/>
                </a:cubicBezTo>
                <a:cubicBezTo>
                  <a:pt x="44" y="59"/>
                  <a:pt x="44" y="59"/>
                  <a:pt x="44" y="59"/>
                </a:cubicBezTo>
                <a:cubicBezTo>
                  <a:pt x="44" y="59"/>
                  <a:pt x="44" y="59"/>
                  <a:pt x="44" y="59"/>
                </a:cubicBezTo>
                <a:cubicBezTo>
                  <a:pt x="44" y="59"/>
                  <a:pt x="44" y="59"/>
                  <a:pt x="44" y="59"/>
                </a:cubicBezTo>
                <a:cubicBezTo>
                  <a:pt x="45" y="59"/>
                  <a:pt x="45" y="59"/>
                  <a:pt x="45" y="60"/>
                </a:cubicBezTo>
                <a:cubicBezTo>
                  <a:pt x="45" y="60"/>
                  <a:pt x="45" y="60"/>
                  <a:pt x="45" y="60"/>
                </a:cubicBezTo>
                <a:cubicBezTo>
                  <a:pt x="45" y="61"/>
                  <a:pt x="45" y="61"/>
                  <a:pt x="45" y="61"/>
                </a:cubicBezTo>
                <a:cubicBezTo>
                  <a:pt x="45" y="61"/>
                  <a:pt x="44" y="61"/>
                  <a:pt x="44" y="61"/>
                </a:cubicBezTo>
                <a:cubicBezTo>
                  <a:pt x="44" y="61"/>
                  <a:pt x="44" y="61"/>
                  <a:pt x="44" y="61"/>
                </a:cubicBezTo>
                <a:cubicBezTo>
                  <a:pt x="44" y="61"/>
                  <a:pt x="44" y="62"/>
                  <a:pt x="44" y="62"/>
                </a:cubicBezTo>
                <a:cubicBezTo>
                  <a:pt x="44" y="62"/>
                  <a:pt x="43" y="62"/>
                  <a:pt x="43" y="62"/>
                </a:cubicBezTo>
                <a:cubicBezTo>
                  <a:pt x="39" y="62"/>
                  <a:pt x="39" y="62"/>
                  <a:pt x="39" y="62"/>
                </a:cubicBezTo>
                <a:cubicBezTo>
                  <a:pt x="39" y="62"/>
                  <a:pt x="39" y="62"/>
                  <a:pt x="39" y="62"/>
                </a:cubicBezTo>
                <a:cubicBezTo>
                  <a:pt x="39" y="62"/>
                  <a:pt x="38" y="61"/>
                  <a:pt x="38" y="61"/>
                </a:cubicBezTo>
                <a:cubicBezTo>
                  <a:pt x="38" y="61"/>
                  <a:pt x="38" y="61"/>
                  <a:pt x="38" y="61"/>
                </a:cubicBezTo>
                <a:cubicBezTo>
                  <a:pt x="38" y="61"/>
                  <a:pt x="38" y="61"/>
                  <a:pt x="38" y="61"/>
                </a:cubicBezTo>
                <a:lnTo>
                  <a:pt x="38" y="60"/>
                </a:lnTo>
                <a:close/>
                <a:moveTo>
                  <a:pt x="45" y="59"/>
                </a:moveTo>
                <a:cubicBezTo>
                  <a:pt x="44" y="59"/>
                  <a:pt x="44" y="59"/>
                  <a:pt x="44" y="59"/>
                </a:cubicBezTo>
                <a:cubicBezTo>
                  <a:pt x="44" y="59"/>
                  <a:pt x="44" y="59"/>
                  <a:pt x="44" y="59"/>
                </a:cubicBezTo>
                <a:cubicBezTo>
                  <a:pt x="40" y="59"/>
                  <a:pt x="40" y="59"/>
                  <a:pt x="40" y="59"/>
                </a:cubicBezTo>
                <a:cubicBezTo>
                  <a:pt x="40" y="59"/>
                  <a:pt x="39" y="59"/>
                  <a:pt x="39" y="59"/>
                </a:cubicBezTo>
                <a:cubicBezTo>
                  <a:pt x="39" y="59"/>
                  <a:pt x="39" y="59"/>
                  <a:pt x="39" y="59"/>
                </a:cubicBezTo>
                <a:cubicBezTo>
                  <a:pt x="39" y="58"/>
                  <a:pt x="39" y="58"/>
                  <a:pt x="39" y="58"/>
                </a:cubicBezTo>
                <a:cubicBezTo>
                  <a:pt x="39" y="58"/>
                  <a:pt x="39" y="58"/>
                  <a:pt x="39" y="58"/>
                </a:cubicBezTo>
                <a:cubicBezTo>
                  <a:pt x="39" y="57"/>
                  <a:pt x="39" y="57"/>
                  <a:pt x="39" y="57"/>
                </a:cubicBezTo>
                <a:cubicBezTo>
                  <a:pt x="39" y="57"/>
                  <a:pt x="39" y="57"/>
                  <a:pt x="39" y="57"/>
                </a:cubicBezTo>
                <a:cubicBezTo>
                  <a:pt x="39" y="57"/>
                  <a:pt x="39" y="57"/>
                  <a:pt x="39" y="57"/>
                </a:cubicBezTo>
                <a:cubicBezTo>
                  <a:pt x="40" y="57"/>
                  <a:pt x="40" y="57"/>
                  <a:pt x="40" y="57"/>
                </a:cubicBezTo>
                <a:cubicBezTo>
                  <a:pt x="40" y="56"/>
                  <a:pt x="40" y="56"/>
                  <a:pt x="40" y="56"/>
                </a:cubicBezTo>
                <a:cubicBezTo>
                  <a:pt x="44" y="56"/>
                  <a:pt x="44" y="56"/>
                  <a:pt x="44" y="56"/>
                </a:cubicBezTo>
                <a:cubicBezTo>
                  <a:pt x="44" y="56"/>
                  <a:pt x="44" y="56"/>
                  <a:pt x="44" y="57"/>
                </a:cubicBezTo>
                <a:cubicBezTo>
                  <a:pt x="45" y="57"/>
                  <a:pt x="45" y="57"/>
                  <a:pt x="45" y="57"/>
                </a:cubicBezTo>
                <a:cubicBezTo>
                  <a:pt x="45" y="57"/>
                  <a:pt x="45" y="57"/>
                  <a:pt x="45" y="57"/>
                </a:cubicBezTo>
                <a:cubicBezTo>
                  <a:pt x="45" y="57"/>
                  <a:pt x="45" y="57"/>
                  <a:pt x="45" y="57"/>
                </a:cubicBezTo>
                <a:cubicBezTo>
                  <a:pt x="45" y="58"/>
                  <a:pt x="45" y="58"/>
                  <a:pt x="45" y="58"/>
                </a:cubicBezTo>
                <a:cubicBezTo>
                  <a:pt x="45" y="58"/>
                  <a:pt x="45" y="58"/>
                  <a:pt x="45" y="58"/>
                </a:cubicBezTo>
                <a:cubicBezTo>
                  <a:pt x="45" y="58"/>
                  <a:pt x="45" y="58"/>
                  <a:pt x="45" y="59"/>
                </a:cubicBezTo>
                <a:close/>
                <a:moveTo>
                  <a:pt x="45" y="56"/>
                </a:moveTo>
                <a:cubicBezTo>
                  <a:pt x="45" y="56"/>
                  <a:pt x="45" y="56"/>
                  <a:pt x="44" y="56"/>
                </a:cubicBezTo>
                <a:cubicBezTo>
                  <a:pt x="44" y="56"/>
                  <a:pt x="44" y="56"/>
                  <a:pt x="44" y="56"/>
                </a:cubicBezTo>
                <a:cubicBezTo>
                  <a:pt x="40" y="56"/>
                  <a:pt x="40" y="56"/>
                  <a:pt x="40" y="56"/>
                </a:cubicBezTo>
                <a:cubicBezTo>
                  <a:pt x="40" y="56"/>
                  <a:pt x="40" y="56"/>
                  <a:pt x="40" y="56"/>
                </a:cubicBezTo>
                <a:cubicBezTo>
                  <a:pt x="40" y="56"/>
                  <a:pt x="40" y="56"/>
                  <a:pt x="40" y="56"/>
                </a:cubicBezTo>
                <a:cubicBezTo>
                  <a:pt x="40" y="56"/>
                  <a:pt x="39" y="56"/>
                  <a:pt x="39" y="56"/>
                </a:cubicBezTo>
                <a:cubicBezTo>
                  <a:pt x="39" y="56"/>
                  <a:pt x="39" y="56"/>
                  <a:pt x="39" y="56"/>
                </a:cubicBezTo>
                <a:cubicBezTo>
                  <a:pt x="40" y="55"/>
                  <a:pt x="40" y="55"/>
                  <a:pt x="40" y="55"/>
                </a:cubicBezTo>
                <a:cubicBezTo>
                  <a:pt x="40" y="54"/>
                  <a:pt x="40" y="54"/>
                  <a:pt x="40" y="54"/>
                </a:cubicBezTo>
                <a:cubicBezTo>
                  <a:pt x="40" y="54"/>
                  <a:pt x="40" y="54"/>
                  <a:pt x="40" y="54"/>
                </a:cubicBezTo>
                <a:cubicBezTo>
                  <a:pt x="40" y="54"/>
                  <a:pt x="40" y="54"/>
                  <a:pt x="40" y="54"/>
                </a:cubicBezTo>
                <a:cubicBezTo>
                  <a:pt x="40" y="54"/>
                  <a:pt x="41" y="54"/>
                  <a:pt x="41" y="54"/>
                </a:cubicBezTo>
                <a:cubicBezTo>
                  <a:pt x="44" y="54"/>
                  <a:pt x="44" y="54"/>
                  <a:pt x="44" y="54"/>
                </a:cubicBezTo>
                <a:cubicBezTo>
                  <a:pt x="44" y="54"/>
                  <a:pt x="45" y="54"/>
                  <a:pt x="45" y="54"/>
                </a:cubicBezTo>
                <a:cubicBezTo>
                  <a:pt x="45" y="54"/>
                  <a:pt x="45" y="54"/>
                  <a:pt x="45" y="54"/>
                </a:cubicBezTo>
                <a:cubicBezTo>
                  <a:pt x="45" y="54"/>
                  <a:pt x="45" y="54"/>
                  <a:pt x="45" y="54"/>
                </a:cubicBezTo>
                <a:cubicBezTo>
                  <a:pt x="45" y="54"/>
                  <a:pt x="45" y="54"/>
                  <a:pt x="45" y="55"/>
                </a:cubicBezTo>
                <a:cubicBezTo>
                  <a:pt x="45" y="56"/>
                  <a:pt x="45" y="56"/>
                  <a:pt x="45" y="56"/>
                </a:cubicBezTo>
                <a:cubicBezTo>
                  <a:pt x="45" y="56"/>
                  <a:pt x="45" y="56"/>
                  <a:pt x="45" y="56"/>
                </a:cubicBezTo>
                <a:cubicBezTo>
                  <a:pt x="45" y="56"/>
                  <a:pt x="45" y="56"/>
                  <a:pt x="45" y="56"/>
                </a:cubicBezTo>
                <a:close/>
                <a:moveTo>
                  <a:pt x="45" y="60"/>
                </a:moveTo>
                <a:cubicBezTo>
                  <a:pt x="45" y="60"/>
                  <a:pt x="45" y="60"/>
                  <a:pt x="46" y="60"/>
                </a:cubicBezTo>
                <a:cubicBezTo>
                  <a:pt x="46" y="59"/>
                  <a:pt x="46" y="59"/>
                  <a:pt x="46" y="59"/>
                </a:cubicBezTo>
                <a:cubicBezTo>
                  <a:pt x="46" y="59"/>
                  <a:pt x="46" y="59"/>
                  <a:pt x="46" y="59"/>
                </a:cubicBezTo>
                <a:cubicBezTo>
                  <a:pt x="46" y="59"/>
                  <a:pt x="46" y="59"/>
                  <a:pt x="47" y="59"/>
                </a:cubicBezTo>
                <a:cubicBezTo>
                  <a:pt x="51" y="59"/>
                  <a:pt x="51" y="59"/>
                  <a:pt x="51" y="59"/>
                </a:cubicBezTo>
                <a:cubicBezTo>
                  <a:pt x="51" y="59"/>
                  <a:pt x="51" y="59"/>
                  <a:pt x="51" y="59"/>
                </a:cubicBezTo>
                <a:cubicBezTo>
                  <a:pt x="51" y="59"/>
                  <a:pt x="51" y="59"/>
                  <a:pt x="51" y="59"/>
                </a:cubicBezTo>
                <a:cubicBezTo>
                  <a:pt x="51" y="59"/>
                  <a:pt x="52" y="59"/>
                  <a:pt x="52" y="60"/>
                </a:cubicBezTo>
                <a:cubicBezTo>
                  <a:pt x="52" y="60"/>
                  <a:pt x="52" y="60"/>
                  <a:pt x="52" y="60"/>
                </a:cubicBezTo>
                <a:cubicBezTo>
                  <a:pt x="52" y="61"/>
                  <a:pt x="52" y="61"/>
                  <a:pt x="52" y="61"/>
                </a:cubicBezTo>
                <a:cubicBezTo>
                  <a:pt x="52" y="61"/>
                  <a:pt x="52" y="61"/>
                  <a:pt x="52" y="61"/>
                </a:cubicBezTo>
                <a:cubicBezTo>
                  <a:pt x="52" y="61"/>
                  <a:pt x="51" y="61"/>
                  <a:pt x="51" y="61"/>
                </a:cubicBezTo>
                <a:cubicBezTo>
                  <a:pt x="51" y="61"/>
                  <a:pt x="51" y="62"/>
                  <a:pt x="51" y="62"/>
                </a:cubicBezTo>
                <a:cubicBezTo>
                  <a:pt x="51" y="62"/>
                  <a:pt x="51" y="62"/>
                  <a:pt x="50" y="62"/>
                </a:cubicBezTo>
                <a:cubicBezTo>
                  <a:pt x="46" y="62"/>
                  <a:pt x="46" y="62"/>
                  <a:pt x="46" y="62"/>
                </a:cubicBezTo>
                <a:cubicBezTo>
                  <a:pt x="46" y="62"/>
                  <a:pt x="46" y="62"/>
                  <a:pt x="46" y="62"/>
                </a:cubicBezTo>
                <a:cubicBezTo>
                  <a:pt x="46" y="62"/>
                  <a:pt x="46" y="61"/>
                  <a:pt x="46" y="61"/>
                </a:cubicBezTo>
                <a:cubicBezTo>
                  <a:pt x="45" y="61"/>
                  <a:pt x="45" y="61"/>
                  <a:pt x="45" y="61"/>
                </a:cubicBezTo>
                <a:cubicBezTo>
                  <a:pt x="45" y="61"/>
                  <a:pt x="45" y="61"/>
                  <a:pt x="45" y="61"/>
                </a:cubicBezTo>
                <a:lnTo>
                  <a:pt x="45" y="60"/>
                </a:lnTo>
                <a:close/>
                <a:moveTo>
                  <a:pt x="52" y="58"/>
                </a:moveTo>
                <a:cubicBezTo>
                  <a:pt x="52" y="58"/>
                  <a:pt x="51" y="58"/>
                  <a:pt x="51" y="59"/>
                </a:cubicBezTo>
                <a:cubicBezTo>
                  <a:pt x="51" y="59"/>
                  <a:pt x="51" y="59"/>
                  <a:pt x="51" y="59"/>
                </a:cubicBezTo>
                <a:cubicBezTo>
                  <a:pt x="51" y="59"/>
                  <a:pt x="51" y="59"/>
                  <a:pt x="51" y="59"/>
                </a:cubicBezTo>
                <a:cubicBezTo>
                  <a:pt x="47" y="59"/>
                  <a:pt x="47" y="59"/>
                  <a:pt x="47" y="59"/>
                </a:cubicBezTo>
                <a:cubicBezTo>
                  <a:pt x="46" y="59"/>
                  <a:pt x="46" y="59"/>
                  <a:pt x="46" y="59"/>
                </a:cubicBezTo>
                <a:cubicBezTo>
                  <a:pt x="46" y="59"/>
                  <a:pt x="46" y="59"/>
                  <a:pt x="46" y="59"/>
                </a:cubicBezTo>
                <a:cubicBezTo>
                  <a:pt x="46" y="58"/>
                  <a:pt x="46" y="58"/>
                  <a:pt x="46" y="58"/>
                </a:cubicBezTo>
                <a:cubicBezTo>
                  <a:pt x="46" y="58"/>
                  <a:pt x="46" y="58"/>
                  <a:pt x="46" y="58"/>
                </a:cubicBezTo>
                <a:cubicBezTo>
                  <a:pt x="46" y="57"/>
                  <a:pt x="46" y="57"/>
                  <a:pt x="46" y="57"/>
                </a:cubicBezTo>
                <a:cubicBezTo>
                  <a:pt x="46" y="57"/>
                  <a:pt x="46" y="57"/>
                  <a:pt x="46" y="57"/>
                </a:cubicBezTo>
                <a:cubicBezTo>
                  <a:pt x="46" y="57"/>
                  <a:pt x="46" y="57"/>
                  <a:pt x="46" y="57"/>
                </a:cubicBezTo>
                <a:cubicBezTo>
                  <a:pt x="46" y="57"/>
                  <a:pt x="46" y="57"/>
                  <a:pt x="46" y="57"/>
                </a:cubicBezTo>
                <a:cubicBezTo>
                  <a:pt x="47" y="56"/>
                  <a:pt x="47" y="56"/>
                  <a:pt x="47" y="56"/>
                </a:cubicBezTo>
                <a:cubicBezTo>
                  <a:pt x="51" y="56"/>
                  <a:pt x="51" y="56"/>
                  <a:pt x="51" y="56"/>
                </a:cubicBezTo>
                <a:cubicBezTo>
                  <a:pt x="51" y="56"/>
                  <a:pt x="51" y="56"/>
                  <a:pt x="51" y="57"/>
                </a:cubicBezTo>
                <a:cubicBezTo>
                  <a:pt x="51" y="57"/>
                  <a:pt x="51" y="57"/>
                  <a:pt x="51" y="57"/>
                </a:cubicBezTo>
                <a:cubicBezTo>
                  <a:pt x="51" y="57"/>
                  <a:pt x="52" y="57"/>
                  <a:pt x="52" y="57"/>
                </a:cubicBezTo>
                <a:cubicBezTo>
                  <a:pt x="52" y="57"/>
                  <a:pt x="52" y="57"/>
                  <a:pt x="52" y="57"/>
                </a:cubicBezTo>
                <a:cubicBezTo>
                  <a:pt x="52" y="58"/>
                  <a:pt x="52" y="58"/>
                  <a:pt x="52" y="58"/>
                </a:cubicBezTo>
                <a:cubicBezTo>
                  <a:pt x="52" y="58"/>
                  <a:pt x="52" y="58"/>
                  <a:pt x="52" y="58"/>
                </a:cubicBezTo>
                <a:close/>
                <a:moveTo>
                  <a:pt x="52" y="56"/>
                </a:moveTo>
                <a:cubicBezTo>
                  <a:pt x="52" y="56"/>
                  <a:pt x="51" y="56"/>
                  <a:pt x="51" y="56"/>
                </a:cubicBezTo>
                <a:cubicBezTo>
                  <a:pt x="51" y="56"/>
                  <a:pt x="51" y="56"/>
                  <a:pt x="51" y="56"/>
                </a:cubicBezTo>
                <a:cubicBezTo>
                  <a:pt x="51" y="56"/>
                  <a:pt x="51" y="56"/>
                  <a:pt x="51" y="56"/>
                </a:cubicBezTo>
                <a:cubicBezTo>
                  <a:pt x="47" y="56"/>
                  <a:pt x="47" y="56"/>
                  <a:pt x="47" y="56"/>
                </a:cubicBezTo>
                <a:cubicBezTo>
                  <a:pt x="47" y="56"/>
                  <a:pt x="47" y="56"/>
                  <a:pt x="46" y="56"/>
                </a:cubicBezTo>
                <a:cubicBezTo>
                  <a:pt x="46" y="56"/>
                  <a:pt x="46" y="56"/>
                  <a:pt x="46" y="56"/>
                </a:cubicBezTo>
                <a:cubicBezTo>
                  <a:pt x="46" y="56"/>
                  <a:pt x="46" y="56"/>
                  <a:pt x="46" y="56"/>
                </a:cubicBezTo>
                <a:cubicBezTo>
                  <a:pt x="46" y="56"/>
                  <a:pt x="46" y="56"/>
                  <a:pt x="46" y="56"/>
                </a:cubicBezTo>
                <a:cubicBezTo>
                  <a:pt x="46" y="55"/>
                  <a:pt x="46" y="55"/>
                  <a:pt x="46" y="55"/>
                </a:cubicBezTo>
                <a:cubicBezTo>
                  <a:pt x="46" y="54"/>
                  <a:pt x="46" y="54"/>
                  <a:pt x="46" y="54"/>
                </a:cubicBezTo>
                <a:cubicBezTo>
                  <a:pt x="46" y="54"/>
                  <a:pt x="46" y="54"/>
                  <a:pt x="46" y="54"/>
                </a:cubicBezTo>
                <a:cubicBezTo>
                  <a:pt x="46" y="54"/>
                  <a:pt x="47" y="54"/>
                  <a:pt x="47" y="54"/>
                </a:cubicBezTo>
                <a:cubicBezTo>
                  <a:pt x="47" y="54"/>
                  <a:pt x="47" y="54"/>
                  <a:pt x="47" y="54"/>
                </a:cubicBezTo>
                <a:cubicBezTo>
                  <a:pt x="51" y="54"/>
                  <a:pt x="51" y="54"/>
                  <a:pt x="51" y="54"/>
                </a:cubicBezTo>
                <a:cubicBezTo>
                  <a:pt x="51" y="54"/>
                  <a:pt x="51" y="54"/>
                  <a:pt x="51" y="54"/>
                </a:cubicBezTo>
                <a:cubicBezTo>
                  <a:pt x="51" y="54"/>
                  <a:pt x="51" y="54"/>
                  <a:pt x="51" y="54"/>
                </a:cubicBezTo>
                <a:cubicBezTo>
                  <a:pt x="52" y="54"/>
                  <a:pt x="52" y="54"/>
                  <a:pt x="52" y="54"/>
                </a:cubicBezTo>
                <a:cubicBezTo>
                  <a:pt x="52" y="54"/>
                  <a:pt x="52" y="54"/>
                  <a:pt x="52" y="55"/>
                </a:cubicBezTo>
                <a:cubicBezTo>
                  <a:pt x="52" y="56"/>
                  <a:pt x="52" y="56"/>
                  <a:pt x="52" y="56"/>
                </a:cubicBezTo>
                <a:cubicBezTo>
                  <a:pt x="52" y="56"/>
                  <a:pt x="52" y="56"/>
                  <a:pt x="52" y="56"/>
                </a:cubicBezTo>
                <a:close/>
                <a:moveTo>
                  <a:pt x="52" y="53"/>
                </a:moveTo>
                <a:cubicBezTo>
                  <a:pt x="52" y="53"/>
                  <a:pt x="52" y="53"/>
                  <a:pt x="51" y="53"/>
                </a:cubicBezTo>
                <a:cubicBezTo>
                  <a:pt x="51" y="54"/>
                  <a:pt x="51" y="54"/>
                  <a:pt x="51" y="54"/>
                </a:cubicBezTo>
                <a:cubicBezTo>
                  <a:pt x="51" y="54"/>
                  <a:pt x="51" y="54"/>
                  <a:pt x="51" y="54"/>
                </a:cubicBezTo>
                <a:cubicBezTo>
                  <a:pt x="47" y="54"/>
                  <a:pt x="47" y="54"/>
                  <a:pt x="47" y="54"/>
                </a:cubicBezTo>
                <a:cubicBezTo>
                  <a:pt x="47" y="54"/>
                  <a:pt x="47" y="54"/>
                  <a:pt x="47" y="54"/>
                </a:cubicBezTo>
                <a:cubicBezTo>
                  <a:pt x="47" y="54"/>
                  <a:pt x="46" y="54"/>
                  <a:pt x="46" y="53"/>
                </a:cubicBezTo>
                <a:cubicBezTo>
                  <a:pt x="46" y="53"/>
                  <a:pt x="46" y="53"/>
                  <a:pt x="46" y="53"/>
                </a:cubicBezTo>
                <a:cubicBezTo>
                  <a:pt x="46" y="53"/>
                  <a:pt x="46" y="53"/>
                  <a:pt x="46" y="53"/>
                </a:cubicBezTo>
                <a:cubicBezTo>
                  <a:pt x="46" y="52"/>
                  <a:pt x="46" y="52"/>
                  <a:pt x="46" y="52"/>
                </a:cubicBezTo>
                <a:cubicBezTo>
                  <a:pt x="46" y="52"/>
                  <a:pt x="46" y="52"/>
                  <a:pt x="46" y="52"/>
                </a:cubicBezTo>
                <a:cubicBezTo>
                  <a:pt x="46" y="52"/>
                  <a:pt x="46" y="52"/>
                  <a:pt x="47" y="52"/>
                </a:cubicBezTo>
                <a:cubicBezTo>
                  <a:pt x="47" y="52"/>
                  <a:pt x="47" y="52"/>
                  <a:pt x="47" y="52"/>
                </a:cubicBezTo>
                <a:cubicBezTo>
                  <a:pt x="47" y="52"/>
                  <a:pt x="47" y="52"/>
                  <a:pt x="47" y="52"/>
                </a:cubicBezTo>
                <a:cubicBezTo>
                  <a:pt x="51" y="52"/>
                  <a:pt x="51" y="52"/>
                  <a:pt x="51" y="52"/>
                </a:cubicBezTo>
                <a:cubicBezTo>
                  <a:pt x="51" y="52"/>
                  <a:pt x="51" y="52"/>
                  <a:pt x="51" y="52"/>
                </a:cubicBezTo>
                <a:cubicBezTo>
                  <a:pt x="51" y="52"/>
                  <a:pt x="51" y="52"/>
                  <a:pt x="51" y="52"/>
                </a:cubicBezTo>
                <a:cubicBezTo>
                  <a:pt x="52" y="52"/>
                  <a:pt x="52" y="52"/>
                  <a:pt x="52" y="52"/>
                </a:cubicBezTo>
                <a:cubicBezTo>
                  <a:pt x="52" y="52"/>
                  <a:pt x="52" y="52"/>
                  <a:pt x="52" y="52"/>
                </a:cubicBezTo>
                <a:cubicBezTo>
                  <a:pt x="52" y="53"/>
                  <a:pt x="52" y="53"/>
                  <a:pt x="52" y="53"/>
                </a:cubicBezTo>
                <a:cubicBezTo>
                  <a:pt x="52" y="53"/>
                  <a:pt x="52" y="53"/>
                  <a:pt x="52" y="53"/>
                </a:cubicBezTo>
                <a:close/>
                <a:moveTo>
                  <a:pt x="52" y="51"/>
                </a:moveTo>
                <a:cubicBezTo>
                  <a:pt x="52" y="51"/>
                  <a:pt x="52" y="51"/>
                  <a:pt x="51" y="51"/>
                </a:cubicBezTo>
                <a:cubicBezTo>
                  <a:pt x="51" y="51"/>
                  <a:pt x="51" y="51"/>
                  <a:pt x="51" y="51"/>
                </a:cubicBezTo>
                <a:cubicBezTo>
                  <a:pt x="51" y="51"/>
                  <a:pt x="51" y="51"/>
                  <a:pt x="51" y="51"/>
                </a:cubicBezTo>
                <a:cubicBezTo>
                  <a:pt x="47" y="51"/>
                  <a:pt x="47" y="51"/>
                  <a:pt x="47" y="51"/>
                </a:cubicBezTo>
                <a:cubicBezTo>
                  <a:pt x="47" y="51"/>
                  <a:pt x="47" y="51"/>
                  <a:pt x="47" y="51"/>
                </a:cubicBezTo>
                <a:cubicBezTo>
                  <a:pt x="47" y="51"/>
                  <a:pt x="47" y="51"/>
                  <a:pt x="47" y="51"/>
                </a:cubicBezTo>
                <a:cubicBezTo>
                  <a:pt x="47" y="51"/>
                  <a:pt x="46" y="51"/>
                  <a:pt x="46" y="51"/>
                </a:cubicBezTo>
                <a:cubicBezTo>
                  <a:pt x="46" y="51"/>
                  <a:pt x="46" y="51"/>
                  <a:pt x="46" y="51"/>
                </a:cubicBezTo>
                <a:cubicBezTo>
                  <a:pt x="46" y="50"/>
                  <a:pt x="46" y="50"/>
                  <a:pt x="46" y="50"/>
                </a:cubicBezTo>
                <a:cubicBezTo>
                  <a:pt x="46" y="50"/>
                  <a:pt x="46" y="50"/>
                  <a:pt x="47" y="50"/>
                </a:cubicBezTo>
                <a:cubicBezTo>
                  <a:pt x="47" y="50"/>
                  <a:pt x="47" y="50"/>
                  <a:pt x="47" y="50"/>
                </a:cubicBezTo>
                <a:cubicBezTo>
                  <a:pt x="47" y="50"/>
                  <a:pt x="47" y="50"/>
                  <a:pt x="47" y="50"/>
                </a:cubicBezTo>
                <a:cubicBezTo>
                  <a:pt x="47" y="50"/>
                  <a:pt x="47" y="50"/>
                  <a:pt x="47" y="50"/>
                </a:cubicBezTo>
                <a:cubicBezTo>
                  <a:pt x="51" y="50"/>
                  <a:pt x="51" y="50"/>
                  <a:pt x="51" y="50"/>
                </a:cubicBezTo>
                <a:cubicBezTo>
                  <a:pt x="51" y="50"/>
                  <a:pt x="51" y="50"/>
                  <a:pt x="51" y="50"/>
                </a:cubicBezTo>
                <a:cubicBezTo>
                  <a:pt x="51" y="50"/>
                  <a:pt x="51" y="50"/>
                  <a:pt x="51" y="50"/>
                </a:cubicBezTo>
                <a:cubicBezTo>
                  <a:pt x="52" y="50"/>
                  <a:pt x="52" y="50"/>
                  <a:pt x="52" y="50"/>
                </a:cubicBezTo>
                <a:cubicBezTo>
                  <a:pt x="52" y="50"/>
                  <a:pt x="52" y="50"/>
                  <a:pt x="52" y="50"/>
                </a:cubicBezTo>
                <a:cubicBezTo>
                  <a:pt x="52" y="51"/>
                  <a:pt x="52" y="51"/>
                  <a:pt x="52" y="51"/>
                </a:cubicBezTo>
                <a:cubicBezTo>
                  <a:pt x="52" y="51"/>
                  <a:pt x="52" y="51"/>
                  <a:pt x="52" y="51"/>
                </a:cubicBezTo>
                <a:close/>
                <a:moveTo>
                  <a:pt x="21" y="53"/>
                </a:moveTo>
                <a:cubicBezTo>
                  <a:pt x="22" y="52"/>
                  <a:pt x="22" y="52"/>
                  <a:pt x="22" y="52"/>
                </a:cubicBezTo>
                <a:cubicBezTo>
                  <a:pt x="22" y="52"/>
                  <a:pt x="22" y="52"/>
                  <a:pt x="22" y="52"/>
                </a:cubicBezTo>
                <a:cubicBezTo>
                  <a:pt x="22" y="52"/>
                  <a:pt x="22" y="52"/>
                  <a:pt x="22" y="52"/>
                </a:cubicBezTo>
                <a:cubicBezTo>
                  <a:pt x="22" y="52"/>
                  <a:pt x="22" y="52"/>
                  <a:pt x="23" y="52"/>
                </a:cubicBezTo>
                <a:cubicBezTo>
                  <a:pt x="23" y="52"/>
                  <a:pt x="23" y="52"/>
                  <a:pt x="23" y="52"/>
                </a:cubicBezTo>
                <a:cubicBezTo>
                  <a:pt x="26" y="52"/>
                  <a:pt x="26" y="52"/>
                  <a:pt x="26" y="52"/>
                </a:cubicBezTo>
                <a:cubicBezTo>
                  <a:pt x="27" y="52"/>
                  <a:pt x="27" y="52"/>
                  <a:pt x="27" y="52"/>
                </a:cubicBezTo>
                <a:cubicBezTo>
                  <a:pt x="27" y="52"/>
                  <a:pt x="27" y="52"/>
                  <a:pt x="27" y="52"/>
                </a:cubicBezTo>
                <a:cubicBezTo>
                  <a:pt x="27" y="52"/>
                  <a:pt x="27" y="52"/>
                  <a:pt x="27" y="52"/>
                </a:cubicBezTo>
                <a:cubicBezTo>
                  <a:pt x="27" y="52"/>
                  <a:pt x="27" y="52"/>
                  <a:pt x="27" y="52"/>
                </a:cubicBezTo>
                <a:cubicBezTo>
                  <a:pt x="27" y="53"/>
                  <a:pt x="27" y="53"/>
                  <a:pt x="27" y="53"/>
                </a:cubicBezTo>
                <a:cubicBezTo>
                  <a:pt x="27" y="53"/>
                  <a:pt x="27" y="53"/>
                  <a:pt x="27" y="53"/>
                </a:cubicBezTo>
                <a:cubicBezTo>
                  <a:pt x="27" y="53"/>
                  <a:pt x="26" y="53"/>
                  <a:pt x="26" y="53"/>
                </a:cubicBezTo>
                <a:cubicBezTo>
                  <a:pt x="26" y="54"/>
                  <a:pt x="26" y="54"/>
                  <a:pt x="26" y="54"/>
                </a:cubicBezTo>
                <a:cubicBezTo>
                  <a:pt x="26" y="54"/>
                  <a:pt x="26" y="54"/>
                  <a:pt x="26" y="54"/>
                </a:cubicBezTo>
                <a:cubicBezTo>
                  <a:pt x="22" y="54"/>
                  <a:pt x="22" y="54"/>
                  <a:pt x="22" y="54"/>
                </a:cubicBezTo>
                <a:cubicBezTo>
                  <a:pt x="22" y="54"/>
                  <a:pt x="22" y="54"/>
                  <a:pt x="22" y="54"/>
                </a:cubicBezTo>
                <a:cubicBezTo>
                  <a:pt x="21" y="54"/>
                  <a:pt x="21" y="54"/>
                  <a:pt x="21" y="53"/>
                </a:cubicBezTo>
                <a:cubicBezTo>
                  <a:pt x="21" y="53"/>
                  <a:pt x="21" y="53"/>
                  <a:pt x="21" y="53"/>
                </a:cubicBezTo>
                <a:cubicBezTo>
                  <a:pt x="21" y="53"/>
                  <a:pt x="21" y="53"/>
                  <a:pt x="21" y="53"/>
                </a:cubicBezTo>
                <a:close/>
                <a:moveTo>
                  <a:pt x="20" y="56"/>
                </a:moveTo>
                <a:cubicBezTo>
                  <a:pt x="20" y="55"/>
                  <a:pt x="20" y="55"/>
                  <a:pt x="20" y="55"/>
                </a:cubicBezTo>
                <a:cubicBezTo>
                  <a:pt x="20" y="54"/>
                  <a:pt x="21" y="54"/>
                  <a:pt x="21" y="54"/>
                </a:cubicBezTo>
                <a:cubicBezTo>
                  <a:pt x="21" y="54"/>
                  <a:pt x="21" y="54"/>
                  <a:pt x="21" y="54"/>
                </a:cubicBezTo>
                <a:cubicBezTo>
                  <a:pt x="21" y="54"/>
                  <a:pt x="21" y="54"/>
                  <a:pt x="21" y="54"/>
                </a:cubicBezTo>
                <a:cubicBezTo>
                  <a:pt x="21" y="54"/>
                  <a:pt x="22" y="54"/>
                  <a:pt x="22" y="54"/>
                </a:cubicBezTo>
                <a:cubicBezTo>
                  <a:pt x="25" y="54"/>
                  <a:pt x="25" y="54"/>
                  <a:pt x="25" y="54"/>
                </a:cubicBezTo>
                <a:cubicBezTo>
                  <a:pt x="26" y="54"/>
                  <a:pt x="26" y="54"/>
                  <a:pt x="26" y="54"/>
                </a:cubicBezTo>
                <a:cubicBezTo>
                  <a:pt x="26" y="54"/>
                  <a:pt x="26" y="54"/>
                  <a:pt x="26" y="54"/>
                </a:cubicBezTo>
                <a:cubicBezTo>
                  <a:pt x="26" y="54"/>
                  <a:pt x="26" y="54"/>
                  <a:pt x="26" y="54"/>
                </a:cubicBezTo>
                <a:cubicBezTo>
                  <a:pt x="26" y="54"/>
                  <a:pt x="26" y="54"/>
                  <a:pt x="26" y="55"/>
                </a:cubicBezTo>
                <a:cubicBezTo>
                  <a:pt x="26" y="56"/>
                  <a:pt x="26" y="56"/>
                  <a:pt x="26" y="56"/>
                </a:cubicBezTo>
                <a:cubicBezTo>
                  <a:pt x="26" y="56"/>
                  <a:pt x="26" y="56"/>
                  <a:pt x="26" y="56"/>
                </a:cubicBezTo>
                <a:cubicBezTo>
                  <a:pt x="25" y="56"/>
                  <a:pt x="25" y="56"/>
                  <a:pt x="25" y="56"/>
                </a:cubicBezTo>
                <a:cubicBezTo>
                  <a:pt x="25" y="56"/>
                  <a:pt x="25" y="56"/>
                  <a:pt x="25" y="56"/>
                </a:cubicBezTo>
                <a:cubicBezTo>
                  <a:pt x="25" y="56"/>
                  <a:pt x="25" y="56"/>
                  <a:pt x="24" y="56"/>
                </a:cubicBezTo>
                <a:cubicBezTo>
                  <a:pt x="21" y="56"/>
                  <a:pt x="21" y="56"/>
                  <a:pt x="21" y="56"/>
                </a:cubicBezTo>
                <a:cubicBezTo>
                  <a:pt x="20" y="56"/>
                  <a:pt x="20" y="56"/>
                  <a:pt x="20" y="56"/>
                </a:cubicBezTo>
                <a:cubicBezTo>
                  <a:pt x="20" y="56"/>
                  <a:pt x="20" y="56"/>
                  <a:pt x="20" y="56"/>
                </a:cubicBezTo>
                <a:cubicBezTo>
                  <a:pt x="20" y="56"/>
                  <a:pt x="20" y="56"/>
                  <a:pt x="20" y="56"/>
                </a:cubicBezTo>
                <a:cubicBezTo>
                  <a:pt x="20" y="56"/>
                  <a:pt x="20" y="56"/>
                  <a:pt x="20" y="56"/>
                </a:cubicBezTo>
                <a:close/>
                <a:moveTo>
                  <a:pt x="18" y="58"/>
                </a:moveTo>
                <a:cubicBezTo>
                  <a:pt x="19" y="57"/>
                  <a:pt x="19" y="57"/>
                  <a:pt x="19" y="57"/>
                </a:cubicBezTo>
                <a:cubicBezTo>
                  <a:pt x="19" y="57"/>
                  <a:pt x="19" y="57"/>
                  <a:pt x="19" y="57"/>
                </a:cubicBezTo>
                <a:cubicBezTo>
                  <a:pt x="19" y="57"/>
                  <a:pt x="19" y="57"/>
                  <a:pt x="20" y="57"/>
                </a:cubicBezTo>
                <a:cubicBezTo>
                  <a:pt x="20" y="57"/>
                  <a:pt x="20" y="57"/>
                  <a:pt x="20" y="57"/>
                </a:cubicBezTo>
                <a:cubicBezTo>
                  <a:pt x="20" y="56"/>
                  <a:pt x="20" y="56"/>
                  <a:pt x="20" y="56"/>
                </a:cubicBezTo>
                <a:cubicBezTo>
                  <a:pt x="24" y="56"/>
                  <a:pt x="24" y="56"/>
                  <a:pt x="24" y="56"/>
                </a:cubicBezTo>
                <a:cubicBezTo>
                  <a:pt x="24" y="56"/>
                  <a:pt x="24" y="56"/>
                  <a:pt x="25" y="57"/>
                </a:cubicBezTo>
                <a:cubicBezTo>
                  <a:pt x="25" y="57"/>
                  <a:pt x="25" y="57"/>
                  <a:pt x="25" y="57"/>
                </a:cubicBezTo>
                <a:cubicBezTo>
                  <a:pt x="25" y="57"/>
                  <a:pt x="25" y="57"/>
                  <a:pt x="25" y="57"/>
                </a:cubicBezTo>
                <a:cubicBezTo>
                  <a:pt x="25" y="57"/>
                  <a:pt x="25" y="57"/>
                  <a:pt x="25" y="57"/>
                </a:cubicBezTo>
                <a:cubicBezTo>
                  <a:pt x="25" y="58"/>
                  <a:pt x="25" y="58"/>
                  <a:pt x="25" y="58"/>
                </a:cubicBezTo>
                <a:cubicBezTo>
                  <a:pt x="24" y="58"/>
                  <a:pt x="24" y="58"/>
                  <a:pt x="24" y="58"/>
                </a:cubicBezTo>
                <a:cubicBezTo>
                  <a:pt x="24" y="58"/>
                  <a:pt x="24" y="58"/>
                  <a:pt x="24" y="59"/>
                </a:cubicBezTo>
                <a:cubicBezTo>
                  <a:pt x="24" y="59"/>
                  <a:pt x="24" y="59"/>
                  <a:pt x="24" y="59"/>
                </a:cubicBezTo>
                <a:cubicBezTo>
                  <a:pt x="23" y="59"/>
                  <a:pt x="23" y="59"/>
                  <a:pt x="23" y="59"/>
                </a:cubicBezTo>
                <a:cubicBezTo>
                  <a:pt x="19" y="59"/>
                  <a:pt x="19" y="59"/>
                  <a:pt x="19" y="59"/>
                </a:cubicBezTo>
                <a:cubicBezTo>
                  <a:pt x="19" y="59"/>
                  <a:pt x="19" y="59"/>
                  <a:pt x="19" y="59"/>
                </a:cubicBezTo>
                <a:cubicBezTo>
                  <a:pt x="19" y="59"/>
                  <a:pt x="19" y="59"/>
                  <a:pt x="18" y="59"/>
                </a:cubicBezTo>
                <a:cubicBezTo>
                  <a:pt x="18" y="58"/>
                  <a:pt x="18" y="58"/>
                  <a:pt x="18" y="58"/>
                </a:cubicBezTo>
                <a:cubicBezTo>
                  <a:pt x="18" y="58"/>
                  <a:pt x="18" y="58"/>
                  <a:pt x="18" y="58"/>
                </a:cubicBezTo>
                <a:close/>
                <a:moveTo>
                  <a:pt x="17" y="61"/>
                </a:moveTo>
                <a:cubicBezTo>
                  <a:pt x="17" y="60"/>
                  <a:pt x="17" y="60"/>
                  <a:pt x="17" y="60"/>
                </a:cubicBezTo>
                <a:cubicBezTo>
                  <a:pt x="18" y="60"/>
                  <a:pt x="18" y="60"/>
                  <a:pt x="18" y="60"/>
                </a:cubicBezTo>
                <a:cubicBezTo>
                  <a:pt x="18" y="59"/>
                  <a:pt x="18" y="59"/>
                  <a:pt x="18" y="59"/>
                </a:cubicBezTo>
                <a:cubicBezTo>
                  <a:pt x="18" y="59"/>
                  <a:pt x="18" y="59"/>
                  <a:pt x="18" y="59"/>
                </a:cubicBezTo>
                <a:cubicBezTo>
                  <a:pt x="19" y="59"/>
                  <a:pt x="19" y="59"/>
                  <a:pt x="19" y="59"/>
                </a:cubicBezTo>
                <a:cubicBezTo>
                  <a:pt x="23" y="59"/>
                  <a:pt x="23" y="59"/>
                  <a:pt x="23" y="59"/>
                </a:cubicBezTo>
                <a:cubicBezTo>
                  <a:pt x="23" y="59"/>
                  <a:pt x="23" y="59"/>
                  <a:pt x="23" y="59"/>
                </a:cubicBezTo>
                <a:cubicBezTo>
                  <a:pt x="23" y="59"/>
                  <a:pt x="24" y="59"/>
                  <a:pt x="24" y="59"/>
                </a:cubicBezTo>
                <a:cubicBezTo>
                  <a:pt x="24" y="59"/>
                  <a:pt x="24" y="59"/>
                  <a:pt x="24" y="60"/>
                </a:cubicBezTo>
                <a:cubicBezTo>
                  <a:pt x="24" y="60"/>
                  <a:pt x="24" y="60"/>
                  <a:pt x="24" y="60"/>
                </a:cubicBezTo>
                <a:cubicBezTo>
                  <a:pt x="23" y="61"/>
                  <a:pt x="23" y="61"/>
                  <a:pt x="23" y="61"/>
                </a:cubicBezTo>
                <a:cubicBezTo>
                  <a:pt x="23" y="61"/>
                  <a:pt x="23" y="61"/>
                  <a:pt x="23" y="61"/>
                </a:cubicBezTo>
                <a:cubicBezTo>
                  <a:pt x="23" y="61"/>
                  <a:pt x="23" y="61"/>
                  <a:pt x="23" y="61"/>
                </a:cubicBezTo>
                <a:cubicBezTo>
                  <a:pt x="22" y="61"/>
                  <a:pt x="22" y="62"/>
                  <a:pt x="22" y="62"/>
                </a:cubicBezTo>
                <a:cubicBezTo>
                  <a:pt x="22" y="62"/>
                  <a:pt x="22" y="62"/>
                  <a:pt x="22" y="62"/>
                </a:cubicBezTo>
                <a:cubicBezTo>
                  <a:pt x="18" y="62"/>
                  <a:pt x="18" y="62"/>
                  <a:pt x="18" y="62"/>
                </a:cubicBezTo>
                <a:cubicBezTo>
                  <a:pt x="17" y="62"/>
                  <a:pt x="17" y="62"/>
                  <a:pt x="17" y="62"/>
                </a:cubicBezTo>
                <a:cubicBezTo>
                  <a:pt x="17" y="62"/>
                  <a:pt x="17" y="61"/>
                  <a:pt x="17" y="61"/>
                </a:cubicBezTo>
                <a:cubicBezTo>
                  <a:pt x="17" y="61"/>
                  <a:pt x="17" y="61"/>
                  <a:pt x="17" y="61"/>
                </a:cubicBezTo>
                <a:cubicBezTo>
                  <a:pt x="17" y="61"/>
                  <a:pt x="17" y="61"/>
                  <a:pt x="17" y="61"/>
                </a:cubicBezTo>
                <a:close/>
                <a:moveTo>
                  <a:pt x="22" y="63"/>
                </a:moveTo>
                <a:cubicBezTo>
                  <a:pt x="22" y="64"/>
                  <a:pt x="22" y="64"/>
                  <a:pt x="22" y="64"/>
                </a:cubicBezTo>
                <a:cubicBezTo>
                  <a:pt x="22" y="64"/>
                  <a:pt x="22" y="64"/>
                  <a:pt x="21" y="64"/>
                </a:cubicBezTo>
                <a:cubicBezTo>
                  <a:pt x="21" y="64"/>
                  <a:pt x="21" y="65"/>
                  <a:pt x="21" y="65"/>
                </a:cubicBezTo>
                <a:cubicBezTo>
                  <a:pt x="21" y="65"/>
                  <a:pt x="21" y="65"/>
                  <a:pt x="21" y="65"/>
                </a:cubicBezTo>
                <a:cubicBezTo>
                  <a:pt x="21" y="65"/>
                  <a:pt x="20" y="65"/>
                  <a:pt x="20" y="65"/>
                </a:cubicBezTo>
                <a:cubicBezTo>
                  <a:pt x="16" y="65"/>
                  <a:pt x="16" y="65"/>
                  <a:pt x="16" y="65"/>
                </a:cubicBezTo>
                <a:cubicBezTo>
                  <a:pt x="16" y="65"/>
                  <a:pt x="16" y="65"/>
                  <a:pt x="15" y="65"/>
                </a:cubicBezTo>
                <a:cubicBezTo>
                  <a:pt x="15" y="65"/>
                  <a:pt x="15" y="65"/>
                  <a:pt x="15" y="65"/>
                </a:cubicBezTo>
                <a:cubicBezTo>
                  <a:pt x="15" y="65"/>
                  <a:pt x="15" y="64"/>
                  <a:pt x="15" y="64"/>
                </a:cubicBezTo>
                <a:cubicBezTo>
                  <a:pt x="15" y="64"/>
                  <a:pt x="15" y="64"/>
                  <a:pt x="15" y="64"/>
                </a:cubicBezTo>
                <a:cubicBezTo>
                  <a:pt x="16" y="63"/>
                  <a:pt x="16" y="63"/>
                  <a:pt x="16" y="63"/>
                </a:cubicBezTo>
                <a:cubicBezTo>
                  <a:pt x="16" y="63"/>
                  <a:pt x="16" y="63"/>
                  <a:pt x="16" y="63"/>
                </a:cubicBezTo>
                <a:cubicBezTo>
                  <a:pt x="16" y="62"/>
                  <a:pt x="16" y="62"/>
                  <a:pt x="16" y="62"/>
                </a:cubicBezTo>
                <a:cubicBezTo>
                  <a:pt x="17" y="62"/>
                  <a:pt x="17" y="62"/>
                  <a:pt x="17" y="62"/>
                </a:cubicBezTo>
                <a:cubicBezTo>
                  <a:pt x="17" y="62"/>
                  <a:pt x="17" y="62"/>
                  <a:pt x="17" y="62"/>
                </a:cubicBezTo>
                <a:cubicBezTo>
                  <a:pt x="21" y="62"/>
                  <a:pt x="21" y="62"/>
                  <a:pt x="21" y="62"/>
                </a:cubicBezTo>
                <a:cubicBezTo>
                  <a:pt x="22" y="62"/>
                  <a:pt x="22" y="62"/>
                  <a:pt x="22" y="62"/>
                </a:cubicBezTo>
                <a:cubicBezTo>
                  <a:pt x="22" y="62"/>
                  <a:pt x="22" y="62"/>
                  <a:pt x="22" y="62"/>
                </a:cubicBezTo>
                <a:cubicBezTo>
                  <a:pt x="22" y="62"/>
                  <a:pt x="22" y="62"/>
                  <a:pt x="22" y="63"/>
                </a:cubicBezTo>
                <a:cubicBezTo>
                  <a:pt x="22" y="63"/>
                  <a:pt x="22" y="63"/>
                  <a:pt x="22" y="63"/>
                </a:cubicBezTo>
                <a:close/>
                <a:moveTo>
                  <a:pt x="29" y="64"/>
                </a:moveTo>
                <a:cubicBezTo>
                  <a:pt x="29" y="64"/>
                  <a:pt x="29" y="64"/>
                  <a:pt x="29" y="64"/>
                </a:cubicBezTo>
                <a:cubicBezTo>
                  <a:pt x="29" y="64"/>
                  <a:pt x="29" y="65"/>
                  <a:pt x="29" y="65"/>
                </a:cubicBezTo>
                <a:cubicBezTo>
                  <a:pt x="29" y="65"/>
                  <a:pt x="28" y="65"/>
                  <a:pt x="28" y="65"/>
                </a:cubicBezTo>
                <a:cubicBezTo>
                  <a:pt x="28" y="65"/>
                  <a:pt x="28" y="65"/>
                  <a:pt x="28" y="65"/>
                </a:cubicBezTo>
                <a:cubicBezTo>
                  <a:pt x="23" y="65"/>
                  <a:pt x="23" y="65"/>
                  <a:pt x="23" y="65"/>
                </a:cubicBezTo>
                <a:cubicBezTo>
                  <a:pt x="23" y="65"/>
                  <a:pt x="23" y="65"/>
                  <a:pt x="23" y="65"/>
                </a:cubicBezTo>
                <a:cubicBezTo>
                  <a:pt x="23" y="65"/>
                  <a:pt x="23" y="65"/>
                  <a:pt x="23" y="65"/>
                </a:cubicBezTo>
                <a:cubicBezTo>
                  <a:pt x="23" y="65"/>
                  <a:pt x="22" y="64"/>
                  <a:pt x="22" y="64"/>
                </a:cubicBezTo>
                <a:cubicBezTo>
                  <a:pt x="22" y="64"/>
                  <a:pt x="22" y="64"/>
                  <a:pt x="22" y="64"/>
                </a:cubicBezTo>
                <a:cubicBezTo>
                  <a:pt x="23" y="63"/>
                  <a:pt x="23" y="63"/>
                  <a:pt x="23" y="63"/>
                </a:cubicBezTo>
                <a:cubicBezTo>
                  <a:pt x="23" y="63"/>
                  <a:pt x="23" y="63"/>
                  <a:pt x="23" y="63"/>
                </a:cubicBezTo>
                <a:cubicBezTo>
                  <a:pt x="23" y="62"/>
                  <a:pt x="24" y="62"/>
                  <a:pt x="24" y="62"/>
                </a:cubicBezTo>
                <a:cubicBezTo>
                  <a:pt x="24" y="62"/>
                  <a:pt x="24" y="62"/>
                  <a:pt x="24" y="62"/>
                </a:cubicBezTo>
                <a:cubicBezTo>
                  <a:pt x="24" y="62"/>
                  <a:pt x="24" y="62"/>
                  <a:pt x="25" y="62"/>
                </a:cubicBezTo>
                <a:cubicBezTo>
                  <a:pt x="29" y="62"/>
                  <a:pt x="29" y="62"/>
                  <a:pt x="29" y="62"/>
                </a:cubicBezTo>
                <a:cubicBezTo>
                  <a:pt x="29" y="62"/>
                  <a:pt x="29" y="62"/>
                  <a:pt x="29" y="62"/>
                </a:cubicBezTo>
                <a:cubicBezTo>
                  <a:pt x="29" y="62"/>
                  <a:pt x="29" y="62"/>
                  <a:pt x="29" y="62"/>
                </a:cubicBezTo>
                <a:cubicBezTo>
                  <a:pt x="30" y="62"/>
                  <a:pt x="30" y="62"/>
                  <a:pt x="30" y="63"/>
                </a:cubicBezTo>
                <a:cubicBezTo>
                  <a:pt x="30" y="63"/>
                  <a:pt x="30" y="63"/>
                  <a:pt x="30" y="63"/>
                </a:cubicBezTo>
                <a:lnTo>
                  <a:pt x="29" y="64"/>
                </a:lnTo>
                <a:close/>
                <a:moveTo>
                  <a:pt x="29" y="62"/>
                </a:moveTo>
                <a:cubicBezTo>
                  <a:pt x="29" y="62"/>
                  <a:pt x="29" y="62"/>
                  <a:pt x="29" y="62"/>
                </a:cubicBezTo>
                <a:cubicBezTo>
                  <a:pt x="25" y="62"/>
                  <a:pt x="25" y="62"/>
                  <a:pt x="25" y="62"/>
                </a:cubicBezTo>
                <a:cubicBezTo>
                  <a:pt x="25" y="62"/>
                  <a:pt x="24" y="62"/>
                  <a:pt x="24" y="62"/>
                </a:cubicBezTo>
                <a:cubicBezTo>
                  <a:pt x="24" y="62"/>
                  <a:pt x="24" y="61"/>
                  <a:pt x="24" y="61"/>
                </a:cubicBezTo>
                <a:cubicBezTo>
                  <a:pt x="24" y="61"/>
                  <a:pt x="24" y="61"/>
                  <a:pt x="24" y="61"/>
                </a:cubicBezTo>
                <a:cubicBezTo>
                  <a:pt x="24" y="61"/>
                  <a:pt x="24" y="61"/>
                  <a:pt x="24" y="61"/>
                </a:cubicBezTo>
                <a:cubicBezTo>
                  <a:pt x="24" y="60"/>
                  <a:pt x="24" y="60"/>
                  <a:pt x="24" y="60"/>
                </a:cubicBezTo>
                <a:cubicBezTo>
                  <a:pt x="24" y="60"/>
                  <a:pt x="25" y="60"/>
                  <a:pt x="25" y="60"/>
                </a:cubicBezTo>
                <a:cubicBezTo>
                  <a:pt x="25" y="59"/>
                  <a:pt x="25" y="59"/>
                  <a:pt x="25" y="59"/>
                </a:cubicBezTo>
                <a:cubicBezTo>
                  <a:pt x="25" y="59"/>
                  <a:pt x="25" y="59"/>
                  <a:pt x="25" y="59"/>
                </a:cubicBezTo>
                <a:cubicBezTo>
                  <a:pt x="26" y="59"/>
                  <a:pt x="26" y="59"/>
                  <a:pt x="26" y="59"/>
                </a:cubicBezTo>
                <a:cubicBezTo>
                  <a:pt x="30" y="59"/>
                  <a:pt x="30" y="59"/>
                  <a:pt x="30" y="59"/>
                </a:cubicBezTo>
                <a:cubicBezTo>
                  <a:pt x="30" y="59"/>
                  <a:pt x="30" y="59"/>
                  <a:pt x="30" y="59"/>
                </a:cubicBezTo>
                <a:cubicBezTo>
                  <a:pt x="30" y="59"/>
                  <a:pt x="30" y="59"/>
                  <a:pt x="31" y="59"/>
                </a:cubicBezTo>
                <a:cubicBezTo>
                  <a:pt x="31" y="59"/>
                  <a:pt x="31" y="59"/>
                  <a:pt x="31" y="60"/>
                </a:cubicBezTo>
                <a:cubicBezTo>
                  <a:pt x="31" y="60"/>
                  <a:pt x="31" y="60"/>
                  <a:pt x="31" y="60"/>
                </a:cubicBezTo>
                <a:cubicBezTo>
                  <a:pt x="30" y="61"/>
                  <a:pt x="30" y="61"/>
                  <a:pt x="30" y="61"/>
                </a:cubicBezTo>
                <a:cubicBezTo>
                  <a:pt x="30" y="61"/>
                  <a:pt x="30" y="61"/>
                  <a:pt x="30" y="61"/>
                </a:cubicBezTo>
                <a:cubicBezTo>
                  <a:pt x="30" y="61"/>
                  <a:pt x="30" y="61"/>
                  <a:pt x="30" y="61"/>
                </a:cubicBezTo>
                <a:cubicBezTo>
                  <a:pt x="30" y="61"/>
                  <a:pt x="30" y="62"/>
                  <a:pt x="29" y="62"/>
                </a:cubicBezTo>
                <a:close/>
                <a:moveTo>
                  <a:pt x="52" y="77"/>
                </a:moveTo>
                <a:cubicBezTo>
                  <a:pt x="51" y="77"/>
                  <a:pt x="51" y="78"/>
                  <a:pt x="51" y="78"/>
                </a:cubicBezTo>
                <a:cubicBezTo>
                  <a:pt x="51" y="78"/>
                  <a:pt x="51" y="78"/>
                  <a:pt x="51" y="78"/>
                </a:cubicBezTo>
                <a:cubicBezTo>
                  <a:pt x="51" y="78"/>
                  <a:pt x="51" y="78"/>
                  <a:pt x="51" y="78"/>
                </a:cubicBezTo>
                <a:cubicBezTo>
                  <a:pt x="44" y="78"/>
                  <a:pt x="44" y="78"/>
                  <a:pt x="44" y="78"/>
                </a:cubicBezTo>
                <a:cubicBezTo>
                  <a:pt x="44" y="78"/>
                  <a:pt x="43" y="78"/>
                  <a:pt x="43" y="78"/>
                </a:cubicBezTo>
                <a:cubicBezTo>
                  <a:pt x="43" y="78"/>
                  <a:pt x="43" y="78"/>
                  <a:pt x="43" y="78"/>
                </a:cubicBezTo>
                <a:cubicBezTo>
                  <a:pt x="43" y="78"/>
                  <a:pt x="43" y="77"/>
                  <a:pt x="43" y="77"/>
                </a:cubicBezTo>
                <a:cubicBezTo>
                  <a:pt x="43" y="77"/>
                  <a:pt x="43" y="77"/>
                  <a:pt x="43" y="77"/>
                </a:cubicBezTo>
                <a:cubicBezTo>
                  <a:pt x="43" y="77"/>
                  <a:pt x="43" y="77"/>
                  <a:pt x="43" y="77"/>
                </a:cubicBezTo>
                <a:cubicBezTo>
                  <a:pt x="43" y="77"/>
                  <a:pt x="43" y="77"/>
                  <a:pt x="43" y="77"/>
                </a:cubicBezTo>
                <a:cubicBezTo>
                  <a:pt x="43" y="77"/>
                  <a:pt x="43" y="77"/>
                  <a:pt x="44" y="77"/>
                </a:cubicBezTo>
                <a:cubicBezTo>
                  <a:pt x="44" y="77"/>
                  <a:pt x="44" y="77"/>
                  <a:pt x="44" y="77"/>
                </a:cubicBezTo>
                <a:cubicBezTo>
                  <a:pt x="51" y="77"/>
                  <a:pt x="51" y="77"/>
                  <a:pt x="51" y="77"/>
                </a:cubicBezTo>
                <a:cubicBezTo>
                  <a:pt x="51" y="77"/>
                  <a:pt x="51" y="77"/>
                  <a:pt x="51" y="77"/>
                </a:cubicBezTo>
                <a:cubicBezTo>
                  <a:pt x="51" y="77"/>
                  <a:pt x="51" y="77"/>
                  <a:pt x="51" y="77"/>
                </a:cubicBezTo>
                <a:cubicBezTo>
                  <a:pt x="51" y="77"/>
                  <a:pt x="51" y="77"/>
                  <a:pt x="52" y="77"/>
                </a:cubicBezTo>
                <a:cubicBezTo>
                  <a:pt x="52" y="77"/>
                  <a:pt x="52" y="77"/>
                  <a:pt x="52" y="77"/>
                </a:cubicBezTo>
                <a:cubicBezTo>
                  <a:pt x="52" y="77"/>
                  <a:pt x="52" y="77"/>
                  <a:pt x="52" y="77"/>
                </a:cubicBezTo>
                <a:close/>
                <a:moveTo>
                  <a:pt x="61" y="77"/>
                </a:moveTo>
                <a:cubicBezTo>
                  <a:pt x="61" y="77"/>
                  <a:pt x="61" y="78"/>
                  <a:pt x="61" y="78"/>
                </a:cubicBezTo>
                <a:cubicBezTo>
                  <a:pt x="61" y="78"/>
                  <a:pt x="61" y="78"/>
                  <a:pt x="61" y="78"/>
                </a:cubicBezTo>
                <a:cubicBezTo>
                  <a:pt x="61" y="78"/>
                  <a:pt x="61" y="78"/>
                  <a:pt x="61" y="78"/>
                </a:cubicBezTo>
                <a:cubicBezTo>
                  <a:pt x="54" y="78"/>
                  <a:pt x="54" y="78"/>
                  <a:pt x="54" y="78"/>
                </a:cubicBezTo>
                <a:cubicBezTo>
                  <a:pt x="54" y="78"/>
                  <a:pt x="53" y="78"/>
                  <a:pt x="53" y="78"/>
                </a:cubicBezTo>
                <a:cubicBezTo>
                  <a:pt x="53" y="78"/>
                  <a:pt x="53" y="78"/>
                  <a:pt x="53" y="78"/>
                </a:cubicBezTo>
                <a:cubicBezTo>
                  <a:pt x="53" y="78"/>
                  <a:pt x="53" y="77"/>
                  <a:pt x="53" y="77"/>
                </a:cubicBezTo>
                <a:cubicBezTo>
                  <a:pt x="53" y="77"/>
                  <a:pt x="53" y="77"/>
                  <a:pt x="53" y="77"/>
                </a:cubicBezTo>
                <a:cubicBezTo>
                  <a:pt x="53" y="77"/>
                  <a:pt x="53" y="77"/>
                  <a:pt x="53" y="77"/>
                </a:cubicBezTo>
                <a:cubicBezTo>
                  <a:pt x="53" y="77"/>
                  <a:pt x="53" y="77"/>
                  <a:pt x="53" y="77"/>
                </a:cubicBezTo>
                <a:cubicBezTo>
                  <a:pt x="53" y="77"/>
                  <a:pt x="53" y="77"/>
                  <a:pt x="53" y="77"/>
                </a:cubicBezTo>
                <a:cubicBezTo>
                  <a:pt x="53" y="77"/>
                  <a:pt x="54" y="77"/>
                  <a:pt x="54"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lose/>
                <a:moveTo>
                  <a:pt x="63" y="75"/>
                </a:moveTo>
                <a:cubicBezTo>
                  <a:pt x="63" y="75"/>
                  <a:pt x="62" y="75"/>
                  <a:pt x="62" y="75"/>
                </a:cubicBezTo>
                <a:cubicBezTo>
                  <a:pt x="62" y="76"/>
                  <a:pt x="62" y="76"/>
                  <a:pt x="62" y="76"/>
                </a:cubicBezTo>
                <a:cubicBezTo>
                  <a:pt x="61" y="76"/>
                  <a:pt x="61" y="76"/>
                  <a:pt x="61" y="76"/>
                </a:cubicBezTo>
                <a:cubicBezTo>
                  <a:pt x="43" y="76"/>
                  <a:pt x="43" y="76"/>
                  <a:pt x="43" y="76"/>
                </a:cubicBezTo>
                <a:cubicBezTo>
                  <a:pt x="43" y="76"/>
                  <a:pt x="43" y="76"/>
                  <a:pt x="42" y="76"/>
                </a:cubicBezTo>
                <a:cubicBezTo>
                  <a:pt x="42" y="76"/>
                  <a:pt x="42" y="76"/>
                  <a:pt x="42" y="75"/>
                </a:cubicBezTo>
                <a:cubicBezTo>
                  <a:pt x="42" y="75"/>
                  <a:pt x="41" y="75"/>
                  <a:pt x="41" y="75"/>
                </a:cubicBezTo>
                <a:cubicBezTo>
                  <a:pt x="41" y="75"/>
                  <a:pt x="41" y="75"/>
                  <a:pt x="41" y="74"/>
                </a:cubicBezTo>
                <a:cubicBezTo>
                  <a:pt x="42" y="68"/>
                  <a:pt x="42" y="68"/>
                  <a:pt x="42" y="68"/>
                </a:cubicBezTo>
                <a:cubicBezTo>
                  <a:pt x="42" y="68"/>
                  <a:pt x="42" y="68"/>
                  <a:pt x="42" y="68"/>
                </a:cubicBezTo>
                <a:cubicBezTo>
                  <a:pt x="43" y="68"/>
                  <a:pt x="43" y="67"/>
                  <a:pt x="43" y="67"/>
                </a:cubicBezTo>
                <a:cubicBezTo>
                  <a:pt x="43" y="67"/>
                  <a:pt x="43" y="67"/>
                  <a:pt x="44" y="67"/>
                </a:cubicBezTo>
                <a:cubicBezTo>
                  <a:pt x="44" y="67"/>
                  <a:pt x="44" y="67"/>
                  <a:pt x="44" y="67"/>
                </a:cubicBezTo>
                <a:cubicBezTo>
                  <a:pt x="60" y="67"/>
                  <a:pt x="60" y="67"/>
                  <a:pt x="60" y="67"/>
                </a:cubicBezTo>
                <a:cubicBezTo>
                  <a:pt x="60" y="67"/>
                  <a:pt x="60" y="67"/>
                  <a:pt x="61" y="67"/>
                </a:cubicBezTo>
                <a:cubicBezTo>
                  <a:pt x="61" y="67"/>
                  <a:pt x="61" y="67"/>
                  <a:pt x="61" y="67"/>
                </a:cubicBezTo>
                <a:cubicBezTo>
                  <a:pt x="61" y="67"/>
                  <a:pt x="62" y="68"/>
                  <a:pt x="62" y="68"/>
                </a:cubicBezTo>
                <a:cubicBezTo>
                  <a:pt x="62" y="68"/>
                  <a:pt x="62" y="68"/>
                  <a:pt x="62" y="68"/>
                </a:cubicBezTo>
                <a:cubicBezTo>
                  <a:pt x="63" y="74"/>
                  <a:pt x="63" y="74"/>
                  <a:pt x="63" y="74"/>
                </a:cubicBezTo>
                <a:cubicBezTo>
                  <a:pt x="63" y="75"/>
                  <a:pt x="63" y="75"/>
                  <a:pt x="63" y="75"/>
                </a:cubicBezTo>
                <a:close/>
                <a:moveTo>
                  <a:pt x="74" y="64"/>
                </a:moveTo>
                <a:cubicBezTo>
                  <a:pt x="74" y="64"/>
                  <a:pt x="74" y="65"/>
                  <a:pt x="74" y="65"/>
                </a:cubicBezTo>
                <a:cubicBezTo>
                  <a:pt x="74" y="65"/>
                  <a:pt x="74" y="65"/>
                  <a:pt x="74" y="65"/>
                </a:cubicBezTo>
                <a:cubicBezTo>
                  <a:pt x="73" y="65"/>
                  <a:pt x="73" y="65"/>
                  <a:pt x="73" y="65"/>
                </a:cubicBezTo>
                <a:cubicBezTo>
                  <a:pt x="31" y="65"/>
                  <a:pt x="31" y="65"/>
                  <a:pt x="31" y="65"/>
                </a:cubicBezTo>
                <a:cubicBezTo>
                  <a:pt x="31" y="65"/>
                  <a:pt x="31" y="65"/>
                  <a:pt x="30" y="65"/>
                </a:cubicBezTo>
                <a:cubicBezTo>
                  <a:pt x="30" y="65"/>
                  <a:pt x="30" y="65"/>
                  <a:pt x="30" y="65"/>
                </a:cubicBezTo>
                <a:cubicBezTo>
                  <a:pt x="30" y="65"/>
                  <a:pt x="30" y="64"/>
                  <a:pt x="30" y="64"/>
                </a:cubicBezTo>
                <a:cubicBezTo>
                  <a:pt x="30" y="64"/>
                  <a:pt x="30" y="64"/>
                  <a:pt x="30" y="64"/>
                </a:cubicBezTo>
                <a:cubicBezTo>
                  <a:pt x="30" y="63"/>
                  <a:pt x="30" y="63"/>
                  <a:pt x="30" y="63"/>
                </a:cubicBezTo>
                <a:cubicBezTo>
                  <a:pt x="30" y="63"/>
                  <a:pt x="31" y="63"/>
                  <a:pt x="31" y="63"/>
                </a:cubicBezTo>
                <a:cubicBezTo>
                  <a:pt x="31" y="62"/>
                  <a:pt x="31" y="62"/>
                  <a:pt x="31" y="62"/>
                </a:cubicBezTo>
                <a:cubicBezTo>
                  <a:pt x="31" y="62"/>
                  <a:pt x="31" y="62"/>
                  <a:pt x="31" y="62"/>
                </a:cubicBezTo>
                <a:cubicBezTo>
                  <a:pt x="31" y="62"/>
                  <a:pt x="32" y="62"/>
                  <a:pt x="32" y="62"/>
                </a:cubicBezTo>
                <a:cubicBezTo>
                  <a:pt x="72" y="62"/>
                  <a:pt x="72" y="62"/>
                  <a:pt x="72" y="62"/>
                </a:cubicBezTo>
                <a:cubicBezTo>
                  <a:pt x="72" y="62"/>
                  <a:pt x="73" y="62"/>
                  <a:pt x="73" y="62"/>
                </a:cubicBezTo>
                <a:cubicBezTo>
                  <a:pt x="73" y="62"/>
                  <a:pt x="73" y="62"/>
                  <a:pt x="73" y="62"/>
                </a:cubicBezTo>
                <a:cubicBezTo>
                  <a:pt x="73" y="62"/>
                  <a:pt x="73" y="62"/>
                  <a:pt x="73" y="63"/>
                </a:cubicBezTo>
                <a:cubicBezTo>
                  <a:pt x="74" y="63"/>
                  <a:pt x="74" y="63"/>
                  <a:pt x="74" y="63"/>
                </a:cubicBezTo>
                <a:cubicBezTo>
                  <a:pt x="74" y="64"/>
                  <a:pt x="74" y="64"/>
                  <a:pt x="74" y="64"/>
                </a:cubicBezTo>
                <a:cubicBezTo>
                  <a:pt x="74" y="64"/>
                  <a:pt x="74" y="64"/>
                  <a:pt x="74" y="64"/>
                </a:cubicBezTo>
                <a:close/>
                <a:moveTo>
                  <a:pt x="74" y="61"/>
                </a:moveTo>
                <a:cubicBezTo>
                  <a:pt x="74" y="61"/>
                  <a:pt x="74" y="61"/>
                  <a:pt x="74" y="61"/>
                </a:cubicBezTo>
                <a:cubicBezTo>
                  <a:pt x="73" y="60"/>
                  <a:pt x="73" y="60"/>
                  <a:pt x="73" y="60"/>
                </a:cubicBezTo>
                <a:cubicBezTo>
                  <a:pt x="73" y="60"/>
                  <a:pt x="73" y="60"/>
                  <a:pt x="73" y="60"/>
                </a:cubicBezTo>
                <a:cubicBezTo>
                  <a:pt x="73" y="59"/>
                  <a:pt x="73" y="59"/>
                  <a:pt x="74" y="59"/>
                </a:cubicBezTo>
                <a:cubicBezTo>
                  <a:pt x="74" y="59"/>
                  <a:pt x="74" y="59"/>
                  <a:pt x="74" y="59"/>
                </a:cubicBezTo>
                <a:cubicBezTo>
                  <a:pt x="74" y="59"/>
                  <a:pt x="74" y="59"/>
                  <a:pt x="74" y="59"/>
                </a:cubicBezTo>
                <a:cubicBezTo>
                  <a:pt x="78" y="59"/>
                  <a:pt x="78" y="59"/>
                  <a:pt x="78" y="59"/>
                </a:cubicBezTo>
                <a:cubicBezTo>
                  <a:pt x="78" y="59"/>
                  <a:pt x="79" y="59"/>
                  <a:pt x="79" y="59"/>
                </a:cubicBezTo>
                <a:cubicBezTo>
                  <a:pt x="79" y="59"/>
                  <a:pt x="79" y="59"/>
                  <a:pt x="79" y="59"/>
                </a:cubicBezTo>
                <a:cubicBezTo>
                  <a:pt x="79" y="59"/>
                  <a:pt x="79" y="59"/>
                  <a:pt x="79" y="60"/>
                </a:cubicBezTo>
                <a:cubicBezTo>
                  <a:pt x="80" y="60"/>
                  <a:pt x="80" y="60"/>
                  <a:pt x="80" y="60"/>
                </a:cubicBezTo>
                <a:cubicBezTo>
                  <a:pt x="80" y="61"/>
                  <a:pt x="80" y="61"/>
                  <a:pt x="80" y="61"/>
                </a:cubicBezTo>
                <a:cubicBezTo>
                  <a:pt x="80" y="61"/>
                  <a:pt x="80" y="61"/>
                  <a:pt x="80" y="61"/>
                </a:cubicBezTo>
                <a:cubicBezTo>
                  <a:pt x="80" y="61"/>
                  <a:pt x="80" y="61"/>
                  <a:pt x="80" y="61"/>
                </a:cubicBezTo>
                <a:cubicBezTo>
                  <a:pt x="80" y="61"/>
                  <a:pt x="80" y="62"/>
                  <a:pt x="80" y="62"/>
                </a:cubicBezTo>
                <a:cubicBezTo>
                  <a:pt x="80" y="62"/>
                  <a:pt x="79" y="62"/>
                  <a:pt x="79" y="62"/>
                </a:cubicBezTo>
                <a:cubicBezTo>
                  <a:pt x="75" y="62"/>
                  <a:pt x="75" y="62"/>
                  <a:pt x="75" y="62"/>
                </a:cubicBezTo>
                <a:cubicBezTo>
                  <a:pt x="75" y="62"/>
                  <a:pt x="75" y="62"/>
                  <a:pt x="75" y="62"/>
                </a:cubicBezTo>
                <a:cubicBezTo>
                  <a:pt x="75" y="62"/>
                  <a:pt x="74" y="61"/>
                  <a:pt x="74" y="61"/>
                </a:cubicBezTo>
                <a:cubicBezTo>
                  <a:pt x="74" y="61"/>
                  <a:pt x="74" y="61"/>
                  <a:pt x="74" y="61"/>
                </a:cubicBezTo>
                <a:close/>
                <a:moveTo>
                  <a:pt x="81" y="65"/>
                </a:moveTo>
                <a:cubicBezTo>
                  <a:pt x="81" y="65"/>
                  <a:pt x="81" y="65"/>
                  <a:pt x="81" y="65"/>
                </a:cubicBezTo>
                <a:cubicBezTo>
                  <a:pt x="81" y="65"/>
                  <a:pt x="81" y="65"/>
                  <a:pt x="81" y="65"/>
                </a:cubicBezTo>
                <a:cubicBezTo>
                  <a:pt x="76" y="65"/>
                  <a:pt x="76" y="65"/>
                  <a:pt x="76" y="65"/>
                </a:cubicBezTo>
                <a:cubicBezTo>
                  <a:pt x="76" y="65"/>
                  <a:pt x="76" y="65"/>
                  <a:pt x="76" y="65"/>
                </a:cubicBezTo>
                <a:cubicBezTo>
                  <a:pt x="76" y="65"/>
                  <a:pt x="76" y="65"/>
                  <a:pt x="75" y="65"/>
                </a:cubicBezTo>
                <a:cubicBezTo>
                  <a:pt x="75" y="65"/>
                  <a:pt x="75" y="64"/>
                  <a:pt x="75" y="64"/>
                </a:cubicBezTo>
                <a:cubicBezTo>
                  <a:pt x="75" y="64"/>
                  <a:pt x="75" y="64"/>
                  <a:pt x="75" y="64"/>
                </a:cubicBezTo>
                <a:cubicBezTo>
                  <a:pt x="74" y="63"/>
                  <a:pt x="74" y="63"/>
                  <a:pt x="74" y="63"/>
                </a:cubicBezTo>
                <a:cubicBezTo>
                  <a:pt x="74" y="63"/>
                  <a:pt x="74" y="63"/>
                  <a:pt x="74" y="63"/>
                </a:cubicBezTo>
                <a:cubicBezTo>
                  <a:pt x="74" y="62"/>
                  <a:pt x="74" y="62"/>
                  <a:pt x="75" y="62"/>
                </a:cubicBezTo>
                <a:cubicBezTo>
                  <a:pt x="75" y="62"/>
                  <a:pt x="75" y="62"/>
                  <a:pt x="75" y="62"/>
                </a:cubicBezTo>
                <a:cubicBezTo>
                  <a:pt x="75" y="62"/>
                  <a:pt x="75" y="62"/>
                  <a:pt x="75" y="62"/>
                </a:cubicBezTo>
                <a:cubicBezTo>
                  <a:pt x="79" y="62"/>
                  <a:pt x="79" y="62"/>
                  <a:pt x="79" y="62"/>
                </a:cubicBezTo>
                <a:cubicBezTo>
                  <a:pt x="80" y="62"/>
                  <a:pt x="80" y="62"/>
                  <a:pt x="80" y="62"/>
                </a:cubicBezTo>
                <a:cubicBezTo>
                  <a:pt x="80" y="62"/>
                  <a:pt x="80" y="62"/>
                  <a:pt x="80" y="62"/>
                </a:cubicBezTo>
                <a:cubicBezTo>
                  <a:pt x="81" y="62"/>
                  <a:pt x="81" y="62"/>
                  <a:pt x="81" y="63"/>
                </a:cubicBezTo>
                <a:cubicBezTo>
                  <a:pt x="81" y="63"/>
                  <a:pt x="81" y="63"/>
                  <a:pt x="81" y="63"/>
                </a:cubicBezTo>
                <a:cubicBezTo>
                  <a:pt x="82" y="64"/>
                  <a:pt x="82" y="64"/>
                  <a:pt x="82" y="64"/>
                </a:cubicBezTo>
                <a:cubicBezTo>
                  <a:pt x="82" y="64"/>
                  <a:pt x="82" y="64"/>
                  <a:pt x="82" y="64"/>
                </a:cubicBezTo>
                <a:cubicBezTo>
                  <a:pt x="82" y="64"/>
                  <a:pt x="82" y="65"/>
                  <a:pt x="81" y="65"/>
                </a:cubicBezTo>
                <a:close/>
                <a:moveTo>
                  <a:pt x="89" y="65"/>
                </a:moveTo>
                <a:cubicBezTo>
                  <a:pt x="89" y="65"/>
                  <a:pt x="89" y="65"/>
                  <a:pt x="89" y="65"/>
                </a:cubicBezTo>
                <a:cubicBezTo>
                  <a:pt x="89" y="65"/>
                  <a:pt x="88" y="65"/>
                  <a:pt x="88" y="65"/>
                </a:cubicBezTo>
                <a:cubicBezTo>
                  <a:pt x="84" y="65"/>
                  <a:pt x="84" y="65"/>
                  <a:pt x="84" y="65"/>
                </a:cubicBezTo>
                <a:cubicBezTo>
                  <a:pt x="84" y="65"/>
                  <a:pt x="84" y="65"/>
                  <a:pt x="83" y="65"/>
                </a:cubicBezTo>
                <a:cubicBezTo>
                  <a:pt x="83" y="65"/>
                  <a:pt x="83" y="65"/>
                  <a:pt x="83" y="65"/>
                </a:cubicBezTo>
                <a:cubicBezTo>
                  <a:pt x="83" y="65"/>
                  <a:pt x="83" y="64"/>
                  <a:pt x="83" y="64"/>
                </a:cubicBezTo>
                <a:cubicBezTo>
                  <a:pt x="82" y="64"/>
                  <a:pt x="82" y="64"/>
                  <a:pt x="82" y="64"/>
                </a:cubicBezTo>
                <a:cubicBezTo>
                  <a:pt x="82" y="63"/>
                  <a:pt x="82" y="63"/>
                  <a:pt x="82" y="63"/>
                </a:cubicBezTo>
                <a:cubicBezTo>
                  <a:pt x="82" y="63"/>
                  <a:pt x="82" y="63"/>
                  <a:pt x="82" y="63"/>
                </a:cubicBezTo>
                <a:cubicBezTo>
                  <a:pt x="82" y="62"/>
                  <a:pt x="82" y="62"/>
                  <a:pt x="82" y="62"/>
                </a:cubicBezTo>
                <a:cubicBezTo>
                  <a:pt x="82" y="62"/>
                  <a:pt x="82" y="62"/>
                  <a:pt x="82" y="62"/>
                </a:cubicBezTo>
                <a:cubicBezTo>
                  <a:pt x="82" y="62"/>
                  <a:pt x="82" y="62"/>
                  <a:pt x="83" y="62"/>
                </a:cubicBezTo>
                <a:cubicBezTo>
                  <a:pt x="87" y="62"/>
                  <a:pt x="87" y="62"/>
                  <a:pt x="87" y="62"/>
                </a:cubicBezTo>
                <a:cubicBezTo>
                  <a:pt x="87" y="62"/>
                  <a:pt x="87" y="62"/>
                  <a:pt x="87" y="62"/>
                </a:cubicBezTo>
                <a:cubicBezTo>
                  <a:pt x="87" y="62"/>
                  <a:pt x="88" y="62"/>
                  <a:pt x="88" y="62"/>
                </a:cubicBezTo>
                <a:cubicBezTo>
                  <a:pt x="88" y="62"/>
                  <a:pt x="88" y="62"/>
                  <a:pt x="88" y="63"/>
                </a:cubicBezTo>
                <a:cubicBezTo>
                  <a:pt x="88" y="63"/>
                  <a:pt x="88" y="63"/>
                  <a:pt x="88" y="63"/>
                </a:cubicBezTo>
                <a:cubicBezTo>
                  <a:pt x="89" y="64"/>
                  <a:pt x="89" y="64"/>
                  <a:pt x="89" y="64"/>
                </a:cubicBezTo>
                <a:cubicBezTo>
                  <a:pt x="89" y="64"/>
                  <a:pt x="89" y="64"/>
                  <a:pt x="89" y="64"/>
                </a:cubicBezTo>
                <a:cubicBezTo>
                  <a:pt x="89" y="64"/>
                  <a:pt x="89" y="65"/>
                  <a:pt x="89" y="65"/>
                </a:cubicBezTo>
                <a:close/>
                <a:moveTo>
                  <a:pt x="80" y="46"/>
                </a:moveTo>
                <a:cubicBezTo>
                  <a:pt x="82" y="46"/>
                  <a:pt x="83" y="45"/>
                  <a:pt x="83" y="43"/>
                </a:cubicBezTo>
                <a:cubicBezTo>
                  <a:pt x="83" y="6"/>
                  <a:pt x="83" y="6"/>
                  <a:pt x="83" y="6"/>
                </a:cubicBezTo>
                <a:cubicBezTo>
                  <a:pt x="83" y="4"/>
                  <a:pt x="82" y="3"/>
                  <a:pt x="80" y="3"/>
                </a:cubicBezTo>
                <a:cubicBezTo>
                  <a:pt x="25" y="3"/>
                  <a:pt x="25" y="3"/>
                  <a:pt x="25" y="3"/>
                </a:cubicBezTo>
                <a:cubicBezTo>
                  <a:pt x="22" y="3"/>
                  <a:pt x="21" y="4"/>
                  <a:pt x="21" y="6"/>
                </a:cubicBezTo>
                <a:cubicBezTo>
                  <a:pt x="21" y="43"/>
                  <a:pt x="21" y="43"/>
                  <a:pt x="21" y="43"/>
                </a:cubicBezTo>
                <a:cubicBezTo>
                  <a:pt x="21" y="45"/>
                  <a:pt x="22" y="46"/>
                  <a:pt x="25" y="46"/>
                </a:cubicBezTo>
                <a:lnTo>
                  <a:pt x="80" y="46"/>
                </a:lnTo>
                <a:close/>
              </a:path>
            </a:pathLst>
          </a:custGeom>
          <a:solidFill>
            <a:schemeClr val="accent1"/>
          </a:solidFill>
          <a:ln>
            <a:noFill/>
          </a:ln>
        </p:spPr>
        <p:txBody>
          <a:bodyPr/>
          <a:lstStyle/>
          <a:p>
            <a:endParaRPr lang="zh-CN" altLang="en-US"/>
          </a:p>
        </p:txBody>
      </p:sp>
      <p:sp>
        <p:nvSpPr>
          <p:cNvPr id="32" name="Freeform 305"/>
          <p:cNvSpPr>
            <a:spLocks noEditPoints="1"/>
          </p:cNvSpPr>
          <p:nvPr userDrawn="1"/>
        </p:nvSpPr>
        <p:spPr bwMode="auto">
          <a:xfrm>
            <a:off x="10029288" y="3601847"/>
            <a:ext cx="579437" cy="488950"/>
          </a:xfrm>
          <a:custGeom>
            <a:gdLst>
              <a:gd name="T0" fmla="*/ 2147483647 w 89"/>
              <a:gd name="T1" fmla="*/ 2147483647 h 75"/>
              <a:gd name="T2" fmla="*/ 2147483647 w 89"/>
              <a:gd name="T3" fmla="*/ 2147483647 h 75"/>
              <a:gd name="T4" fmla="*/ 2147483647 w 89"/>
              <a:gd name="T5" fmla="*/ 2147483647 h 75"/>
              <a:gd name="T6" fmla="*/ 2147483647 w 89"/>
              <a:gd name="T7" fmla="*/ 2147483647 h 75"/>
              <a:gd name="T8" fmla="*/ 2147483647 w 89"/>
              <a:gd name="T9" fmla="*/ 2147483647 h 75"/>
              <a:gd name="T10" fmla="*/ 2147483647 w 89"/>
              <a:gd name="T11" fmla="*/ 0 h 75"/>
              <a:gd name="T12" fmla="*/ 2147483647 w 89"/>
              <a:gd name="T13" fmla="*/ 2147483647 h 75"/>
              <a:gd name="T14" fmla="*/ 2147483647 w 89"/>
              <a:gd name="T15" fmla="*/ 2147483647 h 75"/>
              <a:gd name="T16" fmla="*/ 2147483647 w 89"/>
              <a:gd name="T17" fmla="*/ 2147483647 h 75"/>
              <a:gd name="T18" fmla="*/ 2147483647 w 89"/>
              <a:gd name="T19" fmla="*/ 2147483647 h 75"/>
              <a:gd name="T20" fmla="*/ 0 w 89"/>
              <a:gd name="T21" fmla="*/ 2147483647 h 75"/>
              <a:gd name="T22" fmla="*/ 2147483647 w 89"/>
              <a:gd name="T23" fmla="*/ 2147483647 h 75"/>
              <a:gd name="T24" fmla="*/ 2147483647 w 89"/>
              <a:gd name="T25" fmla="*/ 2147483647 h 75"/>
              <a:gd name="T26" fmla="*/ 2147483647 w 89"/>
              <a:gd name="T27" fmla="*/ 2147483647 h 75"/>
              <a:gd name="T28" fmla="*/ 2147483647 w 89"/>
              <a:gd name="T29" fmla="*/ 2147483647 h 75"/>
              <a:gd name="T30" fmla="*/ 2147483647 w 89"/>
              <a:gd name="T31" fmla="*/ 2147483647 h 75"/>
              <a:gd name="T32" fmla="*/ 2147483647 w 89"/>
              <a:gd name="T33" fmla="*/ 2147483647 h 75"/>
              <a:gd name="T34" fmla="*/ 2147483647 w 89"/>
              <a:gd name="T35" fmla="*/ 2147483647 h 75"/>
              <a:gd name="T36" fmla="*/ 2147483647 w 89"/>
              <a:gd name="T37" fmla="*/ 2147483647 h 75"/>
              <a:gd name="T38" fmla="*/ 2147483647 w 89"/>
              <a:gd name="T39" fmla="*/ 2147483647 h 75"/>
              <a:gd name="T40" fmla="*/ 2147483647 w 89"/>
              <a:gd name="T41" fmla="*/ 2147483647 h 75"/>
              <a:gd name="T42" fmla="*/ 2147483647 w 89"/>
              <a:gd name="T43" fmla="*/ 2147483647 h 75"/>
              <a:gd name="T44" fmla="*/ 2147483647 w 89"/>
              <a:gd name="T45" fmla="*/ 2147483647 h 75"/>
              <a:gd name="T46" fmla="*/ 2147483647 w 89"/>
              <a:gd name="T47" fmla="*/ 2147483647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9" h="75">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chemeClr val="accent1"/>
          </a:solidFill>
          <a:ln>
            <a:noFill/>
          </a:ln>
        </p:spPr>
        <p:txBody>
          <a:bodyPr/>
          <a:lstStyle/>
          <a:p>
            <a:endParaRPr lang="zh-CN" altLang="en-US"/>
          </a:p>
        </p:txBody>
      </p:sp>
      <p:sp>
        <p:nvSpPr>
          <p:cNvPr id="33" name="Freeform 307"/>
          <p:cNvSpPr>
            <a:spLocks noEditPoints="1"/>
          </p:cNvSpPr>
          <p:nvPr userDrawn="1"/>
        </p:nvSpPr>
        <p:spPr bwMode="auto">
          <a:xfrm>
            <a:off x="1681956" y="3545569"/>
            <a:ext cx="482600" cy="533400"/>
          </a:xfrm>
          <a:custGeom>
            <a:gdLst>
              <a:gd name="T0" fmla="*/ 2147483647 w 74"/>
              <a:gd name="T1" fmla="*/ 0 h 82"/>
              <a:gd name="T2" fmla="*/ 2147483647 w 74"/>
              <a:gd name="T3" fmla="*/ 2147483647 h 82"/>
              <a:gd name="T4" fmla="*/ 2147483647 w 74"/>
              <a:gd name="T5" fmla="*/ 2147483647 h 82"/>
              <a:gd name="T6" fmla="*/ 2147483647 w 74"/>
              <a:gd name="T7" fmla="*/ 0 h 82"/>
              <a:gd name="T8" fmla="*/ 2147483647 w 74"/>
              <a:gd name="T9" fmla="*/ 2147483647 h 82"/>
              <a:gd name="T10" fmla="*/ 2147483647 w 74"/>
              <a:gd name="T11" fmla="*/ 2147483647 h 82"/>
              <a:gd name="T12" fmla="*/ 0 w 74"/>
              <a:gd name="T13" fmla="*/ 0 h 82"/>
              <a:gd name="T14" fmla="*/ 2147483647 w 74"/>
              <a:gd name="T15" fmla="*/ 2147483647 h 82"/>
              <a:gd name="T16" fmla="*/ 2147483647 w 74"/>
              <a:gd name="T17" fmla="*/ 2147483647 h 82"/>
              <a:gd name="T18" fmla="*/ 2147483647 w 74"/>
              <a:gd name="T19" fmla="*/ 2147483647 h 82"/>
              <a:gd name="T20" fmla="*/ 2147483647 w 74"/>
              <a:gd name="T21" fmla="*/ 2147483647 h 82"/>
              <a:gd name="T22" fmla="*/ 2147483647 w 74"/>
              <a:gd name="T23" fmla="*/ 2147483647 h 82"/>
              <a:gd name="T24" fmla="*/ 2147483647 w 74"/>
              <a:gd name="T25" fmla="*/ 2147483647 h 82"/>
              <a:gd name="T26" fmla="*/ 2147483647 w 74"/>
              <a:gd name="T27" fmla="*/ 2147483647 h 82"/>
              <a:gd name="T28" fmla="*/ 2147483647 w 74"/>
              <a:gd name="T29" fmla="*/ 2147483647 h 82"/>
              <a:gd name="T30" fmla="*/ 2147483647 w 74"/>
              <a:gd name="T31" fmla="*/ 2147483647 h 82"/>
              <a:gd name="T32" fmla="*/ 2147483647 w 74"/>
              <a:gd name="T33" fmla="*/ 2147483647 h 82"/>
              <a:gd name="T34" fmla="*/ 2147483647 w 74"/>
              <a:gd name="T35" fmla="*/ 2147483647 h 82"/>
              <a:gd name="T36" fmla="*/ 2147483647 w 74"/>
              <a:gd name="T37" fmla="*/ 2147483647 h 82"/>
              <a:gd name="T38" fmla="*/ 2147483647 w 74"/>
              <a:gd name="T39" fmla="*/ 2147483647 h 82"/>
              <a:gd name="T40" fmla="*/ 2147483647 w 74"/>
              <a:gd name="T41" fmla="*/ 2147483647 h 82"/>
              <a:gd name="T42" fmla="*/ 2147483647 w 74"/>
              <a:gd name="T43" fmla="*/ 2147483647 h 82"/>
              <a:gd name="T44" fmla="*/ 2147483647 w 74"/>
              <a:gd name="T45" fmla="*/ 2147483647 h 82"/>
              <a:gd name="T46" fmla="*/ 2147483647 w 74"/>
              <a:gd name="T47" fmla="*/ 2147483647 h 82"/>
              <a:gd name="T48" fmla="*/ 2147483647 w 74"/>
              <a:gd name="T49" fmla="*/ 2147483647 h 82"/>
              <a:gd name="T50" fmla="*/ 2147483647 w 74"/>
              <a:gd name="T51" fmla="*/ 2147483647 h 82"/>
              <a:gd name="T52" fmla="*/ 2147483647 w 74"/>
              <a:gd name="T53" fmla="*/ 2147483647 h 82"/>
              <a:gd name="T54" fmla="*/ 2147483647 w 74"/>
              <a:gd name="T55" fmla="*/ 2147483647 h 82"/>
              <a:gd name="T56" fmla="*/ 2147483647 w 74"/>
              <a:gd name="T57" fmla="*/ 2147483647 h 82"/>
              <a:gd name="T58" fmla="*/ 2147483647 w 74"/>
              <a:gd name="T59" fmla="*/ 2147483647 h 82"/>
              <a:gd name="T60" fmla="*/ 2147483647 w 74"/>
              <a:gd name="T61" fmla="*/ 2147483647 h 82"/>
              <a:gd name="T62" fmla="*/ 2147483647 w 74"/>
              <a:gd name="T63" fmla="*/ 2147483647 h 82"/>
              <a:gd name="T64" fmla="*/ 2147483647 w 74"/>
              <a:gd name="T65" fmla="*/ 2147483647 h 82"/>
              <a:gd name="T66" fmla="*/ 2147483647 w 74"/>
              <a:gd name="T67" fmla="*/ 2147483647 h 82"/>
              <a:gd name="T68" fmla="*/ 2147483647 w 74"/>
              <a:gd name="T69" fmla="*/ 2147483647 h 82"/>
              <a:gd name="T70" fmla="*/ 2147483647 w 74"/>
              <a:gd name="T71" fmla="*/ 2147483647 h 82"/>
              <a:gd name="T72" fmla="*/ 2147483647 w 74"/>
              <a:gd name="T73" fmla="*/ 2147483647 h 82"/>
              <a:gd name="T74" fmla="*/ 2147483647 w 74"/>
              <a:gd name="T75" fmla="*/ 2147483647 h 82"/>
              <a:gd name="T76" fmla="*/ 2147483647 w 74"/>
              <a:gd name="T77" fmla="*/ 2147483647 h 82"/>
              <a:gd name="T78" fmla="*/ 2147483647 w 74"/>
              <a:gd name="T79" fmla="*/ 2147483647 h 82"/>
              <a:gd name="T80" fmla="*/ 2147483647 w 74"/>
              <a:gd name="T81" fmla="*/ 2147483647 h 82"/>
              <a:gd name="T82" fmla="*/ 2147483647 w 74"/>
              <a:gd name="T83" fmla="*/ 2147483647 h 82"/>
              <a:gd name="T84" fmla="*/ 2147483647 w 74"/>
              <a:gd name="T85" fmla="*/ 2147483647 h 82"/>
              <a:gd name="T86" fmla="*/ 2147483647 w 74"/>
              <a:gd name="T87" fmla="*/ 2147483647 h 82"/>
              <a:gd name="T88" fmla="*/ 2147483647 w 74"/>
              <a:gd name="T89" fmla="*/ 2147483647 h 82"/>
              <a:gd name="T90" fmla="*/ 2147483647 w 74"/>
              <a:gd name="T91" fmla="*/ 2147483647 h 82"/>
              <a:gd name="T92" fmla="*/ 2147483647 w 74"/>
              <a:gd name="T93" fmla="*/ 2147483647 h 82"/>
              <a:gd name="T94" fmla="*/ 2147483647 w 74"/>
              <a:gd name="T95" fmla="*/ 2147483647 h 82"/>
              <a:gd name="T96" fmla="*/ 2147483647 w 74"/>
              <a:gd name="T97" fmla="*/ 2147483647 h 82"/>
              <a:gd name="T98" fmla="*/ 2147483647 w 74"/>
              <a:gd name="T99" fmla="*/ 2147483647 h 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4" h="82">
                <a:moveTo>
                  <a:pt x="74" y="0"/>
                </a:moveTo>
                <a:cubicBezTo>
                  <a:pt x="72" y="0"/>
                  <a:pt x="72" y="0"/>
                  <a:pt x="72" y="0"/>
                </a:cubicBezTo>
                <a:cubicBezTo>
                  <a:pt x="72" y="3"/>
                  <a:pt x="72" y="3"/>
                  <a:pt x="72" y="3"/>
                </a:cubicBezTo>
                <a:cubicBezTo>
                  <a:pt x="72" y="4"/>
                  <a:pt x="71" y="5"/>
                  <a:pt x="70" y="5"/>
                </a:cubicBezTo>
                <a:cubicBezTo>
                  <a:pt x="61" y="5"/>
                  <a:pt x="61" y="5"/>
                  <a:pt x="61" y="5"/>
                </a:cubicBezTo>
                <a:cubicBezTo>
                  <a:pt x="60" y="5"/>
                  <a:pt x="60" y="4"/>
                  <a:pt x="60" y="3"/>
                </a:cubicBezTo>
                <a:cubicBezTo>
                  <a:pt x="60" y="0"/>
                  <a:pt x="60" y="0"/>
                  <a:pt x="60" y="0"/>
                </a:cubicBezTo>
                <a:cubicBezTo>
                  <a:pt x="14" y="0"/>
                  <a:pt x="14" y="0"/>
                  <a:pt x="14" y="0"/>
                </a:cubicBezTo>
                <a:cubicBezTo>
                  <a:pt x="14" y="3"/>
                  <a:pt x="14" y="3"/>
                  <a:pt x="14" y="3"/>
                </a:cubicBezTo>
                <a:cubicBezTo>
                  <a:pt x="14" y="4"/>
                  <a:pt x="13" y="5"/>
                  <a:pt x="12" y="5"/>
                </a:cubicBezTo>
                <a:cubicBezTo>
                  <a:pt x="4" y="5"/>
                  <a:pt x="4" y="5"/>
                  <a:pt x="4" y="5"/>
                </a:cubicBezTo>
                <a:cubicBezTo>
                  <a:pt x="3" y="5"/>
                  <a:pt x="2" y="4"/>
                  <a:pt x="2" y="3"/>
                </a:cubicBezTo>
                <a:cubicBezTo>
                  <a:pt x="2" y="0"/>
                  <a:pt x="2" y="0"/>
                  <a:pt x="2" y="0"/>
                </a:cubicBezTo>
                <a:cubicBezTo>
                  <a:pt x="0" y="0"/>
                  <a:pt x="0" y="0"/>
                  <a:pt x="0" y="0"/>
                </a:cubicBezTo>
                <a:cubicBezTo>
                  <a:pt x="0" y="82"/>
                  <a:pt x="0" y="82"/>
                  <a:pt x="0" y="82"/>
                </a:cubicBezTo>
                <a:cubicBezTo>
                  <a:pt x="2" y="82"/>
                  <a:pt x="2" y="82"/>
                  <a:pt x="2" y="82"/>
                </a:cubicBezTo>
                <a:cubicBezTo>
                  <a:pt x="2" y="76"/>
                  <a:pt x="2" y="76"/>
                  <a:pt x="2" y="76"/>
                </a:cubicBezTo>
                <a:cubicBezTo>
                  <a:pt x="2" y="75"/>
                  <a:pt x="3" y="75"/>
                  <a:pt x="4" y="75"/>
                </a:cubicBezTo>
                <a:cubicBezTo>
                  <a:pt x="12" y="75"/>
                  <a:pt x="12" y="75"/>
                  <a:pt x="12" y="75"/>
                </a:cubicBezTo>
                <a:cubicBezTo>
                  <a:pt x="13" y="75"/>
                  <a:pt x="14" y="75"/>
                  <a:pt x="14" y="76"/>
                </a:cubicBezTo>
                <a:cubicBezTo>
                  <a:pt x="14" y="82"/>
                  <a:pt x="14" y="82"/>
                  <a:pt x="14" y="82"/>
                </a:cubicBezTo>
                <a:cubicBezTo>
                  <a:pt x="60" y="82"/>
                  <a:pt x="60" y="82"/>
                  <a:pt x="60" y="82"/>
                </a:cubicBezTo>
                <a:cubicBezTo>
                  <a:pt x="60" y="76"/>
                  <a:pt x="60" y="76"/>
                  <a:pt x="60" y="76"/>
                </a:cubicBezTo>
                <a:cubicBezTo>
                  <a:pt x="60" y="75"/>
                  <a:pt x="60" y="75"/>
                  <a:pt x="61" y="75"/>
                </a:cubicBezTo>
                <a:cubicBezTo>
                  <a:pt x="70" y="75"/>
                  <a:pt x="70" y="75"/>
                  <a:pt x="70" y="75"/>
                </a:cubicBezTo>
                <a:cubicBezTo>
                  <a:pt x="71" y="75"/>
                  <a:pt x="72" y="75"/>
                  <a:pt x="72" y="76"/>
                </a:cubicBezTo>
                <a:cubicBezTo>
                  <a:pt x="72" y="82"/>
                  <a:pt x="72" y="82"/>
                  <a:pt x="72" y="82"/>
                </a:cubicBezTo>
                <a:cubicBezTo>
                  <a:pt x="74" y="82"/>
                  <a:pt x="74" y="82"/>
                  <a:pt x="74" y="82"/>
                </a:cubicBezTo>
                <a:lnTo>
                  <a:pt x="74" y="0"/>
                </a:lnTo>
                <a:close/>
                <a:moveTo>
                  <a:pt x="14" y="66"/>
                </a:moveTo>
                <a:cubicBezTo>
                  <a:pt x="14" y="67"/>
                  <a:pt x="13" y="68"/>
                  <a:pt x="12" y="68"/>
                </a:cubicBezTo>
                <a:cubicBezTo>
                  <a:pt x="4" y="68"/>
                  <a:pt x="4" y="68"/>
                  <a:pt x="4" y="68"/>
                </a:cubicBezTo>
                <a:cubicBezTo>
                  <a:pt x="3" y="68"/>
                  <a:pt x="2" y="67"/>
                  <a:pt x="2" y="66"/>
                </a:cubicBezTo>
                <a:cubicBezTo>
                  <a:pt x="2" y="61"/>
                  <a:pt x="2" y="61"/>
                  <a:pt x="2" y="61"/>
                </a:cubicBezTo>
                <a:cubicBezTo>
                  <a:pt x="2" y="60"/>
                  <a:pt x="3" y="59"/>
                  <a:pt x="4" y="59"/>
                </a:cubicBezTo>
                <a:cubicBezTo>
                  <a:pt x="12" y="59"/>
                  <a:pt x="12" y="59"/>
                  <a:pt x="12" y="59"/>
                </a:cubicBezTo>
                <a:cubicBezTo>
                  <a:pt x="13" y="59"/>
                  <a:pt x="14" y="60"/>
                  <a:pt x="14" y="61"/>
                </a:cubicBezTo>
                <a:lnTo>
                  <a:pt x="14" y="66"/>
                </a:lnTo>
                <a:close/>
                <a:moveTo>
                  <a:pt x="14" y="51"/>
                </a:moveTo>
                <a:cubicBezTo>
                  <a:pt x="14" y="52"/>
                  <a:pt x="13" y="53"/>
                  <a:pt x="12" y="53"/>
                </a:cubicBezTo>
                <a:cubicBezTo>
                  <a:pt x="4" y="53"/>
                  <a:pt x="4" y="53"/>
                  <a:pt x="4" y="53"/>
                </a:cubicBezTo>
                <a:cubicBezTo>
                  <a:pt x="3" y="53"/>
                  <a:pt x="2" y="52"/>
                  <a:pt x="2" y="51"/>
                </a:cubicBezTo>
                <a:cubicBezTo>
                  <a:pt x="2" y="45"/>
                  <a:pt x="2" y="45"/>
                  <a:pt x="2" y="45"/>
                </a:cubicBezTo>
                <a:cubicBezTo>
                  <a:pt x="2" y="44"/>
                  <a:pt x="3" y="43"/>
                  <a:pt x="4" y="43"/>
                </a:cubicBezTo>
                <a:cubicBezTo>
                  <a:pt x="12" y="43"/>
                  <a:pt x="12" y="43"/>
                  <a:pt x="12" y="43"/>
                </a:cubicBezTo>
                <a:cubicBezTo>
                  <a:pt x="13" y="43"/>
                  <a:pt x="14" y="44"/>
                  <a:pt x="14" y="45"/>
                </a:cubicBezTo>
                <a:lnTo>
                  <a:pt x="14" y="51"/>
                </a:lnTo>
                <a:close/>
                <a:moveTo>
                  <a:pt x="14" y="35"/>
                </a:moveTo>
                <a:cubicBezTo>
                  <a:pt x="14" y="36"/>
                  <a:pt x="13" y="37"/>
                  <a:pt x="12" y="37"/>
                </a:cubicBezTo>
                <a:cubicBezTo>
                  <a:pt x="4" y="37"/>
                  <a:pt x="4" y="37"/>
                  <a:pt x="4" y="37"/>
                </a:cubicBezTo>
                <a:cubicBezTo>
                  <a:pt x="3" y="37"/>
                  <a:pt x="2" y="36"/>
                  <a:pt x="2" y="35"/>
                </a:cubicBezTo>
                <a:cubicBezTo>
                  <a:pt x="2" y="29"/>
                  <a:pt x="2" y="29"/>
                  <a:pt x="2" y="29"/>
                </a:cubicBezTo>
                <a:cubicBezTo>
                  <a:pt x="2" y="28"/>
                  <a:pt x="3" y="27"/>
                  <a:pt x="4" y="27"/>
                </a:cubicBezTo>
                <a:cubicBezTo>
                  <a:pt x="12" y="27"/>
                  <a:pt x="12" y="27"/>
                  <a:pt x="12" y="27"/>
                </a:cubicBezTo>
                <a:cubicBezTo>
                  <a:pt x="13" y="27"/>
                  <a:pt x="14" y="28"/>
                  <a:pt x="14" y="29"/>
                </a:cubicBezTo>
                <a:lnTo>
                  <a:pt x="14" y="35"/>
                </a:lnTo>
                <a:close/>
                <a:moveTo>
                  <a:pt x="14" y="19"/>
                </a:moveTo>
                <a:cubicBezTo>
                  <a:pt x="14" y="20"/>
                  <a:pt x="13" y="21"/>
                  <a:pt x="12" y="21"/>
                </a:cubicBezTo>
                <a:cubicBezTo>
                  <a:pt x="4" y="21"/>
                  <a:pt x="4" y="21"/>
                  <a:pt x="4" y="21"/>
                </a:cubicBezTo>
                <a:cubicBezTo>
                  <a:pt x="3" y="21"/>
                  <a:pt x="2" y="20"/>
                  <a:pt x="2" y="19"/>
                </a:cubicBezTo>
                <a:cubicBezTo>
                  <a:pt x="2" y="13"/>
                  <a:pt x="2" y="13"/>
                  <a:pt x="2" y="13"/>
                </a:cubicBezTo>
                <a:cubicBezTo>
                  <a:pt x="2" y="12"/>
                  <a:pt x="3" y="12"/>
                  <a:pt x="4" y="12"/>
                </a:cubicBezTo>
                <a:cubicBezTo>
                  <a:pt x="12" y="12"/>
                  <a:pt x="12" y="12"/>
                  <a:pt x="12" y="12"/>
                </a:cubicBezTo>
                <a:cubicBezTo>
                  <a:pt x="13" y="12"/>
                  <a:pt x="14" y="12"/>
                  <a:pt x="14" y="13"/>
                </a:cubicBezTo>
                <a:lnTo>
                  <a:pt x="14" y="19"/>
                </a:lnTo>
                <a:close/>
                <a:moveTo>
                  <a:pt x="72" y="66"/>
                </a:moveTo>
                <a:cubicBezTo>
                  <a:pt x="72" y="67"/>
                  <a:pt x="71" y="68"/>
                  <a:pt x="70" y="68"/>
                </a:cubicBezTo>
                <a:cubicBezTo>
                  <a:pt x="61" y="68"/>
                  <a:pt x="61" y="68"/>
                  <a:pt x="61" y="68"/>
                </a:cubicBezTo>
                <a:cubicBezTo>
                  <a:pt x="60" y="68"/>
                  <a:pt x="60" y="67"/>
                  <a:pt x="60" y="66"/>
                </a:cubicBezTo>
                <a:cubicBezTo>
                  <a:pt x="60" y="61"/>
                  <a:pt x="60" y="61"/>
                  <a:pt x="60" y="61"/>
                </a:cubicBezTo>
                <a:cubicBezTo>
                  <a:pt x="60" y="60"/>
                  <a:pt x="60" y="59"/>
                  <a:pt x="61" y="59"/>
                </a:cubicBezTo>
                <a:cubicBezTo>
                  <a:pt x="70" y="59"/>
                  <a:pt x="70" y="59"/>
                  <a:pt x="70" y="59"/>
                </a:cubicBezTo>
                <a:cubicBezTo>
                  <a:pt x="71" y="59"/>
                  <a:pt x="72" y="60"/>
                  <a:pt x="72" y="61"/>
                </a:cubicBezTo>
                <a:lnTo>
                  <a:pt x="72" y="66"/>
                </a:lnTo>
                <a:close/>
                <a:moveTo>
                  <a:pt x="72" y="51"/>
                </a:moveTo>
                <a:cubicBezTo>
                  <a:pt x="72" y="52"/>
                  <a:pt x="71" y="53"/>
                  <a:pt x="70" y="53"/>
                </a:cubicBezTo>
                <a:cubicBezTo>
                  <a:pt x="61" y="53"/>
                  <a:pt x="61" y="53"/>
                  <a:pt x="61" y="53"/>
                </a:cubicBezTo>
                <a:cubicBezTo>
                  <a:pt x="60" y="53"/>
                  <a:pt x="60" y="52"/>
                  <a:pt x="60" y="51"/>
                </a:cubicBezTo>
                <a:cubicBezTo>
                  <a:pt x="60" y="45"/>
                  <a:pt x="60" y="45"/>
                  <a:pt x="60" y="45"/>
                </a:cubicBezTo>
                <a:cubicBezTo>
                  <a:pt x="60" y="44"/>
                  <a:pt x="60" y="43"/>
                  <a:pt x="61" y="43"/>
                </a:cubicBezTo>
                <a:cubicBezTo>
                  <a:pt x="70" y="43"/>
                  <a:pt x="70" y="43"/>
                  <a:pt x="70" y="43"/>
                </a:cubicBezTo>
                <a:cubicBezTo>
                  <a:pt x="71" y="43"/>
                  <a:pt x="72" y="44"/>
                  <a:pt x="72" y="45"/>
                </a:cubicBezTo>
                <a:lnTo>
                  <a:pt x="72" y="51"/>
                </a:lnTo>
                <a:close/>
                <a:moveTo>
                  <a:pt x="72" y="35"/>
                </a:moveTo>
                <a:cubicBezTo>
                  <a:pt x="72" y="36"/>
                  <a:pt x="71" y="37"/>
                  <a:pt x="70" y="37"/>
                </a:cubicBezTo>
                <a:cubicBezTo>
                  <a:pt x="61" y="37"/>
                  <a:pt x="61" y="37"/>
                  <a:pt x="61" y="37"/>
                </a:cubicBezTo>
                <a:cubicBezTo>
                  <a:pt x="60" y="37"/>
                  <a:pt x="60" y="36"/>
                  <a:pt x="60" y="35"/>
                </a:cubicBezTo>
                <a:cubicBezTo>
                  <a:pt x="60" y="29"/>
                  <a:pt x="60" y="29"/>
                  <a:pt x="60" y="29"/>
                </a:cubicBezTo>
                <a:cubicBezTo>
                  <a:pt x="60" y="28"/>
                  <a:pt x="60" y="27"/>
                  <a:pt x="61" y="27"/>
                </a:cubicBezTo>
                <a:cubicBezTo>
                  <a:pt x="70" y="27"/>
                  <a:pt x="70" y="27"/>
                  <a:pt x="70" y="27"/>
                </a:cubicBezTo>
                <a:cubicBezTo>
                  <a:pt x="71" y="27"/>
                  <a:pt x="72" y="28"/>
                  <a:pt x="72" y="29"/>
                </a:cubicBezTo>
                <a:lnTo>
                  <a:pt x="72" y="35"/>
                </a:lnTo>
                <a:close/>
                <a:moveTo>
                  <a:pt x="72" y="19"/>
                </a:moveTo>
                <a:cubicBezTo>
                  <a:pt x="72" y="20"/>
                  <a:pt x="71" y="21"/>
                  <a:pt x="70" y="21"/>
                </a:cubicBezTo>
                <a:cubicBezTo>
                  <a:pt x="61" y="21"/>
                  <a:pt x="61" y="21"/>
                  <a:pt x="61" y="21"/>
                </a:cubicBezTo>
                <a:cubicBezTo>
                  <a:pt x="60" y="21"/>
                  <a:pt x="60" y="20"/>
                  <a:pt x="60" y="19"/>
                </a:cubicBezTo>
                <a:cubicBezTo>
                  <a:pt x="60" y="13"/>
                  <a:pt x="60" y="13"/>
                  <a:pt x="60" y="13"/>
                </a:cubicBezTo>
                <a:cubicBezTo>
                  <a:pt x="60" y="12"/>
                  <a:pt x="60" y="12"/>
                  <a:pt x="61" y="12"/>
                </a:cubicBezTo>
                <a:cubicBezTo>
                  <a:pt x="70" y="12"/>
                  <a:pt x="70" y="12"/>
                  <a:pt x="70" y="12"/>
                </a:cubicBezTo>
                <a:cubicBezTo>
                  <a:pt x="71" y="12"/>
                  <a:pt x="72" y="12"/>
                  <a:pt x="72" y="13"/>
                </a:cubicBezTo>
                <a:lnTo>
                  <a:pt x="72" y="19"/>
                </a:lnTo>
                <a:close/>
              </a:path>
            </a:pathLst>
          </a:custGeom>
          <a:solidFill>
            <a:schemeClr val="accent1"/>
          </a:solidFill>
          <a:ln>
            <a:noFill/>
          </a:ln>
        </p:spPr>
        <p:txBody>
          <a:bodyPr/>
          <a:lstStyle/>
          <a:p>
            <a:endParaRPr lang="zh-CN" altLang="en-US"/>
          </a:p>
        </p:txBody>
      </p:sp>
      <p:grpSp>
        <p:nvGrpSpPr>
          <p:cNvPr id="34" name="组合 33"/>
          <p:cNvGrpSpPr/>
          <p:nvPr userDrawn="1"/>
        </p:nvGrpSpPr>
        <p:grpSpPr>
          <a:xfrm>
            <a:off x="-45" y="198986"/>
            <a:ext cx="660445" cy="798770"/>
            <a:chOff x="-45" y="198986"/>
            <a:chExt cx="660445" cy="798770"/>
          </a:xfrm>
        </p:grpSpPr>
        <p:sp>
          <p:nvSpPr>
            <p:cNvPr id="35" name="矩形 34"/>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0463263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nodeType="afterGroup">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childTnLst>
                          </p:cTn>
                        </p:par>
                        <p:par>
                          <p:cTn id="44" fill="hold" nodeType="afterGroup">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par>
                          <p:cTn id="54" fill="hold" nodeType="afterGroup">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nodeType="afterGroup">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20" grpId="0" build="p">
        <p:tmplLst>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build="p">
        <p:tmplLst>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with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6" grpId="0" build="p">
        <p:tmplLst>
          <p:tmpl lvl="1">
            <p:tnLst>
              <p:par>
                <p:cTn presetID="22" presetClass="entr" presetSubtype="4" fill="hold" nodeType="with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animBg="1"/>
      <p:bldP spid="31" grpId="0" animBg="1"/>
      <p:bldP spid="32" grpId="0" animBg="1"/>
      <p:bldP spid="33" grpId="0" animBg="1"/>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1" name="图片占位符 20"/>
          <p:cNvSpPr>
            <a:spLocks noGrp="1"/>
          </p:cNvSpPr>
          <p:nvPr>
            <p:ph type="pic" sz="quarter" idx="13"/>
          </p:nvPr>
        </p:nvSpPr>
        <p:spPr>
          <a:xfrm>
            <a:off x="95250" y="3798664"/>
            <a:ext cx="12192000" cy="6397936"/>
          </a:xfrm>
          <a:custGeom>
            <a:gdLst>
              <a:gd name="connsiteX0" fmla="*/ 0 w 12192000"/>
              <a:gd name="connsiteY0" fmla="*/ 5400180 h 6397936"/>
              <a:gd name="connsiteX1" fmla="*/ 12192000 w 12192000"/>
              <a:gd name="connsiteY1" fmla="*/ 5599731 h 6397936"/>
              <a:gd name="connsiteX2" fmla="*/ 12192000 w 12192000"/>
              <a:gd name="connsiteY2" fmla="*/ 6397936 h 6397936"/>
              <a:gd name="connsiteX3" fmla="*/ 0 w 12192000"/>
              <a:gd name="connsiteY3" fmla="*/ 6397936 h 6397936"/>
              <a:gd name="connsiteX4" fmla="*/ 12192000 w 12192000"/>
              <a:gd name="connsiteY4" fmla="*/ 4303989 h 6397936"/>
              <a:gd name="connsiteX5" fmla="*/ 12192000 w 12192000"/>
              <a:gd name="connsiteY5" fmla="*/ 5301744 h 6397936"/>
              <a:gd name="connsiteX6" fmla="*/ 0 w 12192000"/>
              <a:gd name="connsiteY6" fmla="*/ 5301744 h 6397936"/>
              <a:gd name="connsiteX7" fmla="*/ 0 w 12192000"/>
              <a:gd name="connsiteY7" fmla="*/ 4503539 h 6397936"/>
              <a:gd name="connsiteX8" fmla="*/ 0 w 12192000"/>
              <a:gd name="connsiteY8" fmla="*/ 3248186 h 6397936"/>
              <a:gd name="connsiteX9" fmla="*/ 12192000 w 12192000"/>
              <a:gd name="connsiteY9" fmla="*/ 3447736 h 6397936"/>
              <a:gd name="connsiteX10" fmla="*/ 12192000 w 12192000"/>
              <a:gd name="connsiteY10" fmla="*/ 4245942 h 6397936"/>
              <a:gd name="connsiteX11" fmla="*/ 0 w 12192000"/>
              <a:gd name="connsiteY11" fmla="*/ 4245942 h 6397936"/>
              <a:gd name="connsiteX12" fmla="*/ 12192000 w 12192000"/>
              <a:gd name="connsiteY12" fmla="*/ 2151995 h 6397936"/>
              <a:gd name="connsiteX13" fmla="*/ 12192000 w 12192000"/>
              <a:gd name="connsiteY13" fmla="*/ 3149750 h 6397936"/>
              <a:gd name="connsiteX14" fmla="*/ 0 w 12192000"/>
              <a:gd name="connsiteY14" fmla="*/ 3149750 h 6397936"/>
              <a:gd name="connsiteX15" fmla="*/ 0 w 12192000"/>
              <a:gd name="connsiteY15" fmla="*/ 2351545 h 6397936"/>
              <a:gd name="connsiteX16" fmla="*/ 0 w 12192000"/>
              <a:gd name="connsiteY16" fmla="*/ 1096193 h 6397936"/>
              <a:gd name="connsiteX17" fmla="*/ 12191998 w 12192000"/>
              <a:gd name="connsiteY17" fmla="*/ 1295743 h 6397936"/>
              <a:gd name="connsiteX18" fmla="*/ 12191998 w 12192000"/>
              <a:gd name="connsiteY18" fmla="*/ 2093948 h 6397936"/>
              <a:gd name="connsiteX19" fmla="*/ 0 w 12192000"/>
              <a:gd name="connsiteY19" fmla="*/ 2093948 h 6397936"/>
              <a:gd name="connsiteX20" fmla="*/ 12191998 w 12192000"/>
              <a:gd name="connsiteY20" fmla="*/ 0 h 6397936"/>
              <a:gd name="connsiteX21" fmla="*/ 12191998 w 12192000"/>
              <a:gd name="connsiteY21" fmla="*/ 997756 h 6397936"/>
              <a:gd name="connsiteX22" fmla="*/ 0 w 12192000"/>
              <a:gd name="connsiteY22" fmla="*/ 997756 h 6397936"/>
              <a:gd name="connsiteX23" fmla="*/ 0 w 12192000"/>
              <a:gd name="connsiteY23" fmla="*/ 199551 h 63979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397936">
                <a:moveTo>
                  <a:pt x="0" y="5400180"/>
                </a:moveTo>
                <a:lnTo>
                  <a:pt x="12192000" y="5599731"/>
                </a:lnTo>
                <a:lnTo>
                  <a:pt x="12192000" y="6397936"/>
                </a:lnTo>
                <a:lnTo>
                  <a:pt x="0" y="6397936"/>
                </a:lnTo>
                <a:close/>
                <a:moveTo>
                  <a:pt x="12192000" y="4303989"/>
                </a:moveTo>
                <a:lnTo>
                  <a:pt x="12192000" y="5301744"/>
                </a:lnTo>
                <a:lnTo>
                  <a:pt x="0" y="5301744"/>
                </a:lnTo>
                <a:lnTo>
                  <a:pt x="0" y="4503539"/>
                </a:lnTo>
                <a:close/>
                <a:moveTo>
                  <a:pt x="0" y="3248186"/>
                </a:moveTo>
                <a:lnTo>
                  <a:pt x="12192000" y="3447736"/>
                </a:lnTo>
                <a:lnTo>
                  <a:pt x="12192000" y="4245942"/>
                </a:lnTo>
                <a:lnTo>
                  <a:pt x="0" y="4245942"/>
                </a:lnTo>
                <a:close/>
                <a:moveTo>
                  <a:pt x="12192000" y="2151995"/>
                </a:moveTo>
                <a:lnTo>
                  <a:pt x="12192000" y="3149750"/>
                </a:lnTo>
                <a:lnTo>
                  <a:pt x="0" y="3149750"/>
                </a:lnTo>
                <a:lnTo>
                  <a:pt x="0" y="2351545"/>
                </a:lnTo>
                <a:close/>
                <a:moveTo>
                  <a:pt x="0" y="1096193"/>
                </a:moveTo>
                <a:lnTo>
                  <a:pt x="12191998" y="1295743"/>
                </a:lnTo>
                <a:lnTo>
                  <a:pt x="12191998" y="2093948"/>
                </a:lnTo>
                <a:lnTo>
                  <a:pt x="0" y="2093948"/>
                </a:lnTo>
                <a:close/>
                <a:moveTo>
                  <a:pt x="12191998" y="0"/>
                </a:moveTo>
                <a:lnTo>
                  <a:pt x="12191998" y="997756"/>
                </a:lnTo>
                <a:lnTo>
                  <a:pt x="0" y="997756"/>
                </a:lnTo>
                <a:lnTo>
                  <a:pt x="0" y="199551"/>
                </a:lnTo>
                <a:close/>
              </a:path>
            </a:pathLst>
          </a:custGeom>
        </p:spPr>
        <p:txBody>
          <a:bodyPr wrap="square">
            <a:noAutofit/>
          </a:bodyPr>
          <a:lstStyle/>
          <a:p>
            <a:endParaRPr lang="zh-CN" altLang="en-US"/>
          </a:p>
        </p:txBody>
      </p:sp>
      <p:pic>
        <p:nvPicPr>
          <p:cNvPr id="8" name="图片 1"/>
          <p:cNvPicPr>
            <a:picLocks noChangeAspect="1" noChangeArrowheads="1"/>
          </p:cNvPicPr>
          <p:nvPr userDrawn="1"/>
        </p:nvPicPr>
        <p:blipFill>
          <a:blip r:embed="rId1">
            <a:extLst>
              <a:ext uri="{28A0092B-C50C-407E-A947-70E740481C1C}">
                <a14:useLocalDpi/>
              </a:ext>
            </a:extLst>
          </a:blip>
          <a:srcRect b="10167"/>
          <a:stretch>
            <a:fillRect/>
          </a:stretch>
        </p:blipFill>
        <p:spPr bwMode="auto">
          <a:xfrm>
            <a:off x="0" y="0"/>
            <a:ext cx="12192000" cy="6845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56C3AB-9E1E-42DE-89D0-0C08624C77D4}" type="datetime1">
              <a:rPr lang="zh-CN" altLang="en-US" smtClean="0"/>
              <a:t>2016/9/8</a:t>
            </a:fld>
            <a:endParaRPr lang="zh-CN" altLang="en-US"/>
          </a:p>
        </p:txBody>
      </p:sp>
      <p:sp>
        <p:nvSpPr>
          <p:cNvPr id="6" name="页脚占位符 5"/>
          <p:cNvSpPr>
            <a:spLocks noGrp="1"/>
          </p:cNvSpPr>
          <p:nvPr>
            <p:ph type="ftr" sz="quarter" idx="11"/>
          </p:nvPr>
        </p:nvSpPr>
        <p:spPr/>
        <p:txBody>
          <a:bodyPr/>
          <a:lstStyle/>
          <a:p>
            <a:r>
              <a:rPr lang="en-US" altLang="zh-CN"/>
              <a:t>http://PPTonna.yanj.cn</a:t>
            </a:r>
            <a:endParaRPr lang="zh-CN" altLang="en-US"/>
          </a:p>
        </p:txBody>
      </p:sp>
      <p:sp>
        <p:nvSpPr>
          <p:cNvPr id="7" name="灯片编号占位符 6"/>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9" name="组合 8"/>
          <p:cNvGrpSpPr/>
          <p:nvPr userDrawn="1"/>
        </p:nvGrpSpPr>
        <p:grpSpPr>
          <a:xfrm>
            <a:off x="-45" y="198986"/>
            <a:ext cx="660445" cy="798770"/>
            <a:chOff x="-45" y="198986"/>
            <a:chExt cx="660445" cy="798770"/>
          </a:xfrm>
        </p:grpSpPr>
        <p:sp>
          <p:nvSpPr>
            <p:cNvPr id="10" name="矩形 9"/>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37040969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9" name="图片占位符 8"/>
          <p:cNvSpPr>
            <a:spLocks noGrp="1"/>
          </p:cNvSpPr>
          <p:nvPr>
            <p:ph type="pic" sz="quarter" idx="14"/>
          </p:nvPr>
        </p:nvSpPr>
        <p:spPr>
          <a:xfrm>
            <a:off x="0" y="0"/>
            <a:ext cx="12192000" cy="6858000"/>
          </a:xfrm>
        </p:spPr>
        <p:txBody>
          <a:bodyPr/>
          <a:lstStyle/>
          <a:p>
            <a:endParaRPr lang="zh-CN" altLang="en-US"/>
          </a:p>
        </p:txBody>
      </p:sp>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E5B0FF24-3E58-4FB6-A6ED-9B626513EBA7}"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8" name="文本占位符 7"/>
          <p:cNvSpPr>
            <a:spLocks noGrp="1"/>
          </p:cNvSpPr>
          <p:nvPr>
            <p:ph type="body" sz="quarter" idx="13" hasCustomPrompt="1"/>
          </p:nvPr>
        </p:nvSpPr>
        <p:spPr>
          <a:xfrm>
            <a:off x="838200" y="2682081"/>
            <a:ext cx="5864451" cy="1493837"/>
          </a:xfrm>
        </p:spPr>
        <p:txBody>
          <a:bodyPr anchor="ctr">
            <a:normAutofit/>
          </a:bodyPr>
          <a:lstStyle>
            <a:lvl1pPr marL="0" indent="0" algn="l">
              <a:buNone/>
              <a:defRPr sz="7200" baseline="0">
                <a:solidFill>
                  <a:schemeClr val="bg1"/>
                </a:solidFill>
              </a:defRPr>
            </a:lvl1pPr>
          </a:lstStyle>
          <a:p>
            <a:pPr lvl="0"/>
            <a:r>
              <a:rPr lang="en-US" altLang="zh-CN"/>
              <a:t>Thank you!</a:t>
            </a:r>
            <a:endParaRPr lang="zh-CN" altLang="en-US"/>
          </a:p>
        </p:txBody>
      </p:sp>
    </p:spTree>
    <p:extLst>
      <p:ext uri="{BB962C8B-B14F-4D97-AF65-F5344CB8AC3E}">
        <p14:creationId val="268700633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79612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47633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bg>
      <p:bgPr>
        <a:solidFill>
          <a:schemeClr val="bg1"/>
        </a:solidFill>
        <a:effectLst/>
      </p:bgPr>
    </p:bg>
    <p:spTree>
      <p:nvGrpSpPr>
        <p:cNvPr id="1" name=""/>
        <p:cNvGrpSpPr/>
        <p:nvPr/>
      </p:nvGrpSpPr>
      <p:grpSpPr>
        <a:xfrm>
          <a:off x="0" y="0"/>
          <a:ext cx="0" cy="0"/>
        </a:xfrm>
      </p:grpSpPr>
      <p:pic>
        <p:nvPicPr>
          <p:cNvPr id="10" name="图片 9"/>
          <p:cNvPicPr>
            <a:picLocks noChangeAspect="1"/>
          </p:cNvPicPr>
          <p:nvPr userDrawn="1"/>
        </p:nvPicPr>
        <p:blipFill>
          <a:blip r:embed="rId1">
            <a:extLst>
              <a:ext uri="{28A0092B-C50C-407E-A947-70E740481C1C}">
                <a14:useLocalDpi/>
              </a:ext>
            </a:extLst>
          </a:blip>
          <a:stretch>
            <a:fillRect/>
          </a:stretch>
        </p:blipFill>
        <p:spPr>
          <a:xfrm>
            <a:off x="0" y="1219200"/>
            <a:ext cx="12192000" cy="2867025"/>
          </a:xfrm>
          <a:prstGeom prst="rect">
            <a:avLst/>
          </a:prstGeom>
        </p:spPr>
      </p:pic>
      <p:sp>
        <p:nvSpPr>
          <p:cNvPr id="2" name="标题 1"/>
          <p:cNvSpPr>
            <a:spLocks noGrp="1"/>
          </p:cNvSpPr>
          <p:nvPr>
            <p:ph type="title" hasCustomPrompt="1"/>
          </p:nvPr>
        </p:nvSpPr>
        <p:spPr/>
        <p:txBody>
          <a:bodyPr>
            <a:noAutofit/>
          </a:bodyPr>
          <a:lstStyle>
            <a:lvl1pPr>
              <a:defRPr sz="4800">
                <a:solidFill>
                  <a:schemeClr val="tx1"/>
                </a:solidFill>
              </a:defRPr>
            </a:lvl1pPr>
          </a:lstStyle>
          <a:p>
            <a:r>
              <a:rPr lang="en-US" altLang="zh-CN"/>
              <a:t>CONTENTS</a:t>
            </a:r>
            <a:endParaRPr lang="zh-CN" altLang="en-US"/>
          </a:p>
        </p:txBody>
      </p:sp>
      <p:sp>
        <p:nvSpPr>
          <p:cNvPr id="4" name="日期占位符 3"/>
          <p:cNvSpPr>
            <a:spLocks noGrp="1"/>
          </p:cNvSpPr>
          <p:nvPr>
            <p:ph type="dt" sz="half" idx="10"/>
          </p:nvPr>
        </p:nvSpPr>
        <p:spPr/>
        <p:txBody>
          <a:bodyPr/>
          <a:lstStyle/>
          <a:p>
            <a:fld id="{331F6BF9-10CA-43C6-B94A-3F2AC2CF0D64}" type="datetime1">
              <a:rPr lang="zh-CN" altLang="en-US" smtClean="0"/>
              <a:t>2016/9/8</a:t>
            </a:fld>
            <a:endParaRPr lang="zh-CN" altLang="en-US"/>
          </a:p>
        </p:txBody>
      </p:sp>
      <p:sp>
        <p:nvSpPr>
          <p:cNvPr id="5" name="页脚占位符 4"/>
          <p:cNvSpPr>
            <a:spLocks noGrp="1"/>
          </p:cNvSpPr>
          <p:nvPr>
            <p:ph type="ftr" sz="quarter" idx="11"/>
          </p:nvPr>
        </p:nvSpPr>
        <p:spPr/>
        <p:txBody>
          <a:bodyPr/>
          <a:lstStyle/>
          <a:p>
            <a:r>
              <a:rPr lang="en-US" altLang="zh-CN"/>
              <a:t>http://PPTonna.yanj.cn</a:t>
            </a:r>
            <a:endParaRPr lang="zh-CN" altLang="en-US"/>
          </a:p>
        </p:txBody>
      </p:sp>
      <p:sp>
        <p:nvSpPr>
          <p:cNvPr id="6" name="灯片编号占位符 5"/>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7" name="组合 6"/>
          <p:cNvGrpSpPr/>
          <p:nvPr userDrawn="1"/>
        </p:nvGrpSpPr>
        <p:grpSpPr>
          <a:xfrm>
            <a:off x="-45" y="198986"/>
            <a:ext cx="660445" cy="798770"/>
            <a:chOff x="-45" y="198986"/>
            <a:chExt cx="660445" cy="798770"/>
          </a:xfrm>
        </p:grpSpPr>
        <p:sp>
          <p:nvSpPr>
            <p:cNvPr id="8" name="矩形 7"/>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泪滴形 15"/>
          <p:cNvSpPr/>
          <p:nvPr userDrawn="1"/>
        </p:nvSpPr>
        <p:spPr>
          <a:xfrm rot="8100000">
            <a:off x="1338492" y="1449054"/>
            <a:ext cx="250061" cy="250061"/>
          </a:xfrm>
          <a:prstGeom prst="teardrop">
            <a:avLst>
              <a:gd name="adj" fmla="val 158558"/>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泪滴形 16"/>
          <p:cNvSpPr/>
          <p:nvPr userDrawn="1"/>
        </p:nvSpPr>
        <p:spPr>
          <a:xfrm rot="8100000">
            <a:off x="3205391" y="2226929"/>
            <a:ext cx="250061" cy="250061"/>
          </a:xfrm>
          <a:prstGeom prst="teardrop">
            <a:avLst>
              <a:gd name="adj" fmla="val 158558"/>
            </a:avLst>
          </a:pr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泪滴形 17"/>
          <p:cNvSpPr/>
          <p:nvPr userDrawn="1"/>
        </p:nvSpPr>
        <p:spPr>
          <a:xfrm rot="8100000">
            <a:off x="5237390" y="2607449"/>
            <a:ext cx="250061" cy="250061"/>
          </a:xfrm>
          <a:prstGeom prst="teardrop">
            <a:avLst>
              <a:gd name="adj" fmla="val 158558"/>
            </a:avLst>
          </a:prstGeom>
          <a:solidFill>
            <a:schemeClr val="accent3">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userDrawn="1"/>
        </p:nvSpPr>
        <p:spPr>
          <a:xfrm rot="8100000">
            <a:off x="7688491" y="1542129"/>
            <a:ext cx="250061" cy="250061"/>
          </a:xfrm>
          <a:prstGeom prst="teardrop">
            <a:avLst>
              <a:gd name="adj" fmla="val 158558"/>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userDrawn="1"/>
        </p:nvSpPr>
        <p:spPr>
          <a:xfrm rot="8100000">
            <a:off x="10380890" y="1455689"/>
            <a:ext cx="250061" cy="250061"/>
          </a:xfrm>
          <a:prstGeom prst="teardrop">
            <a:avLst>
              <a:gd name="adj" fmla="val 158558"/>
            </a:avLst>
          </a:prstGeom>
          <a:solidFill>
            <a:schemeClr val="accent5">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肘形连接符 20"/>
          <p:cNvCxnSpPr>
            <a:stCxn id="16" idx="7"/>
          </p:cNvCxnSpPr>
          <p:nvPr userDrawn="1"/>
        </p:nvCxnSpPr>
        <p:spPr>
          <a:xfrm rot="5400000">
            <a:off x="-330269" y="2502960"/>
            <a:ext cx="2442307" cy="1145278"/>
          </a:xfrm>
          <a:prstGeom prst="bentConnector4">
            <a:avLst>
              <a:gd name="adj1" fmla="val 48997"/>
              <a:gd name="adj2" fmla="val 119960"/>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17" idx="7"/>
          </p:cNvCxnSpPr>
          <p:nvPr userDrawn="1"/>
        </p:nvCxnSpPr>
        <p:spPr>
          <a:xfrm rot="16200000" flipH="1">
            <a:off x="2284722" y="3678020"/>
            <a:ext cx="2452733" cy="361333"/>
          </a:xfrm>
          <a:prstGeom prst="bentConnector3">
            <a:avLst>
              <a:gd name="adj1" fmla="val 50000"/>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8" idx="7"/>
          </p:cNvCxnSpPr>
          <p:nvPr userDrawn="1"/>
        </p:nvCxnSpPr>
        <p:spPr>
          <a:xfrm rot="16200000" flipH="1">
            <a:off x="4273294" y="4101967"/>
            <a:ext cx="2921951" cy="743697"/>
          </a:xfrm>
          <a:prstGeom prst="bentConnector3">
            <a:avLst>
              <a:gd name="adj1" fmla="val 50000"/>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0" name="肘形连接符 29"/>
          <p:cNvCxnSpPr>
            <a:stCxn id="19" idx="7"/>
          </p:cNvCxnSpPr>
          <p:nvPr userDrawn="1"/>
        </p:nvCxnSpPr>
        <p:spPr>
          <a:xfrm rot="16200000" flipH="1">
            <a:off x="6598235" y="3162807"/>
            <a:ext cx="3137533" cy="706959"/>
          </a:xfrm>
          <a:prstGeom prst="bentConnector3">
            <a:avLst>
              <a:gd name="adj1" fmla="val 50000"/>
            </a:avLst>
          </a:prstGeom>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20" idx="7"/>
          </p:cNvCxnSpPr>
          <p:nvPr userDrawn="1"/>
        </p:nvCxnSpPr>
        <p:spPr>
          <a:xfrm rot="16200000" flipH="1">
            <a:off x="9910683" y="2456319"/>
            <a:ext cx="2578547" cy="1388070"/>
          </a:xfrm>
          <a:prstGeom prst="bentConnector4">
            <a:avLst>
              <a:gd name="adj1" fmla="val 49050"/>
              <a:gd name="adj2" fmla="val 116469"/>
            </a:avLst>
          </a:prstGeom>
          <a:ln>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47" name="文本占位符 46"/>
          <p:cNvSpPr>
            <a:spLocks noGrp="1"/>
          </p:cNvSpPr>
          <p:nvPr>
            <p:ph type="body" sz="quarter" idx="15" hasCustomPrompt="1"/>
          </p:nvPr>
        </p:nvSpPr>
        <p:spPr>
          <a:xfrm>
            <a:off x="345092" y="4230738"/>
            <a:ext cx="2826000" cy="410400"/>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one</a:t>
            </a:r>
            <a:endParaRPr lang="zh-CN" altLang="en-US">
              <a:solidFill>
                <a:schemeClr val="bg1"/>
              </a:solidFill>
            </a:endParaRPr>
          </a:p>
        </p:txBody>
      </p:sp>
      <p:sp>
        <p:nvSpPr>
          <p:cNvPr id="45" name="文本占位符 44"/>
          <p:cNvSpPr>
            <a:spLocks noGrp="1"/>
          </p:cNvSpPr>
          <p:nvPr>
            <p:ph type="body" sz="quarter" idx="14" hasCustomPrompt="1"/>
          </p:nvPr>
        </p:nvSpPr>
        <p:spPr>
          <a:xfrm>
            <a:off x="328041" y="4227694"/>
            <a:ext cx="737560" cy="408624"/>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1"/>
          </a:solidFill>
          <a:ln>
            <a:solidFill>
              <a:schemeClr val="bg1"/>
            </a:solidFill>
          </a:ln>
        </p:spPr>
        <p:txBody>
          <a:bodyPr wrap="square" tIns="0" rIns="162000" bIns="0" anchor="ctr">
            <a:noAutofit/>
          </a:bodyPr>
          <a:lstStyle>
            <a:lvl1pPr marL="0" indent="0" algn="ctr">
              <a:buNone/>
              <a:defRPr sz="2400">
                <a:solidFill>
                  <a:schemeClr val="bg1"/>
                </a:solidFill>
              </a:defRPr>
            </a:lvl1pPr>
          </a:lstStyle>
          <a:p>
            <a:pPr lvl="0"/>
            <a:r>
              <a:rPr lang="en-US" altLang="zh-CN"/>
              <a:t>01</a:t>
            </a:r>
            <a:endParaRPr lang="zh-CN" altLang="en-US"/>
          </a:p>
        </p:txBody>
      </p:sp>
      <p:sp>
        <p:nvSpPr>
          <p:cNvPr id="48" name="文本占位符 46"/>
          <p:cNvSpPr>
            <a:spLocks noGrp="1"/>
          </p:cNvSpPr>
          <p:nvPr>
            <p:ph type="body" sz="quarter" idx="16" hasCustomPrompt="1"/>
          </p:nvPr>
        </p:nvSpPr>
        <p:spPr>
          <a:xfrm>
            <a:off x="2273767" y="5085053"/>
            <a:ext cx="2826000" cy="410400"/>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two</a:t>
            </a:r>
            <a:endParaRPr lang="zh-CN" altLang="en-US">
              <a:solidFill>
                <a:schemeClr val="bg1"/>
              </a:solidFill>
            </a:endParaRPr>
          </a:p>
        </p:txBody>
      </p:sp>
      <p:sp>
        <p:nvSpPr>
          <p:cNvPr id="49" name="文本占位符 48"/>
          <p:cNvSpPr>
            <a:spLocks noGrp="1"/>
          </p:cNvSpPr>
          <p:nvPr>
            <p:ph type="body" sz="quarter" idx="17" hasCustomPrompt="1"/>
          </p:nvPr>
        </p:nvSpPr>
        <p:spPr>
          <a:xfrm>
            <a:off x="2256716" y="5082009"/>
            <a:ext cx="737560" cy="408624"/>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2"/>
          </a:solidFill>
          <a:ln>
            <a:solidFill>
              <a:schemeClr val="bg1"/>
            </a:solidFill>
          </a:ln>
        </p:spPr>
        <p:txBody>
          <a:bodyPr wrap="square" tIns="0" rIns="162000" bIns="0" anchor="ctr">
            <a:noAutofit/>
          </a:bodyPr>
          <a:lstStyle>
            <a:lvl1pPr marL="0" indent="0" algn="ctr">
              <a:buNone/>
              <a:defRPr sz="2400">
                <a:solidFill>
                  <a:schemeClr val="bg1"/>
                </a:solidFill>
              </a:defRPr>
            </a:lvl1pPr>
          </a:lstStyle>
          <a:p>
            <a:pPr lvl="0"/>
            <a:r>
              <a:rPr lang="en-US" altLang="zh-CN"/>
              <a:t>02</a:t>
            </a:r>
            <a:endParaRPr lang="zh-CN" altLang="en-US"/>
          </a:p>
        </p:txBody>
      </p:sp>
      <p:sp>
        <p:nvSpPr>
          <p:cNvPr id="50" name="文本占位符 46"/>
          <p:cNvSpPr>
            <a:spLocks noGrp="1"/>
          </p:cNvSpPr>
          <p:nvPr>
            <p:ph type="body" sz="quarter" idx="18" hasCustomPrompt="1"/>
          </p:nvPr>
        </p:nvSpPr>
        <p:spPr>
          <a:xfrm>
            <a:off x="4692400" y="5912883"/>
            <a:ext cx="2826000" cy="410400"/>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three</a:t>
            </a:r>
            <a:endParaRPr lang="zh-CN" altLang="en-US">
              <a:solidFill>
                <a:schemeClr val="bg1"/>
              </a:solidFill>
            </a:endParaRPr>
          </a:p>
        </p:txBody>
      </p:sp>
      <p:sp>
        <p:nvSpPr>
          <p:cNvPr id="51" name="文本占位符 50"/>
          <p:cNvSpPr>
            <a:spLocks noGrp="1"/>
          </p:cNvSpPr>
          <p:nvPr>
            <p:ph type="body" sz="quarter" idx="19" hasCustomPrompt="1"/>
          </p:nvPr>
        </p:nvSpPr>
        <p:spPr>
          <a:xfrm>
            <a:off x="4675349" y="5909839"/>
            <a:ext cx="737560" cy="408624"/>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3"/>
          </a:solidFill>
          <a:ln>
            <a:solidFill>
              <a:schemeClr val="bg1"/>
            </a:solidFill>
          </a:ln>
        </p:spPr>
        <p:txBody>
          <a:bodyPr wrap="square" tIns="0" rIns="162000" bIns="0" anchor="ctr">
            <a:noAutofit/>
          </a:bodyPr>
          <a:lstStyle>
            <a:lvl1pPr marL="0" indent="0" algn="ctr">
              <a:buNone/>
              <a:defRPr sz="2400">
                <a:solidFill>
                  <a:schemeClr val="bg1"/>
                </a:solidFill>
              </a:defRPr>
            </a:lvl1pPr>
          </a:lstStyle>
          <a:p>
            <a:pPr lvl="0"/>
            <a:r>
              <a:rPr lang="en-US" altLang="zh-CN"/>
              <a:t>03</a:t>
            </a:r>
            <a:endParaRPr lang="zh-CN" altLang="en-US"/>
          </a:p>
        </p:txBody>
      </p:sp>
      <p:sp>
        <p:nvSpPr>
          <p:cNvPr id="52" name="文本占位符 46"/>
          <p:cNvSpPr>
            <a:spLocks noGrp="1"/>
          </p:cNvSpPr>
          <p:nvPr>
            <p:ph type="body" sz="quarter" idx="20" hasCustomPrompt="1"/>
          </p:nvPr>
        </p:nvSpPr>
        <p:spPr>
          <a:xfrm>
            <a:off x="7108889" y="5092083"/>
            <a:ext cx="2826000" cy="410400"/>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four</a:t>
            </a:r>
            <a:endParaRPr lang="zh-CN" altLang="en-US">
              <a:solidFill>
                <a:schemeClr val="bg1"/>
              </a:solidFill>
            </a:endParaRPr>
          </a:p>
        </p:txBody>
      </p:sp>
      <p:sp>
        <p:nvSpPr>
          <p:cNvPr id="53" name="文本占位符 52"/>
          <p:cNvSpPr>
            <a:spLocks noGrp="1"/>
          </p:cNvSpPr>
          <p:nvPr>
            <p:ph type="body" sz="quarter" idx="21" hasCustomPrompt="1"/>
          </p:nvPr>
        </p:nvSpPr>
        <p:spPr>
          <a:xfrm>
            <a:off x="7091838" y="5089039"/>
            <a:ext cx="737560" cy="408624"/>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4"/>
          </a:solidFill>
          <a:ln>
            <a:solidFill>
              <a:schemeClr val="bg1"/>
            </a:solidFill>
          </a:ln>
        </p:spPr>
        <p:txBody>
          <a:bodyPr wrap="square" tIns="0" rIns="162000" bIns="0" anchor="ctr">
            <a:noAutofit/>
          </a:bodyPr>
          <a:lstStyle>
            <a:lvl1pPr marL="0" indent="0" algn="ctr">
              <a:buNone/>
              <a:defRPr sz="2400">
                <a:solidFill>
                  <a:schemeClr val="bg1"/>
                </a:solidFill>
              </a:defRPr>
            </a:lvl1pPr>
          </a:lstStyle>
          <a:p>
            <a:pPr lvl="0"/>
            <a:r>
              <a:rPr lang="en-US" altLang="zh-CN"/>
              <a:t>04</a:t>
            </a:r>
            <a:endParaRPr lang="zh-CN" altLang="en-US"/>
          </a:p>
        </p:txBody>
      </p:sp>
      <p:sp>
        <p:nvSpPr>
          <p:cNvPr id="54" name="文本占位符 46"/>
          <p:cNvSpPr>
            <a:spLocks noGrp="1"/>
          </p:cNvSpPr>
          <p:nvPr>
            <p:ph type="body" sz="quarter" idx="22" hasCustomPrompt="1"/>
          </p:nvPr>
        </p:nvSpPr>
        <p:spPr>
          <a:xfrm>
            <a:off x="9067992" y="4227037"/>
            <a:ext cx="2826000" cy="410400"/>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five</a:t>
            </a:r>
            <a:endParaRPr lang="zh-CN" altLang="en-US">
              <a:solidFill>
                <a:schemeClr val="bg1"/>
              </a:solidFill>
            </a:endParaRPr>
          </a:p>
        </p:txBody>
      </p:sp>
      <p:sp>
        <p:nvSpPr>
          <p:cNvPr id="55" name="文本占位符 54"/>
          <p:cNvSpPr>
            <a:spLocks noGrp="1"/>
          </p:cNvSpPr>
          <p:nvPr>
            <p:ph type="body" sz="quarter" idx="23" hasCustomPrompt="1"/>
          </p:nvPr>
        </p:nvSpPr>
        <p:spPr>
          <a:xfrm>
            <a:off x="9050941" y="4223993"/>
            <a:ext cx="737560" cy="408624"/>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5"/>
          </a:solidFill>
          <a:ln>
            <a:solidFill>
              <a:schemeClr val="bg1"/>
            </a:solidFill>
          </a:ln>
        </p:spPr>
        <p:txBody>
          <a:bodyPr wrap="square" tIns="0" rIns="162000" bIns="0" anchor="ctr">
            <a:noAutofit/>
          </a:bodyPr>
          <a:lstStyle>
            <a:lvl1pPr marL="0" indent="0" algn="ctr">
              <a:buNone/>
              <a:defRPr sz="2400">
                <a:solidFill>
                  <a:schemeClr val="bg1"/>
                </a:solidFill>
              </a:defRPr>
            </a:lvl1pPr>
          </a:lstStyle>
          <a:p>
            <a:pPr lvl="0"/>
            <a:r>
              <a:rPr lang="en-US" altLang="zh-CN"/>
              <a:t>05</a:t>
            </a:r>
            <a:endParaRPr lang="zh-CN" altLang="en-US"/>
          </a:p>
        </p:txBody>
      </p:sp>
    </p:spTree>
    <p:extLst>
      <p:ext uri="{BB962C8B-B14F-4D97-AF65-F5344CB8AC3E}">
        <p14:creationId val="1893063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5">
                                            <p:bg/>
                                          </p:spTgt>
                                        </p:tgtEl>
                                        <p:attrNameLst>
                                          <p:attrName>style.visibility</p:attrName>
                                        </p:attrNameLst>
                                      </p:cBhvr>
                                      <p:to>
                                        <p:strVal val="visible"/>
                                      </p:to>
                                    </p:set>
                                    <p:animEffect transition="in" filter="wipe(left)">
                                      <p:cBhvr>
                                        <p:cTn id="39" dur="500"/>
                                        <p:tgtEl>
                                          <p:spTgt spid="45">
                                            <p:bg/>
                                          </p:spTgt>
                                        </p:tgtEl>
                                      </p:cBhvr>
                                    </p:animEffect>
                                  </p:childTnLst>
                                </p:cTn>
                              </p:par>
                            </p:childTnLst>
                          </p:cTn>
                        </p:par>
                        <p:par>
                          <p:cTn id="40" fill="hold" nodeType="afterGroup">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7">
                                            <p:bg/>
                                          </p:spTgt>
                                        </p:tgtEl>
                                        <p:attrNameLst>
                                          <p:attrName>style.visibility</p:attrName>
                                        </p:attrNameLst>
                                      </p:cBhvr>
                                      <p:to>
                                        <p:strVal val="visible"/>
                                      </p:to>
                                    </p:set>
                                    <p:animEffect transition="in" filter="wipe(left)">
                                      <p:cBhvr>
                                        <p:cTn id="46" dur="500"/>
                                        <p:tgtEl>
                                          <p:spTgt spid="47">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Effect transition="in" filter="wipe(left)">
                                      <p:cBhvr>
                                        <p:cTn id="49" dur="500"/>
                                        <p:tgtEl>
                                          <p:spTgt spid="47">
                                            <p:txEl>
                                              <p:pRg st="0" end="0"/>
                                            </p:txEl>
                                          </p:spTgt>
                                        </p:tgtEl>
                                      </p:cBhvr>
                                    </p:animEffect>
                                  </p:childTnLst>
                                </p:cTn>
                              </p:par>
                            </p:childTnLst>
                          </p:cTn>
                        </p:par>
                        <p:par>
                          <p:cTn id="50" fill="hold" nodeType="afterGroup">
                            <p:stCondLst>
                              <p:cond delay="4500"/>
                            </p:stCondLst>
                            <p:childTnLst>
                              <p:par>
                                <p:cTn id="51" presetID="22" presetClass="entr" presetSubtype="1"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par>
                          <p:cTn id="54" fill="hold" nodeType="afterGroup">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49">
                                            <p:bg/>
                                          </p:spTgt>
                                        </p:tgtEl>
                                        <p:attrNameLst>
                                          <p:attrName>style.visibility</p:attrName>
                                        </p:attrNameLst>
                                      </p:cBhvr>
                                      <p:to>
                                        <p:strVal val="visible"/>
                                      </p:to>
                                    </p:set>
                                    <p:animEffect transition="in" filter="wipe(left)">
                                      <p:cBhvr>
                                        <p:cTn id="57" dur="500"/>
                                        <p:tgtEl>
                                          <p:spTgt spid="49">
                                            <p:bg/>
                                          </p:spTgt>
                                        </p:tgtEl>
                                      </p:cBhvr>
                                    </p:animEffect>
                                  </p:childTnLst>
                                </p:cTn>
                              </p:par>
                            </p:childTnLst>
                          </p:cTn>
                        </p:par>
                        <p:par>
                          <p:cTn id="58" fill="hold" nodeType="afterGroup">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49">
                                            <p:txEl>
                                              <p:pRg st="0" end="0"/>
                                            </p:txEl>
                                          </p:spTgt>
                                        </p:tgtEl>
                                        <p:attrNameLst>
                                          <p:attrName>style.visibility</p:attrName>
                                        </p:attrNameLst>
                                      </p:cBhvr>
                                      <p:to>
                                        <p:strVal val="visible"/>
                                      </p:to>
                                    </p:set>
                                    <p:animEffect transition="in" filter="wipe(left)">
                                      <p:cBhvr>
                                        <p:cTn id="61" dur="500"/>
                                        <p:tgtEl>
                                          <p:spTgt spid="49">
                                            <p:txEl>
                                              <p:pRg st="0" end="0"/>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8">
                                            <p:bg/>
                                          </p:spTgt>
                                        </p:tgtEl>
                                        <p:attrNameLst>
                                          <p:attrName>style.visibility</p:attrName>
                                        </p:attrNameLst>
                                      </p:cBhvr>
                                      <p:to>
                                        <p:strVal val="visible"/>
                                      </p:to>
                                    </p:set>
                                    <p:animEffect transition="in" filter="wipe(left)">
                                      <p:cBhvr>
                                        <p:cTn id="64" dur="500"/>
                                        <p:tgtEl>
                                          <p:spTgt spid="48">
                                            <p:bg/>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wipe(left)">
                                      <p:cBhvr>
                                        <p:cTn id="67" dur="500"/>
                                        <p:tgtEl>
                                          <p:spTgt spid="48">
                                            <p:txEl>
                                              <p:pRg st="0" end="0"/>
                                            </p:txEl>
                                          </p:spTgt>
                                        </p:tgtEl>
                                      </p:cBhvr>
                                    </p:animEffect>
                                  </p:childTnLst>
                                </p:cTn>
                              </p:par>
                            </p:childTnLst>
                          </p:cTn>
                        </p:par>
                        <p:par>
                          <p:cTn id="68" fill="hold" nodeType="afterGroup">
                            <p:stCondLst>
                              <p:cond delay="6000"/>
                            </p:stCondLst>
                            <p:childTnLst>
                              <p:par>
                                <p:cTn id="69" presetID="22" presetClass="entr" presetSubtype="1"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nodeType="afterGroup">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51">
                                            <p:bg/>
                                          </p:spTgt>
                                        </p:tgtEl>
                                        <p:attrNameLst>
                                          <p:attrName>style.visibility</p:attrName>
                                        </p:attrNameLst>
                                      </p:cBhvr>
                                      <p:to>
                                        <p:strVal val="visible"/>
                                      </p:to>
                                    </p:set>
                                    <p:animEffect transition="in" filter="wipe(left)">
                                      <p:cBhvr>
                                        <p:cTn id="75" dur="500"/>
                                        <p:tgtEl>
                                          <p:spTgt spid="51">
                                            <p:bg/>
                                          </p:spTgt>
                                        </p:tgtEl>
                                      </p:cBhvr>
                                    </p:animEffect>
                                  </p:childTnLst>
                                </p:cTn>
                              </p:par>
                            </p:childTnLst>
                          </p:cTn>
                        </p:par>
                        <p:par>
                          <p:cTn id="76" fill="hold" nodeType="afterGroup">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xEl>
                                              <p:pRg st="0" end="0"/>
                                            </p:txEl>
                                          </p:spTgt>
                                        </p:tgtEl>
                                        <p:attrNameLst>
                                          <p:attrName>style.visibility</p:attrName>
                                        </p:attrNameLst>
                                      </p:cBhvr>
                                      <p:to>
                                        <p:strVal val="visible"/>
                                      </p:to>
                                    </p:set>
                                    <p:animEffect transition="in" filter="wipe(left)">
                                      <p:cBhvr>
                                        <p:cTn id="79" dur="500"/>
                                        <p:tgtEl>
                                          <p:spTgt spid="51">
                                            <p:txEl>
                                              <p:pRg st="0" end="0"/>
                                            </p:tx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0">
                                            <p:bg/>
                                          </p:spTgt>
                                        </p:tgtEl>
                                        <p:attrNameLst>
                                          <p:attrName>style.visibility</p:attrName>
                                        </p:attrNameLst>
                                      </p:cBhvr>
                                      <p:to>
                                        <p:strVal val="visible"/>
                                      </p:to>
                                    </p:set>
                                    <p:animEffect transition="in" filter="wipe(left)">
                                      <p:cBhvr>
                                        <p:cTn id="82" dur="500"/>
                                        <p:tgtEl>
                                          <p:spTgt spid="50">
                                            <p:bg/>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0">
                                            <p:txEl>
                                              <p:pRg st="0" end="0"/>
                                            </p:txEl>
                                          </p:spTgt>
                                        </p:tgtEl>
                                        <p:attrNameLst>
                                          <p:attrName>style.visibility</p:attrName>
                                        </p:attrNameLst>
                                      </p:cBhvr>
                                      <p:to>
                                        <p:strVal val="visible"/>
                                      </p:to>
                                    </p:set>
                                    <p:animEffect transition="in" filter="wipe(left)">
                                      <p:cBhvr>
                                        <p:cTn id="85" dur="500"/>
                                        <p:tgtEl>
                                          <p:spTgt spid="50">
                                            <p:txEl>
                                              <p:pRg st="0" end="0"/>
                                            </p:txEl>
                                          </p:spTgt>
                                        </p:tgtEl>
                                      </p:cBhvr>
                                    </p:animEffect>
                                  </p:childTnLst>
                                </p:cTn>
                              </p:par>
                            </p:childTnLst>
                          </p:cTn>
                        </p:par>
                        <p:par>
                          <p:cTn id="86" fill="hold" nodeType="afterGroup">
                            <p:stCondLst>
                              <p:cond delay="7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nodeType="afterGroup">
                            <p:stCondLst>
                              <p:cond delay="8000"/>
                            </p:stCondLst>
                            <p:childTnLst>
                              <p:par>
                                <p:cTn id="91" presetID="22" presetClass="entr" presetSubtype="8" fill="hold" grpId="0" nodeType="afterEffect">
                                  <p:stCondLst>
                                    <p:cond delay="0"/>
                                  </p:stCondLst>
                                  <p:childTnLst>
                                    <p:set>
                                      <p:cBhvr>
                                        <p:cTn id="92" dur="1" fill="hold">
                                          <p:stCondLst>
                                            <p:cond delay="0"/>
                                          </p:stCondLst>
                                        </p:cTn>
                                        <p:tgtEl>
                                          <p:spTgt spid="53">
                                            <p:bg/>
                                          </p:spTgt>
                                        </p:tgtEl>
                                        <p:attrNameLst>
                                          <p:attrName>style.visibility</p:attrName>
                                        </p:attrNameLst>
                                      </p:cBhvr>
                                      <p:to>
                                        <p:strVal val="visible"/>
                                      </p:to>
                                    </p:set>
                                    <p:animEffect transition="in" filter="wipe(left)">
                                      <p:cBhvr>
                                        <p:cTn id="93" dur="500"/>
                                        <p:tgtEl>
                                          <p:spTgt spid="53">
                                            <p:bg/>
                                          </p:spTgt>
                                        </p:tgtEl>
                                      </p:cBhvr>
                                    </p:animEffect>
                                  </p:childTnLst>
                                </p:cTn>
                              </p:par>
                            </p:childTnLst>
                          </p:cTn>
                        </p:par>
                        <p:par>
                          <p:cTn id="94" fill="hold" nodeType="afterGroup">
                            <p:stCondLst>
                              <p:cond delay="8500"/>
                            </p:stCondLst>
                            <p:childTnLst>
                              <p:par>
                                <p:cTn id="95" presetID="22" presetClass="entr" presetSubtype="8" fill="hold" grpId="0" nodeType="afterEffect">
                                  <p:stCondLst>
                                    <p:cond delay="0"/>
                                  </p:stCondLst>
                                  <p:childTnLst>
                                    <p:set>
                                      <p:cBhvr>
                                        <p:cTn id="96" dur="1" fill="hold">
                                          <p:stCondLst>
                                            <p:cond delay="0"/>
                                          </p:stCondLst>
                                        </p:cTn>
                                        <p:tgtEl>
                                          <p:spTgt spid="53">
                                            <p:txEl>
                                              <p:pRg st="0" end="0"/>
                                            </p:txEl>
                                          </p:spTgt>
                                        </p:tgtEl>
                                        <p:attrNameLst>
                                          <p:attrName>style.visibility</p:attrName>
                                        </p:attrNameLst>
                                      </p:cBhvr>
                                      <p:to>
                                        <p:strVal val="visible"/>
                                      </p:to>
                                    </p:set>
                                    <p:animEffect transition="in" filter="wipe(left)">
                                      <p:cBhvr>
                                        <p:cTn id="97" dur="500"/>
                                        <p:tgtEl>
                                          <p:spTgt spid="53">
                                            <p:txEl>
                                              <p:pRg st="0" end="0"/>
                                            </p:tx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52">
                                            <p:bg/>
                                          </p:spTgt>
                                        </p:tgtEl>
                                        <p:attrNameLst>
                                          <p:attrName>style.visibility</p:attrName>
                                        </p:attrNameLst>
                                      </p:cBhvr>
                                      <p:to>
                                        <p:strVal val="visible"/>
                                      </p:to>
                                    </p:set>
                                    <p:animEffect transition="in" filter="wipe(left)">
                                      <p:cBhvr>
                                        <p:cTn id="100" dur="500"/>
                                        <p:tgtEl>
                                          <p:spTgt spid="52">
                                            <p:bg/>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2">
                                            <p:txEl>
                                              <p:pRg st="0" end="0"/>
                                            </p:txEl>
                                          </p:spTgt>
                                        </p:tgtEl>
                                        <p:attrNameLst>
                                          <p:attrName>style.visibility</p:attrName>
                                        </p:attrNameLst>
                                      </p:cBhvr>
                                      <p:to>
                                        <p:strVal val="visible"/>
                                      </p:to>
                                    </p:set>
                                    <p:animEffect transition="in" filter="wipe(left)">
                                      <p:cBhvr>
                                        <p:cTn id="103" dur="500"/>
                                        <p:tgtEl>
                                          <p:spTgt spid="52">
                                            <p:txEl>
                                              <p:pRg st="0" end="0"/>
                                            </p:txEl>
                                          </p:spTgt>
                                        </p:tgtEl>
                                      </p:cBhvr>
                                    </p:animEffect>
                                  </p:childTnLst>
                                </p:cTn>
                              </p:par>
                            </p:childTnLst>
                          </p:cTn>
                        </p:par>
                        <p:par>
                          <p:cTn id="104" fill="hold" nodeType="afterGroup">
                            <p:stCondLst>
                              <p:cond delay="9000"/>
                            </p:stCondLst>
                            <p:childTnLst>
                              <p:par>
                                <p:cTn id="105" presetID="22" presetClass="entr" presetSubtype="1"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wipe(up)">
                                      <p:cBhvr>
                                        <p:cTn id="107" dur="500"/>
                                        <p:tgtEl>
                                          <p:spTgt spid="35"/>
                                        </p:tgtEl>
                                      </p:cBhvr>
                                    </p:animEffect>
                                  </p:childTnLst>
                                </p:cTn>
                              </p:par>
                            </p:childTnLst>
                          </p:cTn>
                        </p:par>
                        <p:par>
                          <p:cTn id="108" fill="hold" nodeType="afterGroup">
                            <p:stCondLst>
                              <p:cond delay="9500"/>
                            </p:stCondLst>
                            <p:childTnLst>
                              <p:par>
                                <p:cTn id="109" presetID="22" presetClass="entr" presetSubtype="8" fill="hold" grpId="0" nodeType="afterEffect">
                                  <p:stCondLst>
                                    <p:cond delay="0"/>
                                  </p:stCondLst>
                                  <p:childTnLst>
                                    <p:set>
                                      <p:cBhvr>
                                        <p:cTn id="110" dur="1" fill="hold">
                                          <p:stCondLst>
                                            <p:cond delay="0"/>
                                          </p:stCondLst>
                                        </p:cTn>
                                        <p:tgtEl>
                                          <p:spTgt spid="55">
                                            <p:bg/>
                                          </p:spTgt>
                                        </p:tgtEl>
                                        <p:attrNameLst>
                                          <p:attrName>style.visibility</p:attrName>
                                        </p:attrNameLst>
                                      </p:cBhvr>
                                      <p:to>
                                        <p:strVal val="visible"/>
                                      </p:to>
                                    </p:set>
                                    <p:animEffect transition="in" filter="wipe(left)">
                                      <p:cBhvr>
                                        <p:cTn id="111" dur="500"/>
                                        <p:tgtEl>
                                          <p:spTgt spid="55">
                                            <p:bg/>
                                          </p:spTgt>
                                        </p:tgtEl>
                                      </p:cBhvr>
                                    </p:animEffect>
                                  </p:childTnLst>
                                </p:cTn>
                              </p:par>
                            </p:childTnLst>
                          </p:cTn>
                        </p:par>
                        <p:par>
                          <p:cTn id="112" fill="hold" nodeType="afterGroup">
                            <p:stCondLst>
                              <p:cond delay="10000"/>
                            </p:stCondLst>
                            <p:childTnLst>
                              <p:par>
                                <p:cTn id="113" presetID="22" presetClass="entr" presetSubtype="8" fill="hold" grpId="0" nodeType="afterEffect">
                                  <p:stCondLst>
                                    <p:cond delay="0"/>
                                  </p:stCondLst>
                                  <p:childTnLst>
                                    <p:set>
                                      <p:cBhvr>
                                        <p:cTn id="114" dur="1" fill="hold">
                                          <p:stCondLst>
                                            <p:cond delay="0"/>
                                          </p:stCondLst>
                                        </p:cTn>
                                        <p:tgtEl>
                                          <p:spTgt spid="55">
                                            <p:txEl>
                                              <p:pRg st="0" end="0"/>
                                            </p:txEl>
                                          </p:spTgt>
                                        </p:tgtEl>
                                        <p:attrNameLst>
                                          <p:attrName>style.visibility</p:attrName>
                                        </p:attrNameLst>
                                      </p:cBhvr>
                                      <p:to>
                                        <p:strVal val="visible"/>
                                      </p:to>
                                    </p:set>
                                    <p:animEffect transition="in" filter="wipe(left)">
                                      <p:cBhvr>
                                        <p:cTn id="115" dur="500"/>
                                        <p:tgtEl>
                                          <p:spTgt spid="55">
                                            <p:txEl>
                                              <p:pRg st="0" end="0"/>
                                            </p:txEl>
                                          </p:spTgt>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4">
                                            <p:bg/>
                                          </p:spTgt>
                                        </p:tgtEl>
                                        <p:attrNameLst>
                                          <p:attrName>style.visibility</p:attrName>
                                        </p:attrNameLst>
                                      </p:cBhvr>
                                      <p:to>
                                        <p:strVal val="visible"/>
                                      </p:to>
                                    </p:set>
                                    <p:animEffect transition="in" filter="wipe(left)">
                                      <p:cBhvr>
                                        <p:cTn id="118" dur="500"/>
                                        <p:tgtEl>
                                          <p:spTgt spid="54">
                                            <p:bg/>
                                          </p:spTgt>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4">
                                            <p:txEl>
                                              <p:pRg st="0" end="0"/>
                                            </p:txEl>
                                          </p:spTgt>
                                        </p:tgtEl>
                                        <p:attrNameLst>
                                          <p:attrName>style.visibility</p:attrName>
                                        </p:attrNameLst>
                                      </p:cBhvr>
                                      <p:to>
                                        <p:strVal val="visible"/>
                                      </p:to>
                                    </p:set>
                                    <p:animEffect transition="in" filter="wipe(left)">
                                      <p:cBhvr>
                                        <p:cTn id="121"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47" grpId="0" build="p" animBg="1">
        <p:tmplLst>
          <p:tmpl>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5" grpId="0" build="p" animBg="1">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8" grpId="0" build="p" animBg="1">
        <p:tmplLst>
          <p:tmpl>
            <p:tnLst>
              <p:par>
                <p:cTn presetID="22" presetClass="entr" presetSubtype="8"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animBg="1">
        <p:tmplLst>
          <p:tmpl>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animBg="1">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animBg="1">
        <p:tmplLst>
          <p:tmpl>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animBg="1">
        <p:tmplLst>
          <p:tmpl>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animBg="1">
        <p:tmplLst>
          <p:tmpl>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build="p" animBg="1">
        <p:tmplLst>
          <p:tmpl>
            <p:tnLst>
              <p:par>
                <p:cTn presetID="22" presetClass="entr" presetSubtype="8"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animBg="1">
        <p:tmplLst>
          <p:tmpl>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806907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75448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964203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95191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25229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69718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350710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353165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068309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目录页">
    <p:bg>
      <p:bgPr>
        <a:solidFill>
          <a:schemeClr val="bg1"/>
        </a:solidFill>
        <a:effectLst/>
      </p:bgPr>
    </p:bg>
    <p:spTree>
      <p:nvGrpSpPr>
        <p:cNvPr id="1" name=""/>
        <p:cNvGrpSpPr/>
        <p:nvPr/>
      </p:nvGrpSpPr>
      <p:grpSpPr>
        <a:xfrm>
          <a:off x="0" y="0"/>
          <a:ext cx="0" cy="0"/>
        </a:xfrm>
      </p:grpSpPr>
      <p:pic>
        <p:nvPicPr>
          <p:cNvPr id="10" name="图片 9"/>
          <p:cNvPicPr>
            <a:picLocks noChangeAspect="1"/>
          </p:cNvPicPr>
          <p:nvPr userDrawn="1"/>
        </p:nvPicPr>
        <p:blipFill>
          <a:blip r:embed="rId1">
            <a:extLst>
              <a:ext uri="{28A0092B-C50C-407E-A947-70E740481C1C}">
                <a14:useLocalDpi/>
              </a:ext>
            </a:extLst>
          </a:blip>
          <a:stretch>
            <a:fillRect/>
          </a:stretch>
        </p:blipFill>
        <p:spPr>
          <a:xfrm>
            <a:off x="0" y="1219200"/>
            <a:ext cx="12192000" cy="2867025"/>
          </a:xfrm>
          <a:prstGeom prst="rect">
            <a:avLst/>
          </a:prstGeom>
        </p:spPr>
      </p:pic>
      <p:sp>
        <p:nvSpPr>
          <p:cNvPr id="2" name="标题 1"/>
          <p:cNvSpPr>
            <a:spLocks noGrp="1"/>
          </p:cNvSpPr>
          <p:nvPr>
            <p:ph type="title" hasCustomPrompt="1"/>
          </p:nvPr>
        </p:nvSpPr>
        <p:spPr/>
        <p:txBody>
          <a:bodyPr>
            <a:noAutofit/>
          </a:bodyPr>
          <a:lstStyle>
            <a:lvl1pPr>
              <a:defRPr sz="4800">
                <a:solidFill>
                  <a:schemeClr val="tx1"/>
                </a:solidFill>
              </a:defRPr>
            </a:lvl1pPr>
          </a:lstStyle>
          <a:p>
            <a:r>
              <a:rPr lang="en-US" altLang="zh-CN"/>
              <a:t>CONTENTS</a:t>
            </a:r>
            <a:endParaRPr lang="zh-CN" altLang="en-US"/>
          </a:p>
        </p:txBody>
      </p:sp>
      <p:sp>
        <p:nvSpPr>
          <p:cNvPr id="4" name="日期占位符 3"/>
          <p:cNvSpPr>
            <a:spLocks noGrp="1"/>
          </p:cNvSpPr>
          <p:nvPr>
            <p:ph type="dt" sz="half" idx="10"/>
          </p:nvPr>
        </p:nvSpPr>
        <p:spPr/>
        <p:txBody>
          <a:bodyPr/>
          <a:lstStyle/>
          <a:p>
            <a:fld id="{DCE6018C-5D72-4D15-ABE0-D533D2945891}" type="datetime1">
              <a:rPr lang="zh-CN" altLang="en-US" smtClean="0"/>
              <a:t>2016/9/8</a:t>
            </a:fld>
            <a:endParaRPr lang="zh-CN" altLang="en-US"/>
          </a:p>
        </p:txBody>
      </p:sp>
      <p:sp>
        <p:nvSpPr>
          <p:cNvPr id="5" name="页脚占位符 4"/>
          <p:cNvSpPr>
            <a:spLocks noGrp="1"/>
          </p:cNvSpPr>
          <p:nvPr>
            <p:ph type="ftr" sz="quarter" idx="11"/>
          </p:nvPr>
        </p:nvSpPr>
        <p:spPr/>
        <p:txBody>
          <a:bodyPr/>
          <a:lstStyle/>
          <a:p>
            <a:r>
              <a:rPr lang="en-US" altLang="zh-CN"/>
              <a:t>http://PPTonna.yanj.cn</a:t>
            </a:r>
            <a:endParaRPr lang="zh-CN" altLang="en-US"/>
          </a:p>
        </p:txBody>
      </p:sp>
      <p:sp>
        <p:nvSpPr>
          <p:cNvPr id="6" name="灯片编号占位符 5"/>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7" name="组合 6"/>
          <p:cNvGrpSpPr/>
          <p:nvPr userDrawn="1"/>
        </p:nvGrpSpPr>
        <p:grpSpPr>
          <a:xfrm>
            <a:off x="-45" y="198986"/>
            <a:ext cx="660445" cy="798770"/>
            <a:chOff x="-45" y="198986"/>
            <a:chExt cx="660445" cy="798770"/>
          </a:xfrm>
        </p:grpSpPr>
        <p:sp>
          <p:nvSpPr>
            <p:cNvPr id="8" name="矩形 7"/>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占位符 46"/>
          <p:cNvSpPr>
            <a:spLocks noGrp="1"/>
          </p:cNvSpPr>
          <p:nvPr>
            <p:ph type="body" sz="quarter" idx="15" hasCustomPrompt="1"/>
          </p:nvPr>
        </p:nvSpPr>
        <p:spPr>
          <a:xfrm>
            <a:off x="838200" y="5035208"/>
            <a:ext cx="5006192" cy="727014"/>
          </a:xfrm>
          <a:prstGeom prst="roundRect">
            <a:avLst/>
          </a:prstGeom>
          <a:solidFill>
            <a:schemeClr val="tx1"/>
          </a:solidFill>
          <a:ln>
            <a:noFill/>
          </a:ln>
        </p:spPr>
        <p:txBody>
          <a:bodyPr anchor="ctr">
            <a:noAutofit/>
          </a:bodyPr>
          <a:lstStyle>
            <a:lvl1pPr marL="0" marR="0" indent="0" algn="r" defTabSz="914400" rtl="0" eaLnBrk="1" fontAlgn="auto" latinLnBrk="0" hangingPunct="1">
              <a:lnSpc>
                <a:spcPct val="90000"/>
              </a:lnSpc>
              <a:spcBef>
                <a:spcPts val="1000"/>
              </a:spcBef>
              <a:spcAft>
                <a:spcPct val="0"/>
              </a:spcAft>
              <a:buClrTx/>
              <a:buSzTx/>
              <a:buFont typeface="Arial" panose="020b0604020202020204" pitchFamily="34" charset="0"/>
              <a:buNone/>
              <a:defRPr sz="32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a:solidFill>
                  <a:schemeClr val="bg1"/>
                </a:solidFill>
              </a:rPr>
              <a:t>Content title one</a:t>
            </a:r>
            <a:endParaRPr lang="zh-CN" altLang="en-US">
              <a:solidFill>
                <a:schemeClr val="bg1"/>
              </a:solidFill>
            </a:endParaRPr>
          </a:p>
        </p:txBody>
      </p:sp>
      <p:sp>
        <p:nvSpPr>
          <p:cNvPr id="45" name="文本占位符 44"/>
          <p:cNvSpPr>
            <a:spLocks noGrp="1"/>
          </p:cNvSpPr>
          <p:nvPr>
            <p:ph type="body" sz="quarter" idx="14" hasCustomPrompt="1"/>
          </p:nvPr>
        </p:nvSpPr>
        <p:spPr>
          <a:xfrm>
            <a:off x="833376" y="5035208"/>
            <a:ext cx="1306570" cy="723868"/>
          </a:xfrm>
          <a:custGeom>
            <a:gdLst>
              <a:gd name="connsiteX0" fmla="*/ 68105 w 737560"/>
              <a:gd name="connsiteY0" fmla="*/ 1 h 408624"/>
              <a:gd name="connsiteX1" fmla="*/ 587597 w 737560"/>
              <a:gd name="connsiteY1" fmla="*/ 1 h 408624"/>
              <a:gd name="connsiteX2" fmla="*/ 655702 w 737560"/>
              <a:gd name="connsiteY2" fmla="*/ 68106 h 408624"/>
              <a:gd name="connsiteX3" fmla="*/ 655702 w 737560"/>
              <a:gd name="connsiteY3" fmla="*/ 114170 h 408624"/>
              <a:gd name="connsiteX4" fmla="*/ 731704 w 737560"/>
              <a:gd name="connsiteY4" fmla="*/ 190172 h 408624"/>
              <a:gd name="connsiteX5" fmla="*/ 731704 w 737560"/>
              <a:gd name="connsiteY5" fmla="*/ 218451 h 408624"/>
              <a:gd name="connsiteX6" fmla="*/ 655702 w 737560"/>
              <a:gd name="connsiteY6" fmla="*/ 294454 h 408624"/>
              <a:gd name="connsiteX7" fmla="*/ 655702 w 737560"/>
              <a:gd name="connsiteY7" fmla="*/ 340519 h 408624"/>
              <a:gd name="connsiteX8" fmla="*/ 587597 w 737560"/>
              <a:gd name="connsiteY8" fmla="*/ 408624 h 408624"/>
              <a:gd name="connsiteX9" fmla="*/ 68105 w 737560"/>
              <a:gd name="connsiteY9" fmla="*/ 408624 h 408624"/>
              <a:gd name="connsiteX10" fmla="*/ 0 w 737560"/>
              <a:gd name="connsiteY10" fmla="*/ 340519 h 408624"/>
              <a:gd name="connsiteX11" fmla="*/ 0 w 737560"/>
              <a:gd name="connsiteY11" fmla="*/ 68106 h 408624"/>
              <a:gd name="connsiteX12" fmla="*/ 68105 w 737560"/>
              <a:gd name="connsiteY12" fmla="*/ 1 h 4086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0" h="408624">
                <a:moveTo>
                  <a:pt x="68105" y="1"/>
                </a:moveTo>
                <a:lnTo>
                  <a:pt x="587597" y="1"/>
                </a:lnTo>
                <a:cubicBezTo>
                  <a:pt x="625210" y="0"/>
                  <a:pt x="655703" y="30493"/>
                  <a:pt x="655702" y="68106"/>
                </a:cubicBezTo>
                <a:lnTo>
                  <a:pt x="655702" y="114170"/>
                </a:lnTo>
                <a:lnTo>
                  <a:pt x="731704" y="190172"/>
                </a:lnTo>
                <a:cubicBezTo>
                  <a:pt x="739513" y="197981"/>
                  <a:pt x="739513" y="210642"/>
                  <a:pt x="731704" y="218451"/>
                </a:cubicBezTo>
                <a:lnTo>
                  <a:pt x="655702" y="294454"/>
                </a:lnTo>
                <a:lnTo>
                  <a:pt x="655702" y="340519"/>
                </a:lnTo>
                <a:cubicBezTo>
                  <a:pt x="655702" y="378131"/>
                  <a:pt x="625210" y="408623"/>
                  <a:pt x="587597" y="408624"/>
                </a:cubicBezTo>
                <a:lnTo>
                  <a:pt x="68105" y="408624"/>
                </a:lnTo>
                <a:cubicBezTo>
                  <a:pt x="30491" y="408624"/>
                  <a:pt x="0" y="378132"/>
                  <a:pt x="0" y="340519"/>
                </a:cubicBezTo>
                <a:lnTo>
                  <a:pt x="0" y="68106"/>
                </a:lnTo>
                <a:cubicBezTo>
                  <a:pt x="0" y="30493"/>
                  <a:pt x="30492" y="0"/>
                  <a:pt x="68105" y="1"/>
                </a:cubicBezTo>
                <a:close/>
              </a:path>
            </a:pathLst>
          </a:custGeom>
          <a:solidFill>
            <a:schemeClr val="accent1"/>
          </a:solidFill>
          <a:ln>
            <a:solidFill>
              <a:schemeClr val="bg1"/>
            </a:solidFill>
          </a:ln>
        </p:spPr>
        <p:txBody>
          <a:bodyPr wrap="square" tIns="0" rIns="162000" bIns="0" anchor="ctr">
            <a:noAutofit/>
          </a:bodyPr>
          <a:lstStyle>
            <a:lvl1pPr marL="0" indent="0" algn="ctr">
              <a:buNone/>
              <a:defRPr sz="3200">
                <a:solidFill>
                  <a:schemeClr val="bg1"/>
                </a:solidFill>
              </a:defRPr>
            </a:lvl1pPr>
          </a:lstStyle>
          <a:p>
            <a:pPr lvl="0"/>
            <a:r>
              <a:rPr lang="en-US" altLang="zh-CN"/>
              <a:t>01</a:t>
            </a:r>
            <a:endParaRPr lang="zh-CN" altLang="en-US"/>
          </a:p>
        </p:txBody>
      </p:sp>
      <p:sp>
        <p:nvSpPr>
          <p:cNvPr id="11" name="文本占位符 10"/>
          <p:cNvSpPr>
            <a:spLocks noGrp="1"/>
          </p:cNvSpPr>
          <p:nvPr>
            <p:ph type="body" sz="quarter" idx="16"/>
          </p:nvPr>
        </p:nvSpPr>
        <p:spPr>
          <a:xfrm>
            <a:off x="6908800" y="4397375"/>
            <a:ext cx="4445000" cy="1887538"/>
          </a:xfrm>
        </p:spPr>
        <p:txBody>
          <a:bodyPr>
            <a:normAutofit/>
          </a:bodyPr>
          <a:lstStyle>
            <a:lvl1pPr>
              <a:defRPr sz="2400"/>
            </a:lvl1pPr>
            <a:lvl2pPr>
              <a:defRPr sz="2000"/>
            </a:lvl2pPr>
            <a:lvl3pPr>
              <a:defRPr sz="1800"/>
            </a:lvl3pPr>
            <a:lvl4pPr>
              <a:defRPr sz="1600"/>
            </a:lvl4pPr>
            <a:lvl5pPr>
              <a:defRPr sz="16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629336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bg/>
                                          </p:spTgt>
                                        </p:tgtEl>
                                        <p:attrNameLst>
                                          <p:attrName>style.visibility</p:attrName>
                                        </p:attrNameLst>
                                      </p:cBhvr>
                                      <p:to>
                                        <p:strVal val="visible"/>
                                      </p:to>
                                    </p:set>
                                    <p:animEffect transition="in" filter="wipe(left)">
                                      <p:cBhvr>
                                        <p:cTn id="7" dur="500"/>
                                        <p:tgtEl>
                                          <p:spTgt spid="45">
                                            <p:bg/>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wipe(left)">
                                      <p:cBhvr>
                                        <p:cTn id="11" dur="500"/>
                                        <p:tgtEl>
                                          <p:spTgt spid="4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7">
                                            <p:bg/>
                                          </p:spTgt>
                                        </p:tgtEl>
                                        <p:attrNameLst>
                                          <p:attrName>style.visibility</p:attrName>
                                        </p:attrNameLst>
                                      </p:cBhvr>
                                      <p:to>
                                        <p:strVal val="visible"/>
                                      </p:to>
                                    </p:set>
                                    <p:animEffect transition="in" filter="wipe(left)">
                                      <p:cBhvr>
                                        <p:cTn id="14" dur="500"/>
                                        <p:tgtEl>
                                          <p:spTgt spid="47">
                                            <p:bg/>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7">
                                            <p:txEl>
                                              <p:pRg st="0" end="0"/>
                                            </p:txEl>
                                          </p:spTgt>
                                        </p:tgtEl>
                                        <p:attrNameLst>
                                          <p:attrName>style.visibility</p:attrName>
                                        </p:attrNameLst>
                                      </p:cBhvr>
                                      <p:to>
                                        <p:strVal val="visible"/>
                                      </p:to>
                                    </p:set>
                                    <p:animEffect transition="in" filter="wipe(left)">
                                      <p:cBhvr>
                                        <p:cTn id="17" dur="500"/>
                                        <p:tgtEl>
                                          <p:spTgt spid="47">
                                            <p:txEl>
                                              <p:pRg st="0" end="0"/>
                                            </p:txEl>
                                          </p:spTgt>
                                        </p:tgtEl>
                                      </p:cBhvr>
                                    </p:animEffec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
                                            <p:txEl>
                                              <p:pRg st="0" end="0"/>
                                            </p:txEl>
                                          </p:spTgt>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p:cTn id="27"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11">
                                            <p:txEl>
                                              <p:pRg st="1" end="1"/>
                                            </p:txEl>
                                          </p:spTgt>
                                        </p:tgtEl>
                                      </p:cBhvr>
                                    </p:animEffect>
                                  </p:childTnLst>
                                </p:cTn>
                              </p:par>
                            </p:childTnLst>
                          </p:cTn>
                        </p:par>
                        <p:par>
                          <p:cTn id="30" fill="hold" nodeType="afterGroup">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p:cTn id="33"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1">
                                            <p:txEl>
                                              <p:pRg st="2" end="2"/>
                                            </p:txEl>
                                          </p:spTgt>
                                        </p:tgtEl>
                                      </p:cBhvr>
                                    </p:animEffect>
                                  </p:childTnLst>
                                </p:cTn>
                              </p:par>
                            </p:childTnLst>
                          </p:cTn>
                        </p:par>
                        <p:par>
                          <p:cTn id="36" fill="hold" nodeType="afterGroup">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p:cTn id="39"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1">
                                            <p:txEl>
                                              <p:pRg st="3" end="3"/>
                                            </p:txEl>
                                          </p:spTgt>
                                        </p:tgtEl>
                                      </p:cBhvr>
                                    </p:animEffect>
                                  </p:childTnLst>
                                </p:cTn>
                              </p:par>
                            </p:childTnLst>
                          </p:cTn>
                        </p:par>
                        <p:par>
                          <p:cTn id="42" fill="hold" nodeType="afterGroup">
                            <p:stCondLst>
                              <p:cond delay="3000"/>
                            </p:stCondLst>
                            <p:childTnLst>
                              <p:par>
                                <p:cTn id="43" presetID="53" presetClass="entr" presetSubtype="0" fill="hold" grpId="0" nodeType="after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p:cTn id="45"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animBg="1">
        <p:tmplLst>
          <p:tmpl>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 lvl="1">
            <p:tnLst>
              <p:par>
                <p:cTn presetID="22" presetClass="entr" presetSubtype="8"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5" grpId="0" build="p" animBg="1">
        <p:tmplLst>
          <p:tmpl>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11" grpId="0" build="p">
        <p:tmplLst>
          <p:tmpl lvl="1">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 lvl="2">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 lvl="3">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 lvl="4">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 lvl="5">
            <p:tnLst>
              <p:par>
                <p:cTn presetID="53" presetClass="entr" presetSubtype="16"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6FBAC6-ECD7-4720-82FD-0FF8B96AAC3D}" type="datetime1">
              <a:rPr lang="zh-CN" altLang="en-US" smtClean="0"/>
              <a:t>2016/9/8</a:t>
            </a:fld>
            <a:endParaRPr lang="zh-CN" altLang="en-US"/>
          </a:p>
        </p:txBody>
      </p:sp>
      <p:sp>
        <p:nvSpPr>
          <p:cNvPr id="5" name="页脚占位符 4"/>
          <p:cNvSpPr>
            <a:spLocks noGrp="1"/>
          </p:cNvSpPr>
          <p:nvPr>
            <p:ph type="ftr" sz="quarter" idx="11"/>
          </p:nvPr>
        </p:nvSpPr>
        <p:spPr/>
        <p:txBody>
          <a:bodyPr/>
          <a:lstStyle/>
          <a:p>
            <a:r>
              <a:rPr lang="en-US" altLang="zh-CN"/>
              <a:t>http://PPTonna.yanj.cn</a:t>
            </a:r>
            <a:endParaRPr lang="zh-CN" altLang="en-US"/>
          </a:p>
        </p:txBody>
      </p:sp>
      <p:sp>
        <p:nvSpPr>
          <p:cNvPr id="6" name="灯片编号占位符 5"/>
          <p:cNvSpPr>
            <a:spLocks noGrp="1"/>
          </p:cNvSpPr>
          <p:nvPr>
            <p:ph type="sldNum" sz="quarter" idx="12"/>
          </p:nvPr>
        </p:nvSpPr>
        <p:spPr/>
        <p:txBody>
          <a:bodyPr/>
          <a:lstStyle/>
          <a:p>
            <a:fld id="{5936A40C-E0C0-4BB8-81B1-5E7F83E9E5D2}" type="slidenum">
              <a:rPr lang="zh-CN" altLang="en-US" smtClean="0"/>
              <a:t>‹#›</a:t>
            </a:fld>
            <a:endParaRPr lang="zh-CN" altLang="en-US"/>
          </a:p>
        </p:txBody>
      </p:sp>
    </p:spTree>
    <p:extLst>
      <p:ext uri="{BB962C8B-B14F-4D97-AF65-F5344CB8AC3E}">
        <p14:creationId val="25092237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4E6F72B-81E4-463C-91F0-45BA1ABB73A9}" type="datetime1">
              <a:rPr lang="zh-CN" altLang="en-US" smtClean="0"/>
              <a:t>2016/9/8</a:t>
            </a:fld>
            <a:endParaRPr lang="zh-CN" altLang="en-US"/>
          </a:p>
        </p:txBody>
      </p:sp>
      <p:sp>
        <p:nvSpPr>
          <p:cNvPr id="5" name="页脚占位符 4"/>
          <p:cNvSpPr>
            <a:spLocks noGrp="1"/>
          </p:cNvSpPr>
          <p:nvPr>
            <p:ph type="ftr" sz="quarter" idx="11"/>
          </p:nvPr>
        </p:nvSpPr>
        <p:spPr/>
        <p:txBody>
          <a:bodyPr/>
          <a:lstStyle/>
          <a:p>
            <a:r>
              <a:rPr lang="en-US" altLang="zh-CN"/>
              <a:t>http://PPTonna.yanj.cn</a:t>
            </a:r>
            <a:endParaRPr lang="zh-CN" altLang="en-US"/>
          </a:p>
        </p:txBody>
      </p:sp>
      <p:sp>
        <p:nvSpPr>
          <p:cNvPr id="6" name="灯片编号占位符 5"/>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7" name="组合 6"/>
          <p:cNvGrpSpPr/>
          <p:nvPr userDrawn="1"/>
        </p:nvGrpSpPr>
        <p:grpSpPr>
          <a:xfrm>
            <a:off x="-45" y="198986"/>
            <a:ext cx="660445" cy="798770"/>
            <a:chOff x="-45" y="198986"/>
            <a:chExt cx="660445" cy="798770"/>
          </a:xfrm>
        </p:grpSpPr>
        <p:sp>
          <p:nvSpPr>
            <p:cNvPr id="8" name="矩形 7"/>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9523152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8E5D92-B466-4E1D-837C-464F5DFB54BE}"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6" name="任意多边形 8"/>
          <p:cNvSpPr>
            <a:spLocks noChangeArrowheads="1"/>
          </p:cNvSpPr>
          <p:nvPr userDrawn="1"/>
        </p:nvSpPr>
        <p:spPr bwMode="auto">
          <a:xfrm rot="5400000">
            <a:off x="7542213" y="1804987"/>
            <a:ext cx="3822700" cy="3489325"/>
          </a:xfrm>
          <a:custGeom>
            <a:gdLst>
              <a:gd name="T0" fmla="*/ 0 w 3822700"/>
              <a:gd name="T1" fmla="*/ 3488944 h 3488944"/>
              <a:gd name="T2" fmla="*/ 0 w 3822700"/>
              <a:gd name="T3" fmla="*/ 326644 h 3488944"/>
              <a:gd name="T4" fmla="*/ 1721897 w 3822700"/>
              <a:gd name="T5" fmla="*/ 326644 h 3488944"/>
              <a:gd name="T6" fmla="*/ 1911350 w 3822700"/>
              <a:gd name="T7" fmla="*/ 0 h 3488944"/>
              <a:gd name="T8" fmla="*/ 2100804 w 3822700"/>
              <a:gd name="T9" fmla="*/ 326644 h 3488944"/>
              <a:gd name="T10" fmla="*/ 3822700 w 3822700"/>
              <a:gd name="T11" fmla="*/ 326644 h 3488944"/>
              <a:gd name="T12" fmla="*/ 3822700 w 3822700"/>
              <a:gd name="T13" fmla="*/ 3488944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chemeClr val="accent4">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7"/>
          <p:cNvSpPr>
            <a:spLocks noChangeArrowheads="1"/>
          </p:cNvSpPr>
          <p:nvPr userDrawn="1"/>
        </p:nvSpPr>
        <p:spPr bwMode="auto">
          <a:xfrm rot="5400000">
            <a:off x="4392613" y="1804987"/>
            <a:ext cx="3822700" cy="3489325"/>
          </a:xfrm>
          <a:custGeom>
            <a:gdLst>
              <a:gd name="T0" fmla="*/ 0 w 3822700"/>
              <a:gd name="T1" fmla="*/ 3488944 h 3488944"/>
              <a:gd name="T2" fmla="*/ 0 w 3822700"/>
              <a:gd name="T3" fmla="*/ 326644 h 3488944"/>
              <a:gd name="T4" fmla="*/ 1721897 w 3822700"/>
              <a:gd name="T5" fmla="*/ 326644 h 3488944"/>
              <a:gd name="T6" fmla="*/ 1911350 w 3822700"/>
              <a:gd name="T7" fmla="*/ 0 h 3488944"/>
              <a:gd name="T8" fmla="*/ 2100804 w 3822700"/>
              <a:gd name="T9" fmla="*/ 326644 h 3488944"/>
              <a:gd name="T10" fmla="*/ 3822700 w 3822700"/>
              <a:gd name="T11" fmla="*/ 326644 h 3488944"/>
              <a:gd name="T12" fmla="*/ 3822700 w 3822700"/>
              <a:gd name="T13" fmla="*/ 3488944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6"/>
          <p:cNvSpPr>
            <a:spLocks noChangeArrowheads="1"/>
          </p:cNvSpPr>
          <p:nvPr userDrawn="1"/>
        </p:nvSpPr>
        <p:spPr bwMode="auto">
          <a:xfrm rot="5400000">
            <a:off x="1243013" y="1804987"/>
            <a:ext cx="3822700" cy="3489325"/>
          </a:xfrm>
          <a:custGeom>
            <a:gdLst>
              <a:gd name="T0" fmla="*/ 0 w 3822700"/>
              <a:gd name="T1" fmla="*/ 3488944 h 3488944"/>
              <a:gd name="T2" fmla="*/ 0 w 3822700"/>
              <a:gd name="T3" fmla="*/ 326644 h 3488944"/>
              <a:gd name="T4" fmla="*/ 1721897 w 3822700"/>
              <a:gd name="T5" fmla="*/ 326644 h 3488944"/>
              <a:gd name="T6" fmla="*/ 1911350 w 3822700"/>
              <a:gd name="T7" fmla="*/ 0 h 3488944"/>
              <a:gd name="T8" fmla="*/ 2100804 w 3822700"/>
              <a:gd name="T9" fmla="*/ 326644 h 3488944"/>
              <a:gd name="T10" fmla="*/ 3822700 w 3822700"/>
              <a:gd name="T11" fmla="*/ 326644 h 3488944"/>
              <a:gd name="T12" fmla="*/ 3822700 w 3822700"/>
              <a:gd name="T13" fmla="*/ 3488944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close/>
              </a:path>
            </a:pathLst>
          </a:cu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矩形 9"/>
          <p:cNvSpPr>
            <a:spLocks noChangeArrowheads="1"/>
          </p:cNvSpPr>
          <p:nvPr userDrawn="1"/>
        </p:nvSpPr>
        <p:spPr bwMode="auto">
          <a:xfrm>
            <a:off x="1930400" y="2298700"/>
            <a:ext cx="2108200" cy="76200"/>
          </a:xfrm>
          <a:prstGeom prst="rect">
            <a:avLst/>
          </a:prstGeom>
          <a:solidFill>
            <a:srgbClr val="EFE9EB"/>
          </a:solidFill>
          <a:ln>
            <a:noFill/>
          </a:ln>
          <a:extLst>
            <a:ext uri="{91240B29-F687-4F45-9708-019B960494DF}">
              <a14:hiddenLine cap="flat" cmpd="sng" w="12700">
                <a:solidFill>
                  <a:srgbClr val="42719B"/>
                </a:solidFill>
                <a:bevel/>
                <a:headEnd/>
                <a:tailE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矩形 10"/>
          <p:cNvSpPr>
            <a:spLocks noChangeArrowheads="1"/>
          </p:cNvSpPr>
          <p:nvPr userDrawn="1"/>
        </p:nvSpPr>
        <p:spPr bwMode="auto">
          <a:xfrm>
            <a:off x="5080000" y="2298700"/>
            <a:ext cx="2108200" cy="76200"/>
          </a:xfrm>
          <a:prstGeom prst="rect">
            <a:avLst/>
          </a:prstGeom>
          <a:solidFill>
            <a:srgbClr val="EFE9EB"/>
          </a:solidFill>
          <a:ln>
            <a:noFill/>
          </a:ln>
          <a:extLst>
            <a:ext uri="{91240B29-F687-4F45-9708-019B960494DF}">
              <a14:hiddenLine cap="flat" cmpd="sng" w="12700">
                <a:solidFill>
                  <a:srgbClr val="42719B"/>
                </a:solidFill>
                <a:bevel/>
                <a:headEnd/>
                <a:tailE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1" name="矩形 11"/>
          <p:cNvSpPr>
            <a:spLocks noChangeArrowheads="1"/>
          </p:cNvSpPr>
          <p:nvPr userDrawn="1"/>
        </p:nvSpPr>
        <p:spPr bwMode="auto">
          <a:xfrm>
            <a:off x="8229600" y="2298700"/>
            <a:ext cx="2108200" cy="76200"/>
          </a:xfrm>
          <a:prstGeom prst="rect">
            <a:avLst/>
          </a:prstGeom>
          <a:solidFill>
            <a:srgbClr val="EFE9EB"/>
          </a:solidFill>
          <a:ln>
            <a:noFill/>
          </a:ln>
          <a:extLst>
            <a:ext uri="{91240B29-F687-4F45-9708-019B960494DF}">
              <a14:hiddenLine cap="flat" cmpd="sng" w="12700">
                <a:solidFill>
                  <a:srgbClr val="42719B"/>
                </a:solidFill>
                <a:bevel/>
                <a:headEnd/>
                <a:tailEnd/>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5" name="Freeform 214"/>
          <p:cNvSpPr>
            <a:spLocks noChangeArrowheads="1"/>
          </p:cNvSpPr>
          <p:nvPr userDrawn="1"/>
        </p:nvSpPr>
        <p:spPr bwMode="auto">
          <a:xfrm>
            <a:off x="2638425" y="2576513"/>
            <a:ext cx="692150" cy="742950"/>
          </a:xfrm>
          <a:custGeom>
            <a:gdLst>
              <a:gd name="T0" fmla="*/ 174 w 184"/>
              <a:gd name="T1" fmla="*/ 91 h 198"/>
              <a:gd name="T2" fmla="*/ 180 w 184"/>
              <a:gd name="T3" fmla="*/ 66 h 198"/>
              <a:gd name="T4" fmla="*/ 172 w 184"/>
              <a:gd name="T5" fmla="*/ 58 h 198"/>
              <a:gd name="T6" fmla="*/ 149 w 184"/>
              <a:gd name="T7" fmla="*/ 54 h 198"/>
              <a:gd name="T8" fmla="*/ 138 w 184"/>
              <a:gd name="T9" fmla="*/ 52 h 198"/>
              <a:gd name="T10" fmla="*/ 132 w 184"/>
              <a:gd name="T11" fmla="*/ 31 h 198"/>
              <a:gd name="T12" fmla="*/ 122 w 184"/>
              <a:gd name="T13" fmla="*/ 24 h 198"/>
              <a:gd name="T14" fmla="*/ 100 w 184"/>
              <a:gd name="T15" fmla="*/ 7 h 198"/>
              <a:gd name="T16" fmla="*/ 98 w 184"/>
              <a:gd name="T17" fmla="*/ 4 h 198"/>
              <a:gd name="T18" fmla="*/ 86 w 184"/>
              <a:gd name="T19" fmla="*/ 4 h 198"/>
              <a:gd name="T20" fmla="*/ 62 w 184"/>
              <a:gd name="T21" fmla="*/ 24 h 198"/>
              <a:gd name="T22" fmla="*/ 62 w 184"/>
              <a:gd name="T23" fmla="*/ 24 h 198"/>
              <a:gd name="T24" fmla="*/ 52 w 184"/>
              <a:gd name="T25" fmla="*/ 31 h 198"/>
              <a:gd name="T26" fmla="*/ 46 w 184"/>
              <a:gd name="T27" fmla="*/ 52 h 198"/>
              <a:gd name="T28" fmla="*/ 35 w 184"/>
              <a:gd name="T29" fmla="*/ 54 h 198"/>
              <a:gd name="T30" fmla="*/ 12 w 184"/>
              <a:gd name="T31" fmla="*/ 58 h 198"/>
              <a:gd name="T32" fmla="*/ 4 w 184"/>
              <a:gd name="T33" fmla="*/ 66 h 198"/>
              <a:gd name="T34" fmla="*/ 4 w 184"/>
              <a:gd name="T35" fmla="*/ 94 h 198"/>
              <a:gd name="T36" fmla="*/ 3 w 184"/>
              <a:gd name="T37" fmla="*/ 105 h 198"/>
              <a:gd name="T38" fmla="*/ 43 w 184"/>
              <a:gd name="T39" fmla="*/ 139 h 198"/>
              <a:gd name="T40" fmla="*/ 41 w 184"/>
              <a:gd name="T41" fmla="*/ 155 h 198"/>
              <a:gd name="T42" fmla="*/ 47 w 184"/>
              <a:gd name="T43" fmla="*/ 157 h 198"/>
              <a:gd name="T44" fmla="*/ 74 w 184"/>
              <a:gd name="T45" fmla="*/ 191 h 198"/>
              <a:gd name="T46" fmla="*/ 76 w 184"/>
              <a:gd name="T47" fmla="*/ 196 h 198"/>
              <a:gd name="T48" fmla="*/ 103 w 184"/>
              <a:gd name="T49" fmla="*/ 198 h 198"/>
              <a:gd name="T50" fmla="*/ 110 w 184"/>
              <a:gd name="T51" fmla="*/ 191 h 198"/>
              <a:gd name="T52" fmla="*/ 135 w 184"/>
              <a:gd name="T53" fmla="*/ 157 h 198"/>
              <a:gd name="T54" fmla="*/ 138 w 184"/>
              <a:gd name="T55" fmla="*/ 157 h 198"/>
              <a:gd name="T56" fmla="*/ 138 w 184"/>
              <a:gd name="T57" fmla="*/ 157 h 198"/>
              <a:gd name="T58" fmla="*/ 145 w 184"/>
              <a:gd name="T59" fmla="*/ 151 h 198"/>
              <a:gd name="T60" fmla="*/ 141 w 184"/>
              <a:gd name="T61" fmla="*/ 138 h 198"/>
              <a:gd name="T62" fmla="*/ 142 w 184"/>
              <a:gd name="T63" fmla="*/ 138 h 198"/>
              <a:gd name="T64" fmla="*/ 182 w 184"/>
              <a:gd name="T65" fmla="*/ 105 h 198"/>
              <a:gd name="T66" fmla="*/ 180 w 184"/>
              <a:gd name="T67" fmla="*/ 94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198"/>
              <a:gd name="T104" fmla="*/ 184 w 184"/>
              <a:gd name="T105" fmla="*/ 198 h 198"/>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198">
                <a:moveTo>
                  <a:pt x="180" y="94"/>
                </a:moveTo>
                <a:cubicBezTo>
                  <a:pt x="174" y="91"/>
                  <a:pt x="174" y="91"/>
                  <a:pt x="174" y="91"/>
                </a:cubicBezTo>
                <a:cubicBezTo>
                  <a:pt x="175" y="85"/>
                  <a:pt x="180" y="67"/>
                  <a:pt x="180" y="66"/>
                </a:cubicBezTo>
                <a:cubicBezTo>
                  <a:pt x="180" y="66"/>
                  <a:pt x="180" y="66"/>
                  <a:pt x="180" y="66"/>
                </a:cubicBezTo>
                <a:cubicBezTo>
                  <a:pt x="181" y="64"/>
                  <a:pt x="180" y="62"/>
                  <a:pt x="179" y="60"/>
                </a:cubicBezTo>
                <a:cubicBezTo>
                  <a:pt x="177" y="58"/>
                  <a:pt x="175" y="58"/>
                  <a:pt x="172" y="58"/>
                </a:cubicBezTo>
                <a:cubicBezTo>
                  <a:pt x="151" y="62"/>
                  <a:pt x="151" y="62"/>
                  <a:pt x="151" y="62"/>
                </a:cubicBezTo>
                <a:cubicBezTo>
                  <a:pt x="149" y="54"/>
                  <a:pt x="149" y="54"/>
                  <a:pt x="149" y="54"/>
                </a:cubicBezTo>
                <a:cubicBezTo>
                  <a:pt x="149" y="52"/>
                  <a:pt x="147" y="50"/>
                  <a:pt x="144" y="50"/>
                </a:cubicBezTo>
                <a:cubicBezTo>
                  <a:pt x="142" y="49"/>
                  <a:pt x="139" y="50"/>
                  <a:pt x="138" y="52"/>
                </a:cubicBezTo>
                <a:cubicBezTo>
                  <a:pt x="126" y="65"/>
                  <a:pt x="126" y="65"/>
                  <a:pt x="126" y="65"/>
                </a:cubicBezTo>
                <a:cubicBezTo>
                  <a:pt x="128" y="51"/>
                  <a:pt x="132" y="31"/>
                  <a:pt x="132" y="31"/>
                </a:cubicBezTo>
                <a:cubicBezTo>
                  <a:pt x="133" y="29"/>
                  <a:pt x="132" y="26"/>
                  <a:pt x="130" y="25"/>
                </a:cubicBezTo>
                <a:cubicBezTo>
                  <a:pt x="127" y="23"/>
                  <a:pt x="125" y="23"/>
                  <a:pt x="122" y="24"/>
                </a:cubicBezTo>
                <a:cubicBezTo>
                  <a:pt x="112" y="30"/>
                  <a:pt x="112" y="30"/>
                  <a:pt x="112" y="30"/>
                </a:cubicBezTo>
                <a:cubicBezTo>
                  <a:pt x="109" y="25"/>
                  <a:pt x="103" y="13"/>
                  <a:pt x="100" y="7"/>
                </a:cubicBezTo>
                <a:cubicBezTo>
                  <a:pt x="99" y="6"/>
                  <a:pt x="98" y="4"/>
                  <a:pt x="98" y="4"/>
                </a:cubicBezTo>
                <a:cubicBezTo>
                  <a:pt x="98" y="4"/>
                  <a:pt x="98" y="4"/>
                  <a:pt x="98" y="4"/>
                </a:cubicBezTo>
                <a:cubicBezTo>
                  <a:pt x="97" y="1"/>
                  <a:pt x="95" y="0"/>
                  <a:pt x="92" y="0"/>
                </a:cubicBezTo>
                <a:cubicBezTo>
                  <a:pt x="90" y="0"/>
                  <a:pt x="87" y="1"/>
                  <a:pt x="86" y="4"/>
                </a:cubicBezTo>
                <a:cubicBezTo>
                  <a:pt x="72" y="30"/>
                  <a:pt x="72" y="30"/>
                  <a:pt x="72" y="30"/>
                </a:cubicBezTo>
                <a:cubicBezTo>
                  <a:pt x="67" y="27"/>
                  <a:pt x="63" y="25"/>
                  <a:pt x="62" y="24"/>
                </a:cubicBezTo>
                <a:cubicBezTo>
                  <a:pt x="62" y="24"/>
                  <a:pt x="62" y="24"/>
                  <a:pt x="62" y="24"/>
                </a:cubicBezTo>
                <a:cubicBezTo>
                  <a:pt x="62" y="24"/>
                  <a:pt x="62" y="24"/>
                  <a:pt x="62" y="24"/>
                </a:cubicBezTo>
                <a:cubicBezTo>
                  <a:pt x="60" y="23"/>
                  <a:pt x="57" y="23"/>
                  <a:pt x="55" y="25"/>
                </a:cubicBezTo>
                <a:cubicBezTo>
                  <a:pt x="53" y="26"/>
                  <a:pt x="52" y="29"/>
                  <a:pt x="52" y="31"/>
                </a:cubicBezTo>
                <a:cubicBezTo>
                  <a:pt x="58" y="65"/>
                  <a:pt x="58" y="65"/>
                  <a:pt x="58" y="65"/>
                </a:cubicBezTo>
                <a:cubicBezTo>
                  <a:pt x="55" y="61"/>
                  <a:pt x="50" y="56"/>
                  <a:pt x="46" y="52"/>
                </a:cubicBezTo>
                <a:cubicBezTo>
                  <a:pt x="45" y="50"/>
                  <a:pt x="42" y="49"/>
                  <a:pt x="40" y="50"/>
                </a:cubicBezTo>
                <a:cubicBezTo>
                  <a:pt x="38" y="50"/>
                  <a:pt x="36" y="52"/>
                  <a:pt x="35" y="54"/>
                </a:cubicBezTo>
                <a:cubicBezTo>
                  <a:pt x="33" y="62"/>
                  <a:pt x="33" y="62"/>
                  <a:pt x="33" y="62"/>
                </a:cubicBezTo>
                <a:cubicBezTo>
                  <a:pt x="26" y="61"/>
                  <a:pt x="12" y="58"/>
                  <a:pt x="12" y="58"/>
                </a:cubicBezTo>
                <a:cubicBezTo>
                  <a:pt x="9" y="57"/>
                  <a:pt x="7" y="58"/>
                  <a:pt x="5" y="60"/>
                </a:cubicBezTo>
                <a:cubicBezTo>
                  <a:pt x="4" y="62"/>
                  <a:pt x="3" y="64"/>
                  <a:pt x="4" y="66"/>
                </a:cubicBezTo>
                <a:cubicBezTo>
                  <a:pt x="10" y="91"/>
                  <a:pt x="10" y="91"/>
                  <a:pt x="10" y="91"/>
                </a:cubicBezTo>
                <a:cubicBezTo>
                  <a:pt x="8" y="92"/>
                  <a:pt x="6" y="93"/>
                  <a:pt x="4" y="94"/>
                </a:cubicBezTo>
                <a:cubicBezTo>
                  <a:pt x="2" y="95"/>
                  <a:pt x="0" y="97"/>
                  <a:pt x="0" y="99"/>
                </a:cubicBezTo>
                <a:cubicBezTo>
                  <a:pt x="0" y="101"/>
                  <a:pt x="1" y="104"/>
                  <a:pt x="3" y="105"/>
                </a:cubicBezTo>
                <a:cubicBezTo>
                  <a:pt x="43" y="138"/>
                  <a:pt x="43" y="138"/>
                  <a:pt x="43" y="138"/>
                </a:cubicBezTo>
                <a:cubicBezTo>
                  <a:pt x="43" y="138"/>
                  <a:pt x="43" y="138"/>
                  <a:pt x="43" y="139"/>
                </a:cubicBezTo>
                <a:cubicBezTo>
                  <a:pt x="41" y="144"/>
                  <a:pt x="40" y="149"/>
                  <a:pt x="40" y="149"/>
                </a:cubicBezTo>
                <a:cubicBezTo>
                  <a:pt x="39" y="151"/>
                  <a:pt x="40" y="153"/>
                  <a:pt x="41" y="155"/>
                </a:cubicBezTo>
                <a:cubicBezTo>
                  <a:pt x="42" y="156"/>
                  <a:pt x="44" y="157"/>
                  <a:pt x="46" y="157"/>
                </a:cubicBezTo>
                <a:cubicBezTo>
                  <a:pt x="46" y="157"/>
                  <a:pt x="47" y="157"/>
                  <a:pt x="47" y="157"/>
                </a:cubicBezTo>
                <a:cubicBezTo>
                  <a:pt x="79" y="153"/>
                  <a:pt x="79" y="153"/>
                  <a:pt x="79" y="153"/>
                </a:cubicBezTo>
                <a:cubicBezTo>
                  <a:pt x="78" y="163"/>
                  <a:pt x="76" y="181"/>
                  <a:pt x="74" y="191"/>
                </a:cubicBezTo>
                <a:cubicBezTo>
                  <a:pt x="74" y="191"/>
                  <a:pt x="74" y="191"/>
                  <a:pt x="74" y="191"/>
                </a:cubicBezTo>
                <a:cubicBezTo>
                  <a:pt x="74" y="193"/>
                  <a:pt x="75" y="195"/>
                  <a:pt x="76" y="196"/>
                </a:cubicBezTo>
                <a:cubicBezTo>
                  <a:pt x="78" y="198"/>
                  <a:pt x="79" y="198"/>
                  <a:pt x="81" y="198"/>
                </a:cubicBezTo>
                <a:cubicBezTo>
                  <a:pt x="103" y="198"/>
                  <a:pt x="103" y="198"/>
                  <a:pt x="103" y="198"/>
                </a:cubicBezTo>
                <a:cubicBezTo>
                  <a:pt x="105" y="198"/>
                  <a:pt x="107" y="198"/>
                  <a:pt x="108" y="196"/>
                </a:cubicBezTo>
                <a:cubicBezTo>
                  <a:pt x="109" y="195"/>
                  <a:pt x="110" y="193"/>
                  <a:pt x="110" y="191"/>
                </a:cubicBezTo>
                <a:cubicBezTo>
                  <a:pt x="105" y="153"/>
                  <a:pt x="105" y="153"/>
                  <a:pt x="105" y="153"/>
                </a:cubicBezTo>
                <a:cubicBezTo>
                  <a:pt x="111" y="154"/>
                  <a:pt x="121" y="155"/>
                  <a:pt x="135" y="157"/>
                </a:cubicBezTo>
                <a:cubicBezTo>
                  <a:pt x="137" y="157"/>
                  <a:pt x="137" y="157"/>
                  <a:pt x="137" y="157"/>
                </a:cubicBezTo>
                <a:cubicBezTo>
                  <a:pt x="137" y="157"/>
                  <a:pt x="138" y="157"/>
                  <a:pt x="138" y="157"/>
                </a:cubicBezTo>
                <a:cubicBezTo>
                  <a:pt x="138" y="157"/>
                  <a:pt x="138" y="157"/>
                  <a:pt x="138" y="157"/>
                </a:cubicBezTo>
                <a:cubicBezTo>
                  <a:pt x="138" y="157"/>
                  <a:pt x="138" y="157"/>
                  <a:pt x="138" y="157"/>
                </a:cubicBezTo>
                <a:cubicBezTo>
                  <a:pt x="140" y="157"/>
                  <a:pt x="142" y="157"/>
                  <a:pt x="143" y="155"/>
                </a:cubicBezTo>
                <a:cubicBezTo>
                  <a:pt x="144" y="154"/>
                  <a:pt x="145" y="152"/>
                  <a:pt x="145" y="151"/>
                </a:cubicBezTo>
                <a:cubicBezTo>
                  <a:pt x="145" y="150"/>
                  <a:pt x="145" y="149"/>
                  <a:pt x="144" y="148"/>
                </a:cubicBezTo>
                <a:cubicBezTo>
                  <a:pt x="141" y="138"/>
                  <a:pt x="141" y="138"/>
                  <a:pt x="141" y="138"/>
                </a:cubicBezTo>
                <a:cubicBezTo>
                  <a:pt x="141" y="138"/>
                  <a:pt x="141" y="138"/>
                  <a:pt x="141" y="138"/>
                </a:cubicBezTo>
                <a:cubicBezTo>
                  <a:pt x="141" y="138"/>
                  <a:pt x="141" y="138"/>
                  <a:pt x="142" y="138"/>
                </a:cubicBezTo>
                <a:cubicBezTo>
                  <a:pt x="144" y="136"/>
                  <a:pt x="157" y="125"/>
                  <a:pt x="180" y="106"/>
                </a:cubicBezTo>
                <a:cubicBezTo>
                  <a:pt x="182" y="105"/>
                  <a:pt x="182" y="105"/>
                  <a:pt x="182" y="105"/>
                </a:cubicBezTo>
                <a:cubicBezTo>
                  <a:pt x="183" y="104"/>
                  <a:pt x="184" y="101"/>
                  <a:pt x="184" y="99"/>
                </a:cubicBezTo>
                <a:cubicBezTo>
                  <a:pt x="184" y="97"/>
                  <a:pt x="182" y="95"/>
                  <a:pt x="180" y="94"/>
                </a:cubicBezTo>
                <a:close/>
              </a:path>
            </a:pathLst>
          </a:custGeom>
          <a:solidFill>
            <a:srgbClr val="EFE9EB"/>
          </a:solidFill>
          <a:ln>
            <a:noFill/>
          </a:ln>
          <a:extLst>
            <a:ext uri="{91240B29-F687-4F45-9708-019B960494DF}">
              <a14:hiddenLine cmpd="sng" w="9525">
                <a:solidFill>
                  <a:srgbClr val="000000"/>
                </a:solidFill>
                <a:bevel/>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6" name="Freeform 548"/>
          <p:cNvSpPr>
            <a:spLocks noChangeArrowheads="1"/>
          </p:cNvSpPr>
          <p:nvPr userDrawn="1"/>
        </p:nvSpPr>
        <p:spPr bwMode="auto">
          <a:xfrm>
            <a:off x="5751513" y="2576513"/>
            <a:ext cx="754062" cy="742950"/>
          </a:xfrm>
          <a:custGeom>
            <a:gdLst>
              <a:gd name="T0" fmla="*/ 197 w 201"/>
              <a:gd name="T1" fmla="*/ 2 h 198"/>
              <a:gd name="T2" fmla="*/ 195 w 201"/>
              <a:gd name="T3" fmla="*/ 0 h 198"/>
              <a:gd name="T4" fmla="*/ 192 w 201"/>
              <a:gd name="T5" fmla="*/ 1 h 198"/>
              <a:gd name="T6" fmla="*/ 162 w 201"/>
              <a:gd name="T7" fmla="*/ 13 h 198"/>
              <a:gd name="T8" fmla="*/ 124 w 201"/>
              <a:gd name="T9" fmla="*/ 27 h 198"/>
              <a:gd name="T10" fmla="*/ 36 w 201"/>
              <a:gd name="T11" fmla="*/ 82 h 198"/>
              <a:gd name="T12" fmla="*/ 33 w 201"/>
              <a:gd name="T13" fmla="*/ 148 h 198"/>
              <a:gd name="T14" fmla="*/ 18 w 201"/>
              <a:gd name="T15" fmla="*/ 166 h 198"/>
              <a:gd name="T16" fmla="*/ 10 w 201"/>
              <a:gd name="T17" fmla="*/ 173 h 198"/>
              <a:gd name="T18" fmla="*/ 1 w 201"/>
              <a:gd name="T19" fmla="*/ 181 h 198"/>
              <a:gd name="T20" fmla="*/ 0 w 201"/>
              <a:gd name="T21" fmla="*/ 183 h 198"/>
              <a:gd name="T22" fmla="*/ 1 w 201"/>
              <a:gd name="T23" fmla="*/ 185 h 198"/>
              <a:gd name="T24" fmla="*/ 13 w 201"/>
              <a:gd name="T25" fmla="*/ 197 h 198"/>
              <a:gd name="T26" fmla="*/ 15 w 201"/>
              <a:gd name="T27" fmla="*/ 198 h 198"/>
              <a:gd name="T28" fmla="*/ 16 w 201"/>
              <a:gd name="T29" fmla="*/ 198 h 198"/>
              <a:gd name="T30" fmla="*/ 17 w 201"/>
              <a:gd name="T31" fmla="*/ 196 h 198"/>
              <a:gd name="T32" fmla="*/ 31 w 201"/>
              <a:gd name="T33" fmla="*/ 171 h 198"/>
              <a:gd name="T34" fmla="*/ 60 w 201"/>
              <a:gd name="T35" fmla="*/ 133 h 198"/>
              <a:gd name="T36" fmla="*/ 61 w 201"/>
              <a:gd name="T37" fmla="*/ 75 h 198"/>
              <a:gd name="T38" fmla="*/ 66 w 201"/>
              <a:gd name="T39" fmla="*/ 71 h 198"/>
              <a:gd name="T40" fmla="*/ 70 w 201"/>
              <a:gd name="T41" fmla="*/ 75 h 198"/>
              <a:gd name="T42" fmla="*/ 68 w 201"/>
              <a:gd name="T43" fmla="*/ 124 h 198"/>
              <a:gd name="T44" fmla="*/ 92 w 201"/>
              <a:gd name="T45" fmla="*/ 99 h 198"/>
              <a:gd name="T46" fmla="*/ 94 w 201"/>
              <a:gd name="T47" fmla="*/ 56 h 198"/>
              <a:gd name="T48" fmla="*/ 98 w 201"/>
              <a:gd name="T49" fmla="*/ 52 h 198"/>
              <a:gd name="T50" fmla="*/ 102 w 201"/>
              <a:gd name="T51" fmla="*/ 56 h 198"/>
              <a:gd name="T52" fmla="*/ 101 w 201"/>
              <a:gd name="T53" fmla="*/ 91 h 198"/>
              <a:gd name="T54" fmla="*/ 123 w 201"/>
              <a:gd name="T55" fmla="*/ 69 h 198"/>
              <a:gd name="T56" fmla="*/ 125 w 201"/>
              <a:gd name="T57" fmla="*/ 43 h 198"/>
              <a:gd name="T58" fmla="*/ 129 w 201"/>
              <a:gd name="T59" fmla="*/ 39 h 198"/>
              <a:gd name="T60" fmla="*/ 133 w 201"/>
              <a:gd name="T61" fmla="*/ 43 h 198"/>
              <a:gd name="T62" fmla="*/ 132 w 201"/>
              <a:gd name="T63" fmla="*/ 62 h 198"/>
              <a:gd name="T64" fmla="*/ 175 w 201"/>
              <a:gd name="T65" fmla="*/ 24 h 198"/>
              <a:gd name="T66" fmla="*/ 181 w 201"/>
              <a:gd name="T67" fmla="*/ 24 h 198"/>
              <a:gd name="T68" fmla="*/ 181 w 201"/>
              <a:gd name="T69" fmla="*/ 30 h 198"/>
              <a:gd name="T70" fmla="*/ 142 w 201"/>
              <a:gd name="T71" fmla="*/ 64 h 198"/>
              <a:gd name="T72" fmla="*/ 169 w 201"/>
              <a:gd name="T73" fmla="*/ 60 h 198"/>
              <a:gd name="T74" fmla="*/ 173 w 201"/>
              <a:gd name="T75" fmla="*/ 63 h 198"/>
              <a:gd name="T76" fmla="*/ 170 w 201"/>
              <a:gd name="T77" fmla="*/ 68 h 198"/>
              <a:gd name="T78" fmla="*/ 131 w 201"/>
              <a:gd name="T79" fmla="*/ 73 h 198"/>
              <a:gd name="T80" fmla="*/ 107 w 201"/>
              <a:gd name="T81" fmla="*/ 97 h 198"/>
              <a:gd name="T82" fmla="*/ 153 w 201"/>
              <a:gd name="T83" fmla="*/ 92 h 198"/>
              <a:gd name="T84" fmla="*/ 158 w 201"/>
              <a:gd name="T85" fmla="*/ 96 h 198"/>
              <a:gd name="T86" fmla="*/ 154 w 201"/>
              <a:gd name="T87" fmla="*/ 100 h 198"/>
              <a:gd name="T88" fmla="*/ 97 w 201"/>
              <a:gd name="T89" fmla="*/ 106 h 198"/>
              <a:gd name="T90" fmla="*/ 74 w 201"/>
              <a:gd name="T91" fmla="*/ 130 h 198"/>
              <a:gd name="T92" fmla="*/ 129 w 201"/>
              <a:gd name="T93" fmla="*/ 125 h 198"/>
              <a:gd name="T94" fmla="*/ 133 w 201"/>
              <a:gd name="T95" fmla="*/ 129 h 198"/>
              <a:gd name="T96" fmla="*/ 129 w 201"/>
              <a:gd name="T97" fmla="*/ 133 h 198"/>
              <a:gd name="T98" fmla="*/ 67 w 201"/>
              <a:gd name="T99" fmla="*/ 139 h 198"/>
              <a:gd name="T100" fmla="*/ 66 w 201"/>
              <a:gd name="T101" fmla="*/ 139 h 198"/>
              <a:gd name="T102" fmla="*/ 49 w 201"/>
              <a:gd name="T103" fmla="*/ 159 h 198"/>
              <a:gd name="T104" fmla="*/ 70 w 201"/>
              <a:gd name="T105" fmla="*/ 162 h 198"/>
              <a:gd name="T106" fmla="*/ 146 w 201"/>
              <a:gd name="T107" fmla="*/ 138 h 198"/>
              <a:gd name="T108" fmla="*/ 195 w 201"/>
              <a:gd name="T109" fmla="*/ 62 h 198"/>
              <a:gd name="T110" fmla="*/ 197 w 201"/>
              <a:gd name="T111" fmla="*/ 2 h 1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198"/>
              <a:gd name="T170" fmla="*/ 201 w 201"/>
              <a:gd name="T171" fmla="*/ 198 h 198"/>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198">
                <a:moveTo>
                  <a:pt x="197" y="2"/>
                </a:moveTo>
                <a:cubicBezTo>
                  <a:pt x="197" y="1"/>
                  <a:pt x="196" y="0"/>
                  <a:pt x="195" y="0"/>
                </a:cubicBezTo>
                <a:cubicBezTo>
                  <a:pt x="194" y="0"/>
                  <a:pt x="193" y="0"/>
                  <a:pt x="192" y="1"/>
                </a:cubicBezTo>
                <a:cubicBezTo>
                  <a:pt x="190" y="4"/>
                  <a:pt x="176" y="9"/>
                  <a:pt x="162" y="13"/>
                </a:cubicBezTo>
                <a:cubicBezTo>
                  <a:pt x="151" y="17"/>
                  <a:pt x="137" y="21"/>
                  <a:pt x="124" y="27"/>
                </a:cubicBezTo>
                <a:cubicBezTo>
                  <a:pt x="89" y="41"/>
                  <a:pt x="53" y="58"/>
                  <a:pt x="36" y="82"/>
                </a:cubicBezTo>
                <a:cubicBezTo>
                  <a:pt x="23" y="102"/>
                  <a:pt x="21" y="135"/>
                  <a:pt x="33" y="148"/>
                </a:cubicBezTo>
                <a:cubicBezTo>
                  <a:pt x="32" y="151"/>
                  <a:pt x="25" y="159"/>
                  <a:pt x="18" y="166"/>
                </a:cubicBezTo>
                <a:cubicBezTo>
                  <a:pt x="17" y="166"/>
                  <a:pt x="13" y="169"/>
                  <a:pt x="10" y="173"/>
                </a:cubicBezTo>
                <a:cubicBezTo>
                  <a:pt x="1" y="181"/>
                  <a:pt x="1" y="181"/>
                  <a:pt x="1" y="181"/>
                </a:cubicBezTo>
                <a:cubicBezTo>
                  <a:pt x="0" y="182"/>
                  <a:pt x="0" y="182"/>
                  <a:pt x="0" y="183"/>
                </a:cubicBezTo>
                <a:cubicBezTo>
                  <a:pt x="0" y="184"/>
                  <a:pt x="0" y="185"/>
                  <a:pt x="1" y="185"/>
                </a:cubicBezTo>
                <a:cubicBezTo>
                  <a:pt x="13" y="197"/>
                  <a:pt x="13" y="197"/>
                  <a:pt x="13" y="197"/>
                </a:cubicBezTo>
                <a:cubicBezTo>
                  <a:pt x="14" y="198"/>
                  <a:pt x="14" y="198"/>
                  <a:pt x="15" y="198"/>
                </a:cubicBezTo>
                <a:cubicBezTo>
                  <a:pt x="15" y="198"/>
                  <a:pt x="15" y="198"/>
                  <a:pt x="16" y="198"/>
                </a:cubicBezTo>
                <a:cubicBezTo>
                  <a:pt x="16" y="198"/>
                  <a:pt x="17" y="197"/>
                  <a:pt x="17" y="196"/>
                </a:cubicBezTo>
                <a:cubicBezTo>
                  <a:pt x="18" y="196"/>
                  <a:pt x="23" y="181"/>
                  <a:pt x="31" y="171"/>
                </a:cubicBezTo>
                <a:cubicBezTo>
                  <a:pt x="38" y="160"/>
                  <a:pt x="48" y="147"/>
                  <a:pt x="60" y="133"/>
                </a:cubicBezTo>
                <a:cubicBezTo>
                  <a:pt x="61" y="75"/>
                  <a:pt x="61" y="75"/>
                  <a:pt x="61" y="75"/>
                </a:cubicBezTo>
                <a:cubicBezTo>
                  <a:pt x="61" y="73"/>
                  <a:pt x="63" y="71"/>
                  <a:pt x="66" y="71"/>
                </a:cubicBezTo>
                <a:cubicBezTo>
                  <a:pt x="68" y="71"/>
                  <a:pt x="70" y="73"/>
                  <a:pt x="70" y="75"/>
                </a:cubicBezTo>
                <a:cubicBezTo>
                  <a:pt x="68" y="124"/>
                  <a:pt x="68" y="124"/>
                  <a:pt x="68" y="124"/>
                </a:cubicBezTo>
                <a:cubicBezTo>
                  <a:pt x="76" y="116"/>
                  <a:pt x="84" y="107"/>
                  <a:pt x="92" y="99"/>
                </a:cubicBezTo>
                <a:cubicBezTo>
                  <a:pt x="94" y="56"/>
                  <a:pt x="94" y="56"/>
                  <a:pt x="94" y="56"/>
                </a:cubicBezTo>
                <a:cubicBezTo>
                  <a:pt x="94" y="53"/>
                  <a:pt x="96" y="51"/>
                  <a:pt x="98" y="52"/>
                </a:cubicBezTo>
                <a:cubicBezTo>
                  <a:pt x="100" y="52"/>
                  <a:pt x="102" y="54"/>
                  <a:pt x="102" y="56"/>
                </a:cubicBezTo>
                <a:cubicBezTo>
                  <a:pt x="101" y="91"/>
                  <a:pt x="101" y="91"/>
                  <a:pt x="101" y="91"/>
                </a:cubicBezTo>
                <a:cubicBezTo>
                  <a:pt x="109" y="83"/>
                  <a:pt x="116" y="76"/>
                  <a:pt x="123" y="69"/>
                </a:cubicBezTo>
                <a:cubicBezTo>
                  <a:pt x="125" y="43"/>
                  <a:pt x="125" y="43"/>
                  <a:pt x="125" y="43"/>
                </a:cubicBezTo>
                <a:cubicBezTo>
                  <a:pt x="125" y="41"/>
                  <a:pt x="127" y="39"/>
                  <a:pt x="129" y="39"/>
                </a:cubicBezTo>
                <a:cubicBezTo>
                  <a:pt x="132" y="39"/>
                  <a:pt x="133" y="41"/>
                  <a:pt x="133" y="43"/>
                </a:cubicBezTo>
                <a:cubicBezTo>
                  <a:pt x="132" y="62"/>
                  <a:pt x="132" y="62"/>
                  <a:pt x="132" y="62"/>
                </a:cubicBezTo>
                <a:cubicBezTo>
                  <a:pt x="155" y="40"/>
                  <a:pt x="173" y="25"/>
                  <a:pt x="175" y="24"/>
                </a:cubicBezTo>
                <a:cubicBezTo>
                  <a:pt x="177" y="22"/>
                  <a:pt x="180" y="23"/>
                  <a:pt x="181" y="24"/>
                </a:cubicBezTo>
                <a:cubicBezTo>
                  <a:pt x="183" y="26"/>
                  <a:pt x="182" y="29"/>
                  <a:pt x="181" y="30"/>
                </a:cubicBezTo>
                <a:cubicBezTo>
                  <a:pt x="180" y="31"/>
                  <a:pt x="164" y="44"/>
                  <a:pt x="142" y="64"/>
                </a:cubicBezTo>
                <a:cubicBezTo>
                  <a:pt x="169" y="60"/>
                  <a:pt x="169" y="60"/>
                  <a:pt x="169" y="60"/>
                </a:cubicBezTo>
                <a:cubicBezTo>
                  <a:pt x="171" y="59"/>
                  <a:pt x="173" y="61"/>
                  <a:pt x="173" y="63"/>
                </a:cubicBezTo>
                <a:cubicBezTo>
                  <a:pt x="174" y="65"/>
                  <a:pt x="172" y="67"/>
                  <a:pt x="170" y="68"/>
                </a:cubicBezTo>
                <a:cubicBezTo>
                  <a:pt x="131" y="73"/>
                  <a:pt x="131" y="73"/>
                  <a:pt x="131" y="73"/>
                </a:cubicBezTo>
                <a:cubicBezTo>
                  <a:pt x="123" y="81"/>
                  <a:pt x="115" y="88"/>
                  <a:pt x="107" y="97"/>
                </a:cubicBezTo>
                <a:cubicBezTo>
                  <a:pt x="153" y="92"/>
                  <a:pt x="153" y="92"/>
                  <a:pt x="153" y="92"/>
                </a:cubicBezTo>
                <a:cubicBezTo>
                  <a:pt x="155" y="92"/>
                  <a:pt x="157" y="93"/>
                  <a:pt x="158" y="96"/>
                </a:cubicBezTo>
                <a:cubicBezTo>
                  <a:pt x="158" y="98"/>
                  <a:pt x="156" y="100"/>
                  <a:pt x="154" y="100"/>
                </a:cubicBezTo>
                <a:cubicBezTo>
                  <a:pt x="97" y="106"/>
                  <a:pt x="97" y="106"/>
                  <a:pt x="97" y="106"/>
                </a:cubicBezTo>
                <a:cubicBezTo>
                  <a:pt x="89" y="114"/>
                  <a:pt x="82" y="122"/>
                  <a:pt x="74" y="130"/>
                </a:cubicBezTo>
                <a:cubicBezTo>
                  <a:pt x="129" y="125"/>
                  <a:pt x="129" y="125"/>
                  <a:pt x="129" y="125"/>
                </a:cubicBezTo>
                <a:cubicBezTo>
                  <a:pt x="131" y="125"/>
                  <a:pt x="133" y="126"/>
                  <a:pt x="133" y="129"/>
                </a:cubicBezTo>
                <a:cubicBezTo>
                  <a:pt x="133" y="131"/>
                  <a:pt x="132" y="133"/>
                  <a:pt x="129" y="133"/>
                </a:cubicBezTo>
                <a:cubicBezTo>
                  <a:pt x="67" y="139"/>
                  <a:pt x="67" y="139"/>
                  <a:pt x="67" y="139"/>
                </a:cubicBezTo>
                <a:cubicBezTo>
                  <a:pt x="66" y="139"/>
                  <a:pt x="66" y="139"/>
                  <a:pt x="66" y="139"/>
                </a:cubicBezTo>
                <a:cubicBezTo>
                  <a:pt x="60" y="146"/>
                  <a:pt x="54" y="153"/>
                  <a:pt x="49" y="159"/>
                </a:cubicBezTo>
                <a:cubicBezTo>
                  <a:pt x="55" y="161"/>
                  <a:pt x="62" y="162"/>
                  <a:pt x="70" y="162"/>
                </a:cubicBezTo>
                <a:cubicBezTo>
                  <a:pt x="97" y="162"/>
                  <a:pt x="128" y="152"/>
                  <a:pt x="146" y="138"/>
                </a:cubicBezTo>
                <a:cubicBezTo>
                  <a:pt x="171" y="119"/>
                  <a:pt x="188" y="92"/>
                  <a:pt x="195" y="62"/>
                </a:cubicBezTo>
                <a:cubicBezTo>
                  <a:pt x="200" y="37"/>
                  <a:pt x="201" y="17"/>
                  <a:pt x="197" y="2"/>
                </a:cubicBezTo>
                <a:close/>
              </a:path>
            </a:pathLst>
          </a:custGeom>
          <a:solidFill>
            <a:srgbClr val="EFE9EB"/>
          </a:solidFill>
          <a:ln>
            <a:noFill/>
          </a:ln>
          <a:extLst>
            <a:ext uri="{91240B29-F687-4F45-9708-019B960494DF}">
              <a14:hiddenLine cmpd="sng" w="9525">
                <a:solidFill>
                  <a:srgbClr val="000000"/>
                </a:solidFill>
                <a:bevel/>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17" name="Group 21"/>
          <p:cNvGrpSpPr/>
          <p:nvPr userDrawn="1"/>
        </p:nvGrpSpPr>
        <p:grpSpPr>
          <a:xfrm>
            <a:off x="8910638" y="2576513"/>
            <a:ext cx="735012" cy="725487"/>
            <a:chExt cx="735013" cy="725488"/>
          </a:xfrm>
        </p:grpSpPr>
        <p:sp>
          <p:nvSpPr>
            <p:cNvPr id="18" name="Freeform 900"/>
            <p:cNvSpPr>
              <a:spLocks noChangeArrowheads="1"/>
            </p:cNvSpPr>
            <p:nvPr/>
          </p:nvSpPr>
          <p:spPr bwMode="auto">
            <a:xfrm>
              <a:off x="341312" y="454025"/>
              <a:ext cx="179388" cy="271463"/>
            </a:xfrm>
            <a:custGeom>
              <a:gdLst>
                <a:gd name="T0" fmla="*/ 42 w 48"/>
                <a:gd name="T1" fmla="*/ 42 h 72"/>
                <a:gd name="T2" fmla="*/ 35 w 48"/>
                <a:gd name="T3" fmla="*/ 48 h 72"/>
                <a:gd name="T4" fmla="*/ 24 w 48"/>
                <a:gd name="T5" fmla="*/ 59 h 72"/>
                <a:gd name="T6" fmla="*/ 13 w 48"/>
                <a:gd name="T7" fmla="*/ 48 h 72"/>
                <a:gd name="T8" fmla="*/ 13 w 48"/>
                <a:gd name="T9" fmla="*/ 0 h 72"/>
                <a:gd name="T10" fmla="*/ 0 w 48"/>
                <a:gd name="T11" fmla="*/ 0 h 72"/>
                <a:gd name="T12" fmla="*/ 0 w 48"/>
                <a:gd name="T13" fmla="*/ 48 h 72"/>
                <a:gd name="T14" fmla="*/ 24 w 48"/>
                <a:gd name="T15" fmla="*/ 72 h 72"/>
                <a:gd name="T16" fmla="*/ 48 w 48"/>
                <a:gd name="T17" fmla="*/ 48 h 72"/>
                <a:gd name="T18" fmla="*/ 42 w 48"/>
                <a:gd name="T19" fmla="*/ 42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2"/>
                <a:gd name="T32" fmla="*/ 48 w 48"/>
                <a:gd name="T33" fmla="*/ 72 h 7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2">
                  <a:moveTo>
                    <a:pt x="42" y="42"/>
                  </a:moveTo>
                  <a:cubicBezTo>
                    <a:pt x="38" y="42"/>
                    <a:pt x="35" y="45"/>
                    <a:pt x="35" y="48"/>
                  </a:cubicBezTo>
                  <a:cubicBezTo>
                    <a:pt x="35" y="55"/>
                    <a:pt x="30" y="59"/>
                    <a:pt x="24" y="59"/>
                  </a:cubicBezTo>
                  <a:cubicBezTo>
                    <a:pt x="18" y="59"/>
                    <a:pt x="13" y="55"/>
                    <a:pt x="13" y="48"/>
                  </a:cubicBezTo>
                  <a:cubicBezTo>
                    <a:pt x="13" y="0"/>
                    <a:pt x="13" y="0"/>
                    <a:pt x="13" y="0"/>
                  </a:cubicBezTo>
                  <a:cubicBezTo>
                    <a:pt x="0" y="0"/>
                    <a:pt x="0" y="0"/>
                    <a:pt x="0" y="0"/>
                  </a:cubicBezTo>
                  <a:cubicBezTo>
                    <a:pt x="0" y="48"/>
                    <a:pt x="0" y="48"/>
                    <a:pt x="0" y="48"/>
                  </a:cubicBezTo>
                  <a:cubicBezTo>
                    <a:pt x="0" y="62"/>
                    <a:pt x="11" y="72"/>
                    <a:pt x="24" y="72"/>
                  </a:cubicBezTo>
                  <a:cubicBezTo>
                    <a:pt x="38" y="72"/>
                    <a:pt x="48" y="62"/>
                    <a:pt x="48" y="48"/>
                  </a:cubicBezTo>
                  <a:cubicBezTo>
                    <a:pt x="48" y="45"/>
                    <a:pt x="45" y="42"/>
                    <a:pt x="42" y="42"/>
                  </a:cubicBezTo>
                  <a:close/>
                </a:path>
              </a:pathLst>
            </a:custGeom>
            <a:solidFill>
              <a:srgbClr val="EFE9EB"/>
            </a:solidFill>
            <a:ln>
              <a:noFill/>
            </a:ln>
            <a:extLst>
              <a:ext uri="{91240B29-F687-4F45-9708-019B960494DF}">
                <a14:hiddenLine cmpd="sng" w="9525">
                  <a:solidFill>
                    <a:srgbClr val="000000"/>
                  </a:solidFill>
                  <a:bevel/>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9" name="Freeform 901"/>
            <p:cNvSpPr>
              <a:spLocks noChangeArrowheads="1"/>
            </p:cNvSpPr>
            <p:nvPr/>
          </p:nvSpPr>
          <p:spPr bwMode="auto">
            <a:xfrm>
              <a:off x="0" y="0"/>
              <a:ext cx="735013" cy="409575"/>
            </a:xfrm>
            <a:custGeom>
              <a:gdLst>
                <a:gd name="T0" fmla="*/ 196 w 196"/>
                <a:gd name="T1" fmla="*/ 102 h 109"/>
                <a:gd name="T2" fmla="*/ 104 w 196"/>
                <a:gd name="T3" fmla="*/ 15 h 109"/>
                <a:gd name="T4" fmla="*/ 104 w 196"/>
                <a:gd name="T5" fmla="*/ 6 h 109"/>
                <a:gd name="T6" fmla="*/ 98 w 196"/>
                <a:gd name="T7" fmla="*/ 0 h 109"/>
                <a:gd name="T8" fmla="*/ 91 w 196"/>
                <a:gd name="T9" fmla="*/ 6 h 109"/>
                <a:gd name="T10" fmla="*/ 91 w 196"/>
                <a:gd name="T11" fmla="*/ 15 h 109"/>
                <a:gd name="T12" fmla="*/ 0 w 196"/>
                <a:gd name="T13" fmla="*/ 102 h 109"/>
                <a:gd name="T14" fmla="*/ 6 w 196"/>
                <a:gd name="T15" fmla="*/ 109 h 109"/>
                <a:gd name="T16" fmla="*/ 8 w 196"/>
                <a:gd name="T17" fmla="*/ 109 h 109"/>
                <a:gd name="T18" fmla="*/ 14 w 196"/>
                <a:gd name="T19" fmla="*/ 105 h 109"/>
                <a:gd name="T20" fmla="*/ 29 w 196"/>
                <a:gd name="T21" fmla="*/ 93 h 109"/>
                <a:gd name="T22" fmla="*/ 45 w 196"/>
                <a:gd name="T23" fmla="*/ 105 h 109"/>
                <a:gd name="T24" fmla="*/ 51 w 196"/>
                <a:gd name="T25" fmla="*/ 109 h 109"/>
                <a:gd name="T26" fmla="*/ 54 w 196"/>
                <a:gd name="T27" fmla="*/ 109 h 109"/>
                <a:gd name="T28" fmla="*/ 60 w 196"/>
                <a:gd name="T29" fmla="*/ 105 h 109"/>
                <a:gd name="T30" fmla="*/ 75 w 196"/>
                <a:gd name="T31" fmla="*/ 93 h 109"/>
                <a:gd name="T32" fmla="*/ 91 w 196"/>
                <a:gd name="T33" fmla="*/ 105 h 109"/>
                <a:gd name="T34" fmla="*/ 97 w 196"/>
                <a:gd name="T35" fmla="*/ 109 h 109"/>
                <a:gd name="T36" fmla="*/ 99 w 196"/>
                <a:gd name="T37" fmla="*/ 109 h 109"/>
                <a:gd name="T38" fmla="*/ 105 w 196"/>
                <a:gd name="T39" fmla="*/ 105 h 109"/>
                <a:gd name="T40" fmla="*/ 120 w 196"/>
                <a:gd name="T41" fmla="*/ 93 h 109"/>
                <a:gd name="T42" fmla="*/ 136 w 196"/>
                <a:gd name="T43" fmla="*/ 105 h 109"/>
                <a:gd name="T44" fmla="*/ 142 w 196"/>
                <a:gd name="T45" fmla="*/ 109 h 109"/>
                <a:gd name="T46" fmla="*/ 145 w 196"/>
                <a:gd name="T47" fmla="*/ 109 h 109"/>
                <a:gd name="T48" fmla="*/ 151 w 196"/>
                <a:gd name="T49" fmla="*/ 105 h 109"/>
                <a:gd name="T50" fmla="*/ 166 w 196"/>
                <a:gd name="T51" fmla="*/ 93 h 109"/>
                <a:gd name="T52" fmla="*/ 182 w 196"/>
                <a:gd name="T53" fmla="*/ 105 h 109"/>
                <a:gd name="T54" fmla="*/ 188 w 196"/>
                <a:gd name="T55" fmla="*/ 109 h 109"/>
                <a:gd name="T56" fmla="*/ 190 w 196"/>
                <a:gd name="T57" fmla="*/ 109 h 109"/>
                <a:gd name="T58" fmla="*/ 190 w 196"/>
                <a:gd name="T59" fmla="*/ 109 h 109"/>
                <a:gd name="T60" fmla="*/ 196 w 196"/>
                <a:gd name="T61" fmla="*/ 102 h 109"/>
                <a:gd name="T62" fmla="*/ 196 w 196"/>
                <a:gd name="T63" fmla="*/ 102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9"/>
                <a:gd name="T98" fmla="*/ 196 w 196"/>
                <a:gd name="T99" fmla="*/ 109 h 10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9">
                  <a:moveTo>
                    <a:pt x="196" y="102"/>
                  </a:moveTo>
                  <a:cubicBezTo>
                    <a:pt x="196" y="55"/>
                    <a:pt x="155" y="18"/>
                    <a:pt x="104" y="15"/>
                  </a:cubicBezTo>
                  <a:cubicBezTo>
                    <a:pt x="104" y="6"/>
                    <a:pt x="104" y="6"/>
                    <a:pt x="104" y="6"/>
                  </a:cubicBezTo>
                  <a:cubicBezTo>
                    <a:pt x="104" y="3"/>
                    <a:pt x="101" y="0"/>
                    <a:pt x="98" y="0"/>
                  </a:cubicBezTo>
                  <a:cubicBezTo>
                    <a:pt x="94" y="0"/>
                    <a:pt x="91" y="3"/>
                    <a:pt x="91" y="6"/>
                  </a:cubicBezTo>
                  <a:cubicBezTo>
                    <a:pt x="91" y="15"/>
                    <a:pt x="91" y="15"/>
                    <a:pt x="91" y="15"/>
                  </a:cubicBezTo>
                  <a:cubicBezTo>
                    <a:pt x="40" y="18"/>
                    <a:pt x="0" y="56"/>
                    <a:pt x="0" y="102"/>
                  </a:cubicBezTo>
                  <a:cubicBezTo>
                    <a:pt x="0" y="106"/>
                    <a:pt x="3" y="109"/>
                    <a:pt x="6" y="109"/>
                  </a:cubicBezTo>
                  <a:cubicBezTo>
                    <a:pt x="8" y="109"/>
                    <a:pt x="8" y="109"/>
                    <a:pt x="8" y="109"/>
                  </a:cubicBezTo>
                  <a:cubicBezTo>
                    <a:pt x="10" y="109"/>
                    <a:pt x="13" y="107"/>
                    <a:pt x="14" y="105"/>
                  </a:cubicBezTo>
                  <a:cubicBezTo>
                    <a:pt x="16" y="98"/>
                    <a:pt x="22" y="93"/>
                    <a:pt x="29" y="93"/>
                  </a:cubicBezTo>
                  <a:cubicBezTo>
                    <a:pt x="36" y="93"/>
                    <a:pt x="43" y="98"/>
                    <a:pt x="45" y="105"/>
                  </a:cubicBezTo>
                  <a:cubicBezTo>
                    <a:pt x="46" y="107"/>
                    <a:pt x="48" y="109"/>
                    <a:pt x="51" y="109"/>
                  </a:cubicBezTo>
                  <a:cubicBezTo>
                    <a:pt x="54" y="109"/>
                    <a:pt x="54" y="109"/>
                    <a:pt x="54" y="109"/>
                  </a:cubicBezTo>
                  <a:cubicBezTo>
                    <a:pt x="56" y="109"/>
                    <a:pt x="59" y="107"/>
                    <a:pt x="60" y="105"/>
                  </a:cubicBezTo>
                  <a:cubicBezTo>
                    <a:pt x="62" y="98"/>
                    <a:pt x="68" y="93"/>
                    <a:pt x="75" y="93"/>
                  </a:cubicBezTo>
                  <a:cubicBezTo>
                    <a:pt x="82" y="93"/>
                    <a:pt x="89" y="98"/>
                    <a:pt x="91" y="105"/>
                  </a:cubicBezTo>
                  <a:cubicBezTo>
                    <a:pt x="92" y="107"/>
                    <a:pt x="94" y="109"/>
                    <a:pt x="97" y="109"/>
                  </a:cubicBezTo>
                  <a:cubicBezTo>
                    <a:pt x="99" y="109"/>
                    <a:pt x="99" y="109"/>
                    <a:pt x="99" y="109"/>
                  </a:cubicBezTo>
                  <a:cubicBezTo>
                    <a:pt x="101" y="109"/>
                    <a:pt x="104" y="107"/>
                    <a:pt x="105" y="105"/>
                  </a:cubicBezTo>
                  <a:cubicBezTo>
                    <a:pt x="107" y="98"/>
                    <a:pt x="113" y="93"/>
                    <a:pt x="120" y="93"/>
                  </a:cubicBezTo>
                  <a:cubicBezTo>
                    <a:pt x="127" y="93"/>
                    <a:pt x="134" y="98"/>
                    <a:pt x="136" y="105"/>
                  </a:cubicBezTo>
                  <a:cubicBezTo>
                    <a:pt x="137" y="107"/>
                    <a:pt x="139" y="109"/>
                    <a:pt x="142" y="109"/>
                  </a:cubicBezTo>
                  <a:cubicBezTo>
                    <a:pt x="145" y="109"/>
                    <a:pt x="145" y="109"/>
                    <a:pt x="145" y="109"/>
                  </a:cubicBezTo>
                  <a:cubicBezTo>
                    <a:pt x="147" y="109"/>
                    <a:pt x="150" y="107"/>
                    <a:pt x="151" y="105"/>
                  </a:cubicBezTo>
                  <a:cubicBezTo>
                    <a:pt x="153" y="98"/>
                    <a:pt x="159" y="93"/>
                    <a:pt x="166" y="93"/>
                  </a:cubicBezTo>
                  <a:cubicBezTo>
                    <a:pt x="173" y="93"/>
                    <a:pt x="180" y="98"/>
                    <a:pt x="182" y="105"/>
                  </a:cubicBezTo>
                  <a:cubicBezTo>
                    <a:pt x="183" y="107"/>
                    <a:pt x="185" y="109"/>
                    <a:pt x="188" y="109"/>
                  </a:cubicBezTo>
                  <a:cubicBezTo>
                    <a:pt x="190" y="109"/>
                    <a:pt x="190" y="109"/>
                    <a:pt x="190" y="109"/>
                  </a:cubicBezTo>
                  <a:cubicBezTo>
                    <a:pt x="190" y="109"/>
                    <a:pt x="190" y="109"/>
                    <a:pt x="190" y="109"/>
                  </a:cubicBezTo>
                  <a:cubicBezTo>
                    <a:pt x="194" y="109"/>
                    <a:pt x="196" y="106"/>
                    <a:pt x="196" y="102"/>
                  </a:cubicBezTo>
                  <a:cubicBezTo>
                    <a:pt x="196" y="102"/>
                    <a:pt x="196" y="102"/>
                    <a:pt x="196" y="102"/>
                  </a:cubicBezTo>
                  <a:close/>
                </a:path>
              </a:pathLst>
            </a:custGeom>
            <a:solidFill>
              <a:srgbClr val="EFE9EB"/>
            </a:solidFill>
            <a:ln>
              <a:noFill/>
            </a:ln>
            <a:extLst>
              <a:ext uri="{91240B29-F687-4F45-9708-019B960494DF}">
                <a14:hiddenLine cmpd="sng" w="9525">
                  <a:solidFill>
                    <a:srgbClr val="000000"/>
                  </a:solidFill>
                  <a:bevel/>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23" name="组合 22"/>
          <p:cNvGrpSpPr/>
          <p:nvPr userDrawn="1"/>
        </p:nvGrpSpPr>
        <p:grpSpPr>
          <a:xfrm>
            <a:off x="-45" y="198986"/>
            <a:ext cx="660445" cy="798770"/>
            <a:chOff x="-45" y="198986"/>
            <a:chExt cx="660445" cy="798770"/>
          </a:xfrm>
        </p:grpSpPr>
        <p:sp>
          <p:nvSpPr>
            <p:cNvPr id="24" name="矩形 23"/>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占位符 30"/>
          <p:cNvSpPr>
            <a:spLocks noGrp="1"/>
          </p:cNvSpPr>
          <p:nvPr>
            <p:ph type="body" sz="quarter" idx="13" hasCustomPrompt="1"/>
          </p:nvPr>
        </p:nvSpPr>
        <p:spPr>
          <a:xfrm>
            <a:off x="1582057" y="1741488"/>
            <a:ext cx="2804886" cy="546100"/>
          </a:xfr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sz="2000" b="0">
                <a:solidFill>
                  <a:schemeClr val="bg1"/>
                </a:solidFill>
              </a:rPr>
              <a:t>LOREM</a:t>
            </a:r>
            <a:r>
              <a:rPr lang="en-US" altLang="zh-CN" sz="2000" b="0" baseline="0">
                <a:solidFill>
                  <a:schemeClr val="bg1"/>
                </a:solidFill>
              </a:rPr>
              <a:t> IPSUM</a:t>
            </a:r>
            <a:endParaRPr lang="zh-CN" altLang="en-US" sz="2000" b="0">
              <a:solidFill>
                <a:schemeClr val="bg1"/>
              </a:solidFill>
            </a:endParaRPr>
          </a:p>
        </p:txBody>
      </p:sp>
      <p:sp>
        <p:nvSpPr>
          <p:cNvPr id="34" name="文本占位符 33"/>
          <p:cNvSpPr>
            <a:spLocks noGrp="1"/>
          </p:cNvSpPr>
          <p:nvPr>
            <p:ph type="body" sz="quarter" idx="14"/>
          </p:nvPr>
        </p:nvSpPr>
        <p:spPr>
          <a:xfrm>
            <a:off x="1749427" y="3391219"/>
            <a:ext cx="2471508" cy="1876425"/>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5" name="文本占位符 30"/>
          <p:cNvSpPr>
            <a:spLocks noGrp="1"/>
          </p:cNvSpPr>
          <p:nvPr>
            <p:ph type="body" sz="quarter" idx="15" hasCustomPrompt="1"/>
          </p:nvPr>
        </p:nvSpPr>
        <p:spPr>
          <a:xfrm>
            <a:off x="4737325" y="1741488"/>
            <a:ext cx="2804886" cy="546100"/>
          </a:xfr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sz="2000" b="0">
                <a:solidFill>
                  <a:schemeClr val="bg1"/>
                </a:solidFill>
              </a:rPr>
              <a:t>LOREM</a:t>
            </a:r>
            <a:r>
              <a:rPr lang="en-US" altLang="zh-CN" sz="2000" b="0" baseline="0">
                <a:solidFill>
                  <a:schemeClr val="bg1"/>
                </a:solidFill>
              </a:rPr>
              <a:t> IPSUM</a:t>
            </a:r>
            <a:endParaRPr lang="zh-CN" altLang="en-US" sz="2000" b="0">
              <a:solidFill>
                <a:schemeClr val="bg1"/>
              </a:solidFill>
            </a:endParaRPr>
          </a:p>
        </p:txBody>
      </p:sp>
      <p:sp>
        <p:nvSpPr>
          <p:cNvPr id="36" name="文本占位符 33"/>
          <p:cNvSpPr>
            <a:spLocks noGrp="1"/>
          </p:cNvSpPr>
          <p:nvPr>
            <p:ph type="body" sz="quarter" idx="16"/>
          </p:nvPr>
        </p:nvSpPr>
        <p:spPr>
          <a:xfrm>
            <a:off x="4904695" y="3391219"/>
            <a:ext cx="2471508" cy="1876425"/>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 name="文本占位符 30"/>
          <p:cNvSpPr>
            <a:spLocks noGrp="1"/>
          </p:cNvSpPr>
          <p:nvPr>
            <p:ph type="body" sz="quarter" idx="17" hasCustomPrompt="1"/>
          </p:nvPr>
        </p:nvSpPr>
        <p:spPr>
          <a:xfrm>
            <a:off x="7874227" y="1741488"/>
            <a:ext cx="2804886" cy="546100"/>
          </a:xfr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ltLang="zh-CN" sz="2000" b="0">
                <a:solidFill>
                  <a:schemeClr val="bg1"/>
                </a:solidFill>
              </a:rPr>
              <a:t>LOREM</a:t>
            </a:r>
            <a:r>
              <a:rPr lang="en-US" altLang="zh-CN" sz="2000" b="0" baseline="0">
                <a:solidFill>
                  <a:schemeClr val="bg1"/>
                </a:solidFill>
              </a:rPr>
              <a:t> IPSUM</a:t>
            </a:r>
            <a:endParaRPr lang="zh-CN" altLang="en-US" sz="2000" b="0">
              <a:solidFill>
                <a:schemeClr val="bg1"/>
              </a:solidFill>
            </a:endParaRPr>
          </a:p>
        </p:txBody>
      </p:sp>
      <p:sp>
        <p:nvSpPr>
          <p:cNvPr id="38" name="文本占位符 33"/>
          <p:cNvSpPr>
            <a:spLocks noGrp="1"/>
          </p:cNvSpPr>
          <p:nvPr>
            <p:ph type="body" sz="quarter" idx="18"/>
          </p:nvPr>
        </p:nvSpPr>
        <p:spPr>
          <a:xfrm>
            <a:off x="8041597" y="3391219"/>
            <a:ext cx="2471508" cy="1876425"/>
          </a:xfrm>
        </p:spPr>
        <p:txBody>
          <a:bodyPr>
            <a:no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950119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childTnLst>
                          </p:cTn>
                        </p:par>
                        <p:par>
                          <p:cTn id="24" fill="hold" nodeType="afterGroup">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down)">
                                      <p:cBhvr>
                                        <p:cTn id="28" dur="500"/>
                                        <p:tgtEl>
                                          <p:spTgt spid="1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p:tgtEl>
                                          <p:spTgt spid="31">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1">
                                            <p:txEl>
                                              <p:pRg st="0" end="0"/>
                                            </p:txEl>
                                          </p:spTgt>
                                        </p:tgtEl>
                                      </p:cBhvr>
                                    </p:animEffect>
                                  </p:childTnLst>
                                </p:cTn>
                              </p:par>
                            </p:childTnLst>
                          </p:cTn>
                        </p:par>
                        <p:par>
                          <p:cTn id="33" fill="hold" nodeType="afterGroup">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 calcmode="lin" valueType="num">
                                      <p:cBhvr additive="base">
                                        <p:cTn id="36" dur="500"/>
                                        <p:tgtEl>
                                          <p:spTgt spid="34">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34">
                                            <p:txEl>
                                              <p:pRg st="0" end="0"/>
                                            </p:txEl>
                                          </p:spTgt>
                                        </p:tgtEl>
                                      </p:cBhvr>
                                    </p:animEffect>
                                  </p:childTnLst>
                                </p:cTn>
                              </p:par>
                            </p:childTnLst>
                          </p:cTn>
                        </p:par>
                        <p:par>
                          <p:cTn id="38" fill="hold" nodeType="afterGroup">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34">
                                            <p:txEl>
                                              <p:pRg st="1" end="1"/>
                                            </p:txEl>
                                          </p:spTgt>
                                        </p:tgtEl>
                                        <p:attrNameLst>
                                          <p:attrName>style.visibility</p:attrName>
                                        </p:attrNameLst>
                                      </p:cBhvr>
                                      <p:to>
                                        <p:strVal val="visible"/>
                                      </p:to>
                                    </p:set>
                                    <p:anim calcmode="lin" valueType="num">
                                      <p:cBhvr additive="base">
                                        <p:cTn id="41" dur="500"/>
                                        <p:tgtEl>
                                          <p:spTgt spid="34">
                                            <p:txEl>
                                              <p:pRg st="1" end="1"/>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4">
                                            <p:txEl>
                                              <p:pRg st="1" end="1"/>
                                            </p:txEl>
                                          </p:spTgt>
                                        </p:tgtEl>
                                      </p:cBhvr>
                                    </p:animEffect>
                                  </p:childTnLst>
                                </p:cTn>
                              </p:par>
                            </p:childTnLst>
                          </p:cTn>
                        </p:par>
                        <p:par>
                          <p:cTn id="43" fill="hold" nodeType="afterGroup">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4">
                                            <p:txEl>
                                              <p:pRg st="2" end="2"/>
                                            </p:txEl>
                                          </p:spTgt>
                                        </p:tgtEl>
                                        <p:attrNameLst>
                                          <p:attrName>style.visibility</p:attrName>
                                        </p:attrNameLst>
                                      </p:cBhvr>
                                      <p:to>
                                        <p:strVal val="visible"/>
                                      </p:to>
                                    </p:set>
                                    <p:anim calcmode="lin" valueType="num">
                                      <p:cBhvr additive="base">
                                        <p:cTn id="46" dur="500"/>
                                        <p:tgtEl>
                                          <p:spTgt spid="34">
                                            <p:txEl>
                                              <p:pRg st="2" end="2"/>
                                            </p:txEl>
                                          </p:spTgt>
                                        </p:tgtEl>
                                        <p:attrNameLst>
                                          <p:attrName>ppt_y</p:attrName>
                                        </p:attrNameLst>
                                      </p:cBhvr>
                                      <p:tavLst>
                                        <p:tav tm="0">
                                          <p:val>
                                            <p:strVal val="#ppt_y+#ppt_h*1.125000"/>
                                          </p:val>
                                        </p:tav>
                                        <p:tav tm="100000">
                                          <p:val>
                                            <p:strVal val="#ppt_y"/>
                                          </p:val>
                                        </p:tav>
                                      </p:tavLst>
                                    </p:anim>
                                    <p:animEffect transition="in" filter="wipe(up)">
                                      <p:cBhvr>
                                        <p:cTn id="47" dur="500"/>
                                        <p:tgtEl>
                                          <p:spTgt spid="34">
                                            <p:txEl>
                                              <p:pRg st="2" end="2"/>
                                            </p:txEl>
                                          </p:spTgt>
                                        </p:tgtEl>
                                      </p:cBhvr>
                                    </p:animEffect>
                                  </p:childTnLst>
                                </p:cTn>
                              </p:par>
                            </p:childTnLst>
                          </p:cTn>
                        </p:par>
                        <p:par>
                          <p:cTn id="48" fill="hold" nodeType="afterGroup">
                            <p:stCondLst>
                              <p:cond delay="4000"/>
                            </p:stCondLst>
                            <p:childTnLst>
                              <p:par>
                                <p:cTn id="49" presetID="12" presetClass="entr" presetSubtype="4" fill="hold" grpId="0" nodeType="afterEffect">
                                  <p:stCondLst>
                                    <p:cond delay="0"/>
                                  </p:stCondLst>
                                  <p:childTnLst>
                                    <p:set>
                                      <p:cBhvr>
                                        <p:cTn id="50" dur="1" fill="hold">
                                          <p:stCondLst>
                                            <p:cond delay="0"/>
                                          </p:stCondLst>
                                        </p:cTn>
                                        <p:tgtEl>
                                          <p:spTgt spid="34">
                                            <p:txEl>
                                              <p:pRg st="3" end="3"/>
                                            </p:txEl>
                                          </p:spTgt>
                                        </p:tgtEl>
                                        <p:attrNameLst>
                                          <p:attrName>style.visibility</p:attrName>
                                        </p:attrNameLst>
                                      </p:cBhvr>
                                      <p:to>
                                        <p:strVal val="visible"/>
                                      </p:to>
                                    </p:set>
                                    <p:anim calcmode="lin" valueType="num">
                                      <p:cBhvr additive="base">
                                        <p:cTn id="51" dur="500"/>
                                        <p:tgtEl>
                                          <p:spTgt spid="34">
                                            <p:txEl>
                                              <p:pRg st="3" end="3"/>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4">
                                            <p:txEl>
                                              <p:pRg st="3" end="3"/>
                                            </p:txEl>
                                          </p:spTgt>
                                        </p:tgtEl>
                                      </p:cBhvr>
                                    </p:animEffect>
                                  </p:childTnLst>
                                </p:cTn>
                              </p:par>
                            </p:childTnLst>
                          </p:cTn>
                        </p:par>
                        <p:par>
                          <p:cTn id="53" fill="hold" nodeType="afterGroup">
                            <p:stCondLst>
                              <p:cond delay="4500"/>
                            </p:stCondLst>
                            <p:childTnLst>
                              <p:par>
                                <p:cTn id="54" presetID="12" presetClass="entr" presetSubtype="4" fill="hold" grpId="0" nodeType="afterEffect">
                                  <p:stCondLst>
                                    <p:cond delay="0"/>
                                  </p:stCondLst>
                                  <p:childTnLst>
                                    <p:set>
                                      <p:cBhvr>
                                        <p:cTn id="55" dur="1" fill="hold">
                                          <p:stCondLst>
                                            <p:cond delay="0"/>
                                          </p:stCondLst>
                                        </p:cTn>
                                        <p:tgtEl>
                                          <p:spTgt spid="34">
                                            <p:txEl>
                                              <p:pRg st="4" end="4"/>
                                            </p:txEl>
                                          </p:spTgt>
                                        </p:tgtEl>
                                        <p:attrNameLst>
                                          <p:attrName>style.visibility</p:attrName>
                                        </p:attrNameLst>
                                      </p:cBhvr>
                                      <p:to>
                                        <p:strVal val="visible"/>
                                      </p:to>
                                    </p:set>
                                    <p:anim calcmode="lin" valueType="num">
                                      <p:cBhvr additive="base">
                                        <p:cTn id="56" dur="500"/>
                                        <p:tgtEl>
                                          <p:spTgt spid="34">
                                            <p:txEl>
                                              <p:pRg st="4" end="4"/>
                                            </p:txEl>
                                          </p:spTgt>
                                        </p:tgtEl>
                                        <p:attrNameLst>
                                          <p:attrName>ppt_y</p:attrName>
                                        </p:attrNameLst>
                                      </p:cBhvr>
                                      <p:tavLst>
                                        <p:tav tm="0">
                                          <p:val>
                                            <p:strVal val="#ppt_y+#ppt_h*1.125000"/>
                                          </p:val>
                                        </p:tav>
                                        <p:tav tm="100000">
                                          <p:val>
                                            <p:strVal val="#ppt_y"/>
                                          </p:val>
                                        </p:tav>
                                      </p:tavLst>
                                    </p:anim>
                                    <p:animEffect transition="in" filter="wipe(up)">
                                      <p:cBhvr>
                                        <p:cTn id="57" dur="500"/>
                                        <p:tgtEl>
                                          <p:spTgt spid="34">
                                            <p:txEl>
                                              <p:pRg st="4" end="4"/>
                                            </p:txEl>
                                          </p:spTgt>
                                        </p:tgtEl>
                                      </p:cBhvr>
                                    </p:animEffect>
                                  </p:childTnLst>
                                </p:cTn>
                              </p:par>
                            </p:childTnLst>
                          </p:cTn>
                        </p:par>
                        <p:par>
                          <p:cTn id="58" fill="hold" nodeType="afterGroup">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up)">
                                      <p:cBhvr>
                                        <p:cTn id="62" dur="500"/>
                                        <p:tgtEl>
                                          <p:spTgt spid="10"/>
                                        </p:tgtEl>
                                      </p:cBhvr>
                                    </p:animEffect>
                                  </p:childTnLst>
                                </p:cTn>
                              </p:par>
                            </p:childTnLst>
                          </p:cTn>
                        </p:par>
                        <p:par>
                          <p:cTn id="63" fill="hold" nodeType="afterGroup">
                            <p:stCondLst>
                              <p:cond delay="5500"/>
                            </p:stCondLst>
                            <p:childTnLst>
                              <p:par>
                                <p:cTn id="64" presetID="12" presetClass="entr" presetSubtype="1"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p:tgtEl>
                                          <p:spTgt spid="16"/>
                                        </p:tgtEl>
                                        <p:attrNameLst>
                                          <p:attrName>ppt_y</p:attrName>
                                        </p:attrNameLst>
                                      </p:cBhvr>
                                      <p:tavLst>
                                        <p:tav tm="0">
                                          <p:val>
                                            <p:strVal val="#ppt_y-#ppt_h*1.125000"/>
                                          </p:val>
                                        </p:tav>
                                        <p:tav tm="100000">
                                          <p:val>
                                            <p:strVal val="#ppt_y"/>
                                          </p:val>
                                        </p:tav>
                                      </p:tavLst>
                                    </p:anim>
                                    <p:animEffect transition="in" filter="wipe(down)">
                                      <p:cBhvr>
                                        <p:cTn id="67" dur="500"/>
                                        <p:tgtEl>
                                          <p:spTgt spid="1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35">
                                            <p:txEl>
                                              <p:pRg st="0" end="0"/>
                                            </p:txEl>
                                          </p:spTgt>
                                        </p:tgtEl>
                                        <p:attrNameLst>
                                          <p:attrName>style.visibility</p:attrName>
                                        </p:attrNameLst>
                                      </p:cBhvr>
                                      <p:to>
                                        <p:strVal val="visible"/>
                                      </p:to>
                                    </p:set>
                                    <p:anim calcmode="lin" valueType="num">
                                      <p:cBhvr additive="base">
                                        <p:cTn id="70" dur="500"/>
                                        <p:tgtEl>
                                          <p:spTgt spid="35">
                                            <p:txEl>
                                              <p:pRg st="0" end="0"/>
                                            </p:txEl>
                                          </p:spTgt>
                                        </p:tgtEl>
                                        <p:attrNameLst>
                                          <p:attrName>ppt_y</p:attrName>
                                        </p:attrNameLst>
                                      </p:cBhvr>
                                      <p:tavLst>
                                        <p:tav tm="0">
                                          <p:val>
                                            <p:strVal val="#ppt_y+#ppt_h*1.125000"/>
                                          </p:val>
                                        </p:tav>
                                        <p:tav tm="100000">
                                          <p:val>
                                            <p:strVal val="#ppt_y"/>
                                          </p:val>
                                        </p:tav>
                                      </p:tavLst>
                                    </p:anim>
                                    <p:animEffect transition="in" filter="wipe(up)">
                                      <p:cBhvr>
                                        <p:cTn id="71" dur="500"/>
                                        <p:tgtEl>
                                          <p:spTgt spid="35">
                                            <p:txEl>
                                              <p:pRg st="0" end="0"/>
                                            </p:txEl>
                                          </p:spTgt>
                                        </p:tgtEl>
                                      </p:cBhvr>
                                    </p:animEffect>
                                  </p:childTnLst>
                                </p:cTn>
                              </p:par>
                            </p:childTnLst>
                          </p:cTn>
                        </p:par>
                        <p:par>
                          <p:cTn id="72" fill="hold" nodeType="afterGroup">
                            <p:stCondLst>
                              <p:cond delay="6000"/>
                            </p:stCondLst>
                            <p:childTnLst>
                              <p:par>
                                <p:cTn id="73" presetID="12" presetClass="entr" presetSubtype="4" fill="hold" grpId="0" nodeType="after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 calcmode="lin" valueType="num">
                                      <p:cBhvr additive="base">
                                        <p:cTn id="75"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up)">
                                      <p:cBhvr>
                                        <p:cTn id="76" dur="500"/>
                                        <p:tgtEl>
                                          <p:spTgt spid="36">
                                            <p:txEl>
                                              <p:pRg st="0" end="0"/>
                                            </p:txEl>
                                          </p:spTgt>
                                        </p:tgtEl>
                                      </p:cBhvr>
                                    </p:animEffect>
                                  </p:childTnLst>
                                </p:cTn>
                              </p:par>
                            </p:childTnLst>
                          </p:cTn>
                        </p:par>
                        <p:par>
                          <p:cTn id="77" fill="hold" nodeType="afterGroup">
                            <p:stCondLst>
                              <p:cond delay="6500"/>
                            </p:stCondLst>
                            <p:childTnLst>
                              <p:par>
                                <p:cTn id="78" presetID="12" presetClass="entr" presetSubtype="4" fill="hold" grpId="0" nodeType="after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 calcmode="lin" valueType="num">
                                      <p:cBhvr additive="base">
                                        <p:cTn id="80" dur="500"/>
                                        <p:tgtEl>
                                          <p:spTgt spid="36">
                                            <p:txEl>
                                              <p:pRg st="1" end="1"/>
                                            </p:txEl>
                                          </p:spTgt>
                                        </p:tgtEl>
                                        <p:attrNameLst>
                                          <p:attrName>ppt_y</p:attrName>
                                        </p:attrNameLst>
                                      </p:cBhvr>
                                      <p:tavLst>
                                        <p:tav tm="0">
                                          <p:val>
                                            <p:strVal val="#ppt_y+#ppt_h*1.125000"/>
                                          </p:val>
                                        </p:tav>
                                        <p:tav tm="100000">
                                          <p:val>
                                            <p:strVal val="#ppt_y"/>
                                          </p:val>
                                        </p:tav>
                                      </p:tavLst>
                                    </p:anim>
                                    <p:animEffect transition="in" filter="wipe(up)">
                                      <p:cBhvr>
                                        <p:cTn id="81" dur="500"/>
                                        <p:tgtEl>
                                          <p:spTgt spid="36">
                                            <p:txEl>
                                              <p:pRg st="1" end="1"/>
                                            </p:txEl>
                                          </p:spTgt>
                                        </p:tgtEl>
                                      </p:cBhvr>
                                    </p:animEffect>
                                  </p:childTnLst>
                                </p:cTn>
                              </p:par>
                            </p:childTnLst>
                          </p:cTn>
                        </p:par>
                        <p:par>
                          <p:cTn id="82" fill="hold" nodeType="afterGroup">
                            <p:stCondLst>
                              <p:cond delay="7000"/>
                            </p:stCondLst>
                            <p:childTnLst>
                              <p:par>
                                <p:cTn id="83" presetID="12" presetClass="entr" presetSubtype="4" fill="hold" grpId="0" nodeType="afterEffect">
                                  <p:stCondLst>
                                    <p:cond delay="0"/>
                                  </p:stCondLst>
                                  <p:childTnLst>
                                    <p:set>
                                      <p:cBhvr>
                                        <p:cTn id="84" dur="1" fill="hold">
                                          <p:stCondLst>
                                            <p:cond delay="0"/>
                                          </p:stCondLst>
                                        </p:cTn>
                                        <p:tgtEl>
                                          <p:spTgt spid="36">
                                            <p:txEl>
                                              <p:pRg st="2" end="2"/>
                                            </p:txEl>
                                          </p:spTgt>
                                        </p:tgtEl>
                                        <p:attrNameLst>
                                          <p:attrName>style.visibility</p:attrName>
                                        </p:attrNameLst>
                                      </p:cBhvr>
                                      <p:to>
                                        <p:strVal val="visible"/>
                                      </p:to>
                                    </p:set>
                                    <p:anim calcmode="lin" valueType="num">
                                      <p:cBhvr additive="base">
                                        <p:cTn id="85" dur="500"/>
                                        <p:tgtEl>
                                          <p:spTgt spid="36">
                                            <p:txEl>
                                              <p:pRg st="2" end="2"/>
                                            </p:txEl>
                                          </p:spTgt>
                                        </p:tgtEl>
                                        <p:attrNameLst>
                                          <p:attrName>ppt_y</p:attrName>
                                        </p:attrNameLst>
                                      </p:cBhvr>
                                      <p:tavLst>
                                        <p:tav tm="0">
                                          <p:val>
                                            <p:strVal val="#ppt_y+#ppt_h*1.125000"/>
                                          </p:val>
                                        </p:tav>
                                        <p:tav tm="100000">
                                          <p:val>
                                            <p:strVal val="#ppt_y"/>
                                          </p:val>
                                        </p:tav>
                                      </p:tavLst>
                                    </p:anim>
                                    <p:animEffect transition="in" filter="wipe(up)">
                                      <p:cBhvr>
                                        <p:cTn id="86" dur="500"/>
                                        <p:tgtEl>
                                          <p:spTgt spid="36">
                                            <p:txEl>
                                              <p:pRg st="2" end="2"/>
                                            </p:txEl>
                                          </p:spTgt>
                                        </p:tgtEl>
                                      </p:cBhvr>
                                    </p:animEffect>
                                  </p:childTnLst>
                                </p:cTn>
                              </p:par>
                            </p:childTnLst>
                          </p:cTn>
                        </p:par>
                        <p:par>
                          <p:cTn id="87" fill="hold" nodeType="afterGroup">
                            <p:stCondLst>
                              <p:cond delay="7500"/>
                            </p:stCondLst>
                            <p:childTnLst>
                              <p:par>
                                <p:cTn id="88" presetID="12" presetClass="entr" presetSubtype="4" fill="hold" grpId="0" nodeType="afterEffect">
                                  <p:stCondLst>
                                    <p:cond delay="0"/>
                                  </p:stCondLst>
                                  <p:childTnLst>
                                    <p:set>
                                      <p:cBhvr>
                                        <p:cTn id="89" dur="1" fill="hold">
                                          <p:stCondLst>
                                            <p:cond delay="0"/>
                                          </p:stCondLst>
                                        </p:cTn>
                                        <p:tgtEl>
                                          <p:spTgt spid="36">
                                            <p:txEl>
                                              <p:pRg st="3" end="3"/>
                                            </p:txEl>
                                          </p:spTgt>
                                        </p:tgtEl>
                                        <p:attrNameLst>
                                          <p:attrName>style.visibility</p:attrName>
                                        </p:attrNameLst>
                                      </p:cBhvr>
                                      <p:to>
                                        <p:strVal val="visible"/>
                                      </p:to>
                                    </p:set>
                                    <p:anim calcmode="lin" valueType="num">
                                      <p:cBhvr additive="base">
                                        <p:cTn id="90" dur="500"/>
                                        <p:tgtEl>
                                          <p:spTgt spid="36">
                                            <p:txEl>
                                              <p:pRg st="3" end="3"/>
                                            </p:txEl>
                                          </p:spTgt>
                                        </p:tgtEl>
                                        <p:attrNameLst>
                                          <p:attrName>ppt_y</p:attrName>
                                        </p:attrNameLst>
                                      </p:cBhvr>
                                      <p:tavLst>
                                        <p:tav tm="0">
                                          <p:val>
                                            <p:strVal val="#ppt_y+#ppt_h*1.125000"/>
                                          </p:val>
                                        </p:tav>
                                        <p:tav tm="100000">
                                          <p:val>
                                            <p:strVal val="#ppt_y"/>
                                          </p:val>
                                        </p:tav>
                                      </p:tavLst>
                                    </p:anim>
                                    <p:animEffect transition="in" filter="wipe(up)">
                                      <p:cBhvr>
                                        <p:cTn id="91" dur="500"/>
                                        <p:tgtEl>
                                          <p:spTgt spid="36">
                                            <p:txEl>
                                              <p:pRg st="3" end="3"/>
                                            </p:txEl>
                                          </p:spTgt>
                                        </p:tgtEl>
                                      </p:cBhvr>
                                    </p:animEffect>
                                  </p:childTnLst>
                                </p:cTn>
                              </p:par>
                            </p:childTnLst>
                          </p:cTn>
                        </p:par>
                        <p:par>
                          <p:cTn id="92" fill="hold" nodeType="afterGroup">
                            <p:stCondLst>
                              <p:cond delay="8000"/>
                            </p:stCondLst>
                            <p:childTnLst>
                              <p:par>
                                <p:cTn id="93" presetID="12" presetClass="entr" presetSubtype="4" fill="hold" grpId="0" nodeType="afterEffect">
                                  <p:stCondLst>
                                    <p:cond delay="0"/>
                                  </p:stCondLst>
                                  <p:childTnLst>
                                    <p:set>
                                      <p:cBhvr>
                                        <p:cTn id="94" dur="1" fill="hold">
                                          <p:stCondLst>
                                            <p:cond delay="0"/>
                                          </p:stCondLst>
                                        </p:cTn>
                                        <p:tgtEl>
                                          <p:spTgt spid="36">
                                            <p:txEl>
                                              <p:pRg st="4" end="4"/>
                                            </p:txEl>
                                          </p:spTgt>
                                        </p:tgtEl>
                                        <p:attrNameLst>
                                          <p:attrName>style.visibility</p:attrName>
                                        </p:attrNameLst>
                                      </p:cBhvr>
                                      <p:to>
                                        <p:strVal val="visible"/>
                                      </p:to>
                                    </p:set>
                                    <p:anim calcmode="lin" valueType="num">
                                      <p:cBhvr additive="base">
                                        <p:cTn id="95" dur="500"/>
                                        <p:tgtEl>
                                          <p:spTgt spid="36">
                                            <p:txEl>
                                              <p:pRg st="4" end="4"/>
                                            </p:txEl>
                                          </p:spTgt>
                                        </p:tgtEl>
                                        <p:attrNameLst>
                                          <p:attrName>ppt_y</p:attrName>
                                        </p:attrNameLst>
                                      </p:cBhvr>
                                      <p:tavLst>
                                        <p:tav tm="0">
                                          <p:val>
                                            <p:strVal val="#ppt_y+#ppt_h*1.125000"/>
                                          </p:val>
                                        </p:tav>
                                        <p:tav tm="100000">
                                          <p:val>
                                            <p:strVal val="#ppt_y"/>
                                          </p:val>
                                        </p:tav>
                                      </p:tavLst>
                                    </p:anim>
                                    <p:animEffect transition="in" filter="wipe(up)">
                                      <p:cBhvr>
                                        <p:cTn id="96" dur="500"/>
                                        <p:tgtEl>
                                          <p:spTgt spid="36">
                                            <p:txEl>
                                              <p:pRg st="4" end="4"/>
                                            </p:txEl>
                                          </p:spTgt>
                                        </p:tgtEl>
                                      </p:cBhvr>
                                    </p:animEffect>
                                  </p:childTnLst>
                                </p:cTn>
                              </p:par>
                            </p:childTnLst>
                          </p:cTn>
                        </p:par>
                        <p:par>
                          <p:cTn id="97" fill="hold" nodeType="afterGroup">
                            <p:stCondLst>
                              <p:cond delay="8500"/>
                            </p:stCondLst>
                            <p:childTnLst>
                              <p:par>
                                <p:cTn id="98" presetID="12" presetClass="entr" presetSubtype="4" fill="hold" grpId="0" nodeType="after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p:tgtEl>
                                          <p:spTgt spid="11"/>
                                        </p:tgtEl>
                                        <p:attrNameLst>
                                          <p:attrName>ppt_y</p:attrName>
                                        </p:attrNameLst>
                                      </p:cBhvr>
                                      <p:tavLst>
                                        <p:tav tm="0">
                                          <p:val>
                                            <p:strVal val="#ppt_y+#ppt_h*1.125000"/>
                                          </p:val>
                                        </p:tav>
                                        <p:tav tm="100000">
                                          <p:val>
                                            <p:strVal val="#ppt_y"/>
                                          </p:val>
                                        </p:tav>
                                      </p:tavLst>
                                    </p:anim>
                                    <p:animEffect transition="in" filter="wipe(up)">
                                      <p:cBhvr>
                                        <p:cTn id="101" dur="500"/>
                                        <p:tgtEl>
                                          <p:spTgt spid="11"/>
                                        </p:tgtEl>
                                      </p:cBhvr>
                                    </p:animEffect>
                                  </p:childTnLst>
                                </p:cTn>
                              </p:par>
                            </p:childTnLst>
                          </p:cTn>
                        </p:par>
                        <p:par>
                          <p:cTn id="102" fill="hold" nodeType="afterGroup">
                            <p:stCondLst>
                              <p:cond delay="9000"/>
                            </p:stCondLst>
                            <p:childTnLst>
                              <p:par>
                                <p:cTn id="103" presetID="12" presetClass="entr" presetSubtype="1" fill="hold" nodeType="after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additive="base">
                                        <p:cTn id="105" dur="500"/>
                                        <p:tgtEl>
                                          <p:spTgt spid="17"/>
                                        </p:tgtEl>
                                        <p:attrNameLst>
                                          <p:attrName>ppt_y</p:attrName>
                                        </p:attrNameLst>
                                      </p:cBhvr>
                                      <p:tavLst>
                                        <p:tav tm="0">
                                          <p:val>
                                            <p:strVal val="#ppt_y-#ppt_h*1.125000"/>
                                          </p:val>
                                        </p:tav>
                                        <p:tav tm="100000">
                                          <p:val>
                                            <p:strVal val="#ppt_y"/>
                                          </p:val>
                                        </p:tav>
                                      </p:tavLst>
                                    </p:anim>
                                    <p:animEffect transition="in" filter="wipe(down)">
                                      <p:cBhvr>
                                        <p:cTn id="106" dur="500"/>
                                        <p:tgtEl>
                                          <p:spTgt spid="17"/>
                                        </p:tgtEl>
                                      </p:cBhvr>
                                    </p:animEffect>
                                  </p:childTnLst>
                                </p:cTn>
                              </p:par>
                              <p:par>
                                <p:cTn id="107" presetID="12" presetClass="entr" presetSubtype="4" fill="hold" grpId="0" nodeType="withEffect">
                                  <p:stCondLst>
                                    <p:cond delay="0"/>
                                  </p:stCondLst>
                                  <p:childTnLst>
                                    <p:set>
                                      <p:cBhvr>
                                        <p:cTn id="108" dur="1" fill="hold">
                                          <p:stCondLst>
                                            <p:cond delay="0"/>
                                          </p:stCondLst>
                                        </p:cTn>
                                        <p:tgtEl>
                                          <p:spTgt spid="37">
                                            <p:txEl>
                                              <p:pRg st="0" end="0"/>
                                            </p:txEl>
                                          </p:spTgt>
                                        </p:tgtEl>
                                        <p:attrNameLst>
                                          <p:attrName>style.visibility</p:attrName>
                                        </p:attrNameLst>
                                      </p:cBhvr>
                                      <p:to>
                                        <p:strVal val="visible"/>
                                      </p:to>
                                    </p:set>
                                    <p:anim calcmode="lin" valueType="num">
                                      <p:cBhvr additive="base">
                                        <p:cTn id="109" dur="500"/>
                                        <p:tgtEl>
                                          <p:spTgt spid="37">
                                            <p:txEl>
                                              <p:pRg st="0" end="0"/>
                                            </p:txEl>
                                          </p:spTgt>
                                        </p:tgtEl>
                                        <p:attrNameLst>
                                          <p:attrName>ppt_y</p:attrName>
                                        </p:attrNameLst>
                                      </p:cBhvr>
                                      <p:tavLst>
                                        <p:tav tm="0">
                                          <p:val>
                                            <p:strVal val="#ppt_y+#ppt_h*1.125000"/>
                                          </p:val>
                                        </p:tav>
                                        <p:tav tm="100000">
                                          <p:val>
                                            <p:strVal val="#ppt_y"/>
                                          </p:val>
                                        </p:tav>
                                      </p:tavLst>
                                    </p:anim>
                                    <p:animEffect transition="in" filter="wipe(up)">
                                      <p:cBhvr>
                                        <p:cTn id="110" dur="500"/>
                                        <p:tgtEl>
                                          <p:spTgt spid="37">
                                            <p:txEl>
                                              <p:pRg st="0" end="0"/>
                                            </p:txEl>
                                          </p:spTgt>
                                        </p:tgtEl>
                                      </p:cBhvr>
                                    </p:animEffect>
                                  </p:childTnLst>
                                </p:cTn>
                              </p:par>
                            </p:childTnLst>
                          </p:cTn>
                        </p:par>
                        <p:par>
                          <p:cTn id="111" fill="hold" nodeType="afterGroup">
                            <p:stCondLst>
                              <p:cond delay="9500"/>
                            </p:stCondLst>
                            <p:childTnLst>
                              <p:par>
                                <p:cTn id="112" presetID="12" presetClass="entr" presetSubtype="4" fill="hold" grpId="0" nodeType="afterEffect">
                                  <p:stCondLst>
                                    <p:cond delay="0"/>
                                  </p:stCondLst>
                                  <p:childTnLst>
                                    <p:set>
                                      <p:cBhvr>
                                        <p:cTn id="113" dur="1" fill="hold">
                                          <p:stCondLst>
                                            <p:cond delay="0"/>
                                          </p:stCondLst>
                                        </p:cTn>
                                        <p:tgtEl>
                                          <p:spTgt spid="38">
                                            <p:txEl>
                                              <p:pRg st="0" end="0"/>
                                            </p:txEl>
                                          </p:spTgt>
                                        </p:tgtEl>
                                        <p:attrNameLst>
                                          <p:attrName>style.visibility</p:attrName>
                                        </p:attrNameLst>
                                      </p:cBhvr>
                                      <p:to>
                                        <p:strVal val="visible"/>
                                      </p:to>
                                    </p:set>
                                    <p:anim calcmode="lin" valueType="num">
                                      <p:cBhvr additive="base">
                                        <p:cTn id="114"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up)">
                                      <p:cBhvr>
                                        <p:cTn id="115" dur="500"/>
                                        <p:tgtEl>
                                          <p:spTgt spid="38">
                                            <p:txEl>
                                              <p:pRg st="0" end="0"/>
                                            </p:txEl>
                                          </p:spTgt>
                                        </p:tgtEl>
                                      </p:cBhvr>
                                    </p:animEffect>
                                  </p:childTnLst>
                                </p:cTn>
                              </p:par>
                            </p:childTnLst>
                          </p:cTn>
                        </p:par>
                        <p:par>
                          <p:cTn id="116" fill="hold" nodeType="afterGroup">
                            <p:stCondLst>
                              <p:cond delay="10000"/>
                            </p:stCondLst>
                            <p:childTnLst>
                              <p:par>
                                <p:cTn id="117" presetID="12" presetClass="entr" presetSubtype="4" fill="hold" grpId="0" nodeType="afterEffect">
                                  <p:stCondLst>
                                    <p:cond delay="0"/>
                                  </p:stCondLst>
                                  <p:childTnLst>
                                    <p:set>
                                      <p:cBhvr>
                                        <p:cTn id="118" dur="1" fill="hold">
                                          <p:stCondLst>
                                            <p:cond delay="0"/>
                                          </p:stCondLst>
                                        </p:cTn>
                                        <p:tgtEl>
                                          <p:spTgt spid="38">
                                            <p:txEl>
                                              <p:pRg st="1" end="1"/>
                                            </p:txEl>
                                          </p:spTgt>
                                        </p:tgtEl>
                                        <p:attrNameLst>
                                          <p:attrName>style.visibility</p:attrName>
                                        </p:attrNameLst>
                                      </p:cBhvr>
                                      <p:to>
                                        <p:strVal val="visible"/>
                                      </p:to>
                                    </p:set>
                                    <p:anim calcmode="lin" valueType="num">
                                      <p:cBhvr additive="base">
                                        <p:cTn id="119" dur="500"/>
                                        <p:tgtEl>
                                          <p:spTgt spid="38">
                                            <p:txEl>
                                              <p:pRg st="1" end="1"/>
                                            </p:txEl>
                                          </p:spTgt>
                                        </p:tgtEl>
                                        <p:attrNameLst>
                                          <p:attrName>ppt_y</p:attrName>
                                        </p:attrNameLst>
                                      </p:cBhvr>
                                      <p:tavLst>
                                        <p:tav tm="0">
                                          <p:val>
                                            <p:strVal val="#ppt_y+#ppt_h*1.125000"/>
                                          </p:val>
                                        </p:tav>
                                        <p:tav tm="100000">
                                          <p:val>
                                            <p:strVal val="#ppt_y"/>
                                          </p:val>
                                        </p:tav>
                                      </p:tavLst>
                                    </p:anim>
                                    <p:animEffect transition="in" filter="wipe(up)">
                                      <p:cBhvr>
                                        <p:cTn id="120" dur="500"/>
                                        <p:tgtEl>
                                          <p:spTgt spid="38">
                                            <p:txEl>
                                              <p:pRg st="1" end="1"/>
                                            </p:txEl>
                                          </p:spTgt>
                                        </p:tgtEl>
                                      </p:cBhvr>
                                    </p:animEffect>
                                  </p:childTnLst>
                                </p:cTn>
                              </p:par>
                            </p:childTnLst>
                          </p:cTn>
                        </p:par>
                        <p:par>
                          <p:cTn id="121" fill="hold" nodeType="afterGroup">
                            <p:stCondLst>
                              <p:cond delay="10500"/>
                            </p:stCondLst>
                            <p:childTnLst>
                              <p:par>
                                <p:cTn id="122" presetID="12" presetClass="entr" presetSubtype="4" fill="hold" grpId="0" nodeType="afterEffect">
                                  <p:stCondLst>
                                    <p:cond delay="0"/>
                                  </p:stCondLst>
                                  <p:childTnLst>
                                    <p:set>
                                      <p:cBhvr>
                                        <p:cTn id="123" dur="1" fill="hold">
                                          <p:stCondLst>
                                            <p:cond delay="0"/>
                                          </p:stCondLst>
                                        </p:cTn>
                                        <p:tgtEl>
                                          <p:spTgt spid="38">
                                            <p:txEl>
                                              <p:pRg st="2" end="2"/>
                                            </p:txEl>
                                          </p:spTgt>
                                        </p:tgtEl>
                                        <p:attrNameLst>
                                          <p:attrName>style.visibility</p:attrName>
                                        </p:attrNameLst>
                                      </p:cBhvr>
                                      <p:to>
                                        <p:strVal val="visible"/>
                                      </p:to>
                                    </p:set>
                                    <p:anim calcmode="lin" valueType="num">
                                      <p:cBhvr additive="base">
                                        <p:cTn id="124" dur="500"/>
                                        <p:tgtEl>
                                          <p:spTgt spid="38">
                                            <p:txEl>
                                              <p:pRg st="2" end="2"/>
                                            </p:txEl>
                                          </p:spTgt>
                                        </p:tgtEl>
                                        <p:attrNameLst>
                                          <p:attrName>ppt_y</p:attrName>
                                        </p:attrNameLst>
                                      </p:cBhvr>
                                      <p:tavLst>
                                        <p:tav tm="0">
                                          <p:val>
                                            <p:strVal val="#ppt_y+#ppt_h*1.125000"/>
                                          </p:val>
                                        </p:tav>
                                        <p:tav tm="100000">
                                          <p:val>
                                            <p:strVal val="#ppt_y"/>
                                          </p:val>
                                        </p:tav>
                                      </p:tavLst>
                                    </p:anim>
                                    <p:animEffect transition="in" filter="wipe(up)">
                                      <p:cBhvr>
                                        <p:cTn id="125" dur="500"/>
                                        <p:tgtEl>
                                          <p:spTgt spid="38">
                                            <p:txEl>
                                              <p:pRg st="2" end="2"/>
                                            </p:txEl>
                                          </p:spTgt>
                                        </p:tgtEl>
                                      </p:cBhvr>
                                    </p:animEffect>
                                  </p:childTnLst>
                                </p:cTn>
                              </p:par>
                            </p:childTnLst>
                          </p:cTn>
                        </p:par>
                        <p:par>
                          <p:cTn id="126" fill="hold" nodeType="afterGroup">
                            <p:stCondLst>
                              <p:cond delay="11000"/>
                            </p:stCondLst>
                            <p:childTnLst>
                              <p:par>
                                <p:cTn id="127" presetID="12" presetClass="entr" presetSubtype="4" fill="hold" grpId="0" nodeType="afterEffect">
                                  <p:stCondLst>
                                    <p:cond delay="0"/>
                                  </p:stCondLst>
                                  <p:childTnLst>
                                    <p:set>
                                      <p:cBhvr>
                                        <p:cTn id="128" dur="1" fill="hold">
                                          <p:stCondLst>
                                            <p:cond delay="0"/>
                                          </p:stCondLst>
                                        </p:cTn>
                                        <p:tgtEl>
                                          <p:spTgt spid="38">
                                            <p:txEl>
                                              <p:pRg st="3" end="3"/>
                                            </p:txEl>
                                          </p:spTgt>
                                        </p:tgtEl>
                                        <p:attrNameLst>
                                          <p:attrName>style.visibility</p:attrName>
                                        </p:attrNameLst>
                                      </p:cBhvr>
                                      <p:to>
                                        <p:strVal val="visible"/>
                                      </p:to>
                                    </p:set>
                                    <p:anim calcmode="lin" valueType="num">
                                      <p:cBhvr additive="base">
                                        <p:cTn id="129" dur="500"/>
                                        <p:tgtEl>
                                          <p:spTgt spid="38">
                                            <p:txEl>
                                              <p:pRg st="3" end="3"/>
                                            </p:txEl>
                                          </p:spTgt>
                                        </p:tgtEl>
                                        <p:attrNameLst>
                                          <p:attrName>ppt_y</p:attrName>
                                        </p:attrNameLst>
                                      </p:cBhvr>
                                      <p:tavLst>
                                        <p:tav tm="0">
                                          <p:val>
                                            <p:strVal val="#ppt_y+#ppt_h*1.125000"/>
                                          </p:val>
                                        </p:tav>
                                        <p:tav tm="100000">
                                          <p:val>
                                            <p:strVal val="#ppt_y"/>
                                          </p:val>
                                        </p:tav>
                                      </p:tavLst>
                                    </p:anim>
                                    <p:animEffect transition="in" filter="wipe(up)">
                                      <p:cBhvr>
                                        <p:cTn id="130" dur="500"/>
                                        <p:tgtEl>
                                          <p:spTgt spid="38">
                                            <p:txEl>
                                              <p:pRg st="3" end="3"/>
                                            </p:txEl>
                                          </p:spTgt>
                                        </p:tgtEl>
                                      </p:cBhvr>
                                    </p:animEffect>
                                  </p:childTnLst>
                                </p:cTn>
                              </p:par>
                            </p:childTnLst>
                          </p:cTn>
                        </p:par>
                        <p:par>
                          <p:cTn id="131" fill="hold" nodeType="afterGroup">
                            <p:stCondLst>
                              <p:cond delay="11500"/>
                            </p:stCondLst>
                            <p:childTnLst>
                              <p:par>
                                <p:cTn id="132" presetID="12" presetClass="entr" presetSubtype="4" fill="hold" grpId="0" nodeType="afterEffect">
                                  <p:stCondLst>
                                    <p:cond delay="0"/>
                                  </p:stCondLst>
                                  <p:childTnLst>
                                    <p:set>
                                      <p:cBhvr>
                                        <p:cTn id="133" dur="1" fill="hold">
                                          <p:stCondLst>
                                            <p:cond delay="0"/>
                                          </p:stCondLst>
                                        </p:cTn>
                                        <p:tgtEl>
                                          <p:spTgt spid="38">
                                            <p:txEl>
                                              <p:pRg st="4" end="4"/>
                                            </p:txEl>
                                          </p:spTgt>
                                        </p:tgtEl>
                                        <p:attrNameLst>
                                          <p:attrName>style.visibility</p:attrName>
                                        </p:attrNameLst>
                                      </p:cBhvr>
                                      <p:to>
                                        <p:strVal val="visible"/>
                                      </p:to>
                                    </p:set>
                                    <p:anim calcmode="lin" valueType="num">
                                      <p:cBhvr additive="base">
                                        <p:cTn id="134" dur="500"/>
                                        <p:tgtEl>
                                          <p:spTgt spid="38">
                                            <p:txEl>
                                              <p:pRg st="4" end="4"/>
                                            </p:txEl>
                                          </p:spTgt>
                                        </p:tgtEl>
                                        <p:attrNameLst>
                                          <p:attrName>ppt_y</p:attrName>
                                        </p:attrNameLst>
                                      </p:cBhvr>
                                      <p:tavLst>
                                        <p:tav tm="0">
                                          <p:val>
                                            <p:strVal val="#ppt_y+#ppt_h*1.125000"/>
                                          </p:val>
                                        </p:tav>
                                        <p:tav tm="100000">
                                          <p:val>
                                            <p:strVal val="#ppt_y"/>
                                          </p:val>
                                        </p:tav>
                                      </p:tavLst>
                                    </p:anim>
                                    <p:animEffect transition="in" filter="wipe(up)">
                                      <p:cBhvr>
                                        <p:cTn id="135"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animBg="1"/>
      <p:bldP spid="16" grpId="0" animBg="1"/>
      <p:bldP spid="31" grpId="0" build="p">
        <p:tmplLst>
          <p:tmpl lvl="1">
            <p:tnLst>
              <p:par>
                <p:cTn presetID="12" presetClass="entr" presetSubtype="4"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p:tgtEl>
                          <p:spTgt spid="31"/>
                        </p:tgtEl>
                        <p:attrNameLst>
                          <p:attrName>ppt_y</p:attrName>
                        </p:attrNameLst>
                      </p:cBhvr>
                      <p:tavLst>
                        <p:tav tm="0">
                          <p:val>
                            <p:strVal val="#ppt_y+#ppt_h*1.125000"/>
                          </p:val>
                        </p:tav>
                        <p:tav tm="100000">
                          <p:val>
                            <p:strVal val="#ppt_y"/>
                          </p:val>
                        </p:tav>
                      </p:tavLst>
                    </p:anim>
                    <p:animEffect transition="in" filter="wipe(up)">
                      <p:cBhvr>
                        <p:cTn dur="500"/>
                        <p:tgtEl>
                          <p:spTgt spid="31"/>
                        </p:tgtEl>
                      </p:cBhvr>
                    </p:animEffect>
                  </p:childTnLst>
                </p:cTn>
              </p:par>
            </p:tnLst>
          </p:tmpl>
        </p:tmplLst>
      </p:bldP>
      <p:bldP spid="34" grpId="0" build="p">
        <p:tmplLst>
          <p:tmpl lvl="1">
            <p:tnLst>
              <p:par>
                <p:cTn presetID="1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ppt_y</p:attrName>
                        </p:attrNameLst>
                      </p:cBhvr>
                      <p:tavLst>
                        <p:tav tm="0">
                          <p:val>
                            <p:strVal val="#ppt_y+#ppt_h*1.125000"/>
                          </p:val>
                        </p:tav>
                        <p:tav tm="100000">
                          <p:val>
                            <p:strVal val="#ppt_y"/>
                          </p:val>
                        </p:tav>
                      </p:tavLst>
                    </p:anim>
                    <p:animEffect transition="in" filter="wipe(up)">
                      <p:cBhvr>
                        <p:cTn dur="500"/>
                        <p:tgtEl>
                          <p:spTgt spid="34"/>
                        </p:tgtEl>
                      </p:cBhvr>
                    </p:animEffect>
                  </p:childTnLst>
                </p:cTn>
              </p:par>
            </p:tnLst>
          </p:tmpl>
        </p:tmplLst>
      </p:bldP>
      <p:bldP spid="35" grpId="0" build="p">
        <p:tmplLst>
          <p:tmpl lvl="1">
            <p:tnLst>
              <p:par>
                <p:cTn presetID="12" presetClass="entr" presetSubtype="4"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p:tgtEl>
                          <p:spTgt spid="35"/>
                        </p:tgtEl>
                        <p:attrNameLst>
                          <p:attrName>ppt_y</p:attrName>
                        </p:attrNameLst>
                      </p:cBhvr>
                      <p:tavLst>
                        <p:tav tm="0">
                          <p:val>
                            <p:strVal val="#ppt_y+#ppt_h*1.125000"/>
                          </p:val>
                        </p:tav>
                        <p:tav tm="100000">
                          <p:val>
                            <p:strVal val="#ppt_y"/>
                          </p:val>
                        </p:tav>
                      </p:tavLst>
                    </p:anim>
                    <p:animEffect transition="in" filter="wipe(up)">
                      <p:cBhvr>
                        <p:cTn dur="500"/>
                        <p:tgtEl>
                          <p:spTgt spid="35"/>
                        </p:tgtEl>
                      </p:cBhvr>
                    </p:animEffect>
                  </p:childTnLst>
                </p:cTn>
              </p:par>
            </p:tnLst>
          </p:tmpl>
        </p:tmplLst>
      </p:bldP>
      <p:bldP spid="36" grpId="0" build="p">
        <p:tmplLst>
          <p:tmpl lvl="1">
            <p:tnLst>
              <p:par>
                <p:cTn presetID="12" presetClass="entr" presetSubtype="4"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p:tgtEl>
                          <p:spTgt spid="36"/>
                        </p:tgtEl>
                        <p:attrNameLst>
                          <p:attrName>ppt_y</p:attrName>
                        </p:attrNameLst>
                      </p:cBhvr>
                      <p:tavLst>
                        <p:tav tm="0">
                          <p:val>
                            <p:strVal val="#ppt_y+#ppt_h*1.125000"/>
                          </p:val>
                        </p:tav>
                        <p:tav tm="100000">
                          <p:val>
                            <p:strVal val="#ppt_y"/>
                          </p:val>
                        </p:tav>
                      </p:tavLst>
                    </p:anim>
                    <p:animEffect transition="in" filter="wipe(up)">
                      <p:cBhvr>
                        <p:cTn dur="500"/>
                        <p:tgtEl>
                          <p:spTgt spid="36"/>
                        </p:tgtEl>
                      </p:cBhvr>
                    </p:animEffect>
                  </p:childTnLst>
                </p:cTn>
              </p:par>
            </p:tnLst>
          </p:tmpl>
        </p:tmplLst>
      </p:bldP>
      <p:bldP spid="37" grpId="0" build="p">
        <p:tmplLst>
          <p:tmpl lvl="1">
            <p:tnLst>
              <p:par>
                <p:cTn presetID="1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p:tgtEl>
                          <p:spTgt spid="37"/>
                        </p:tgtEl>
                        <p:attrNameLst>
                          <p:attrName>ppt_y</p:attrName>
                        </p:attrNameLst>
                      </p:cBhvr>
                      <p:tavLst>
                        <p:tav tm="0">
                          <p:val>
                            <p:strVal val="#ppt_y+#ppt_h*1.125000"/>
                          </p:val>
                        </p:tav>
                        <p:tav tm="100000">
                          <p:val>
                            <p:strVal val="#ppt_y"/>
                          </p:val>
                        </p:tav>
                      </p:tavLst>
                    </p:anim>
                    <p:animEffect transition="in" filter="wipe(up)">
                      <p:cBhvr>
                        <p:cTn dur="500"/>
                        <p:tgtEl>
                          <p:spTgt spid="37"/>
                        </p:tgtEl>
                      </p:cBhvr>
                    </p:animEffect>
                  </p:childTnLst>
                </p:cTn>
              </p:par>
            </p:tnLst>
          </p:tmpl>
        </p:tmplLst>
      </p:bldP>
      <p:bldP spid="38" grpId="0" build="p">
        <p:tmplLst>
          <p:tmpl lvl="1">
            <p:tnLst>
              <p:par>
                <p:cTn presetID="12" presetClass="entr" presetSubtype="4"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p:tgtEl>
                          <p:spTgt spid="38"/>
                        </p:tgtEl>
                        <p:attrNameLst>
                          <p:attrName>ppt_y</p:attrName>
                        </p:attrNameLst>
                      </p:cBhvr>
                      <p:tavLst>
                        <p:tav tm="0">
                          <p:val>
                            <p:strVal val="#ppt_y+#ppt_h*1.125000"/>
                          </p:val>
                        </p:tav>
                        <p:tav tm="100000">
                          <p:val>
                            <p:strVal val="#ppt_y"/>
                          </p:val>
                        </p:tav>
                      </p:tavLst>
                    </p:anim>
                    <p:animEffect transition="in" filter="wipe(up)">
                      <p:cBhvr>
                        <p:cTn dur="500"/>
                        <p:tgtEl>
                          <p:spTgt spid="3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928DB4B-C519-45B3-B0FA-A4A96B3017AE}"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6" name="任意多边形 22"/>
          <p:cNvSpPr>
            <a:spLocks noChangeArrowheads="1"/>
          </p:cNvSpPr>
          <p:nvPr userDrawn="1"/>
        </p:nvSpPr>
        <p:spPr bwMode="auto">
          <a:xfrm flipV="1">
            <a:off x="7847013" y="4473575"/>
            <a:ext cx="1978025" cy="1422400"/>
          </a:xfrm>
          <a:custGeom>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1"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chemeClr val="accent5">
              <a:lumMod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任意多边形 21"/>
          <p:cNvSpPr>
            <a:spLocks noChangeArrowheads="1"/>
          </p:cNvSpPr>
          <p:nvPr userDrawn="1"/>
        </p:nvSpPr>
        <p:spPr bwMode="auto">
          <a:xfrm>
            <a:off x="9486900" y="2825750"/>
            <a:ext cx="2006161" cy="1420813"/>
          </a:xfrm>
          <a:custGeom>
            <a:gdLst>
              <a:gd name="T0" fmla="*/ 233416 w 1655146"/>
              <a:gd name="T1" fmla="*/ 0 h 1421730"/>
              <a:gd name="T2" fmla="*/ 1655146 w 1655146"/>
              <a:gd name="T3" fmla="*/ 0 h 1421730"/>
              <a:gd name="T4" fmla="*/ 1655146 w 1655146"/>
              <a:gd name="T5" fmla="*/ 1421730 h 1421730"/>
              <a:gd name="T6" fmla="*/ 233416 w 1655146"/>
              <a:gd name="T7" fmla="*/ 1421730 h 1421730"/>
              <a:gd name="T8" fmla="*/ 233416 w 1655146"/>
              <a:gd name="T9" fmla="*/ 803581 h 1421730"/>
              <a:gd name="T10" fmla="*/ 0 w 1655146"/>
              <a:gd name="T11" fmla="*/ 668200 h 1421730"/>
              <a:gd name="T12" fmla="*/ 233416 w 1655146"/>
              <a:gd name="T13" fmla="*/ 532819 h 1421730"/>
              <a:gd name="T14" fmla="*/ 0 60000 65536"/>
              <a:gd name="T15" fmla="*/ 0 60000 65536"/>
              <a:gd name="T16" fmla="*/ 0 60000 65536"/>
              <a:gd name="T17" fmla="*/ 0 60000 65536"/>
              <a:gd name="T18" fmla="*/ 0 60000 65536"/>
              <a:gd name="T19" fmla="*/ 0 60000 65536"/>
              <a:gd name="T20" fmla="*/ 0 60000 65536"/>
              <a:gd name="T21" fmla="*/ 0 w 1655146"/>
              <a:gd name="T22" fmla="*/ 0 h 1421730"/>
              <a:gd name="T23" fmla="*/ 1655146 w 1655146"/>
              <a:gd name="T24" fmla="*/ 1421730 h 142173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655146" h="1421730">
                <a:moveTo>
                  <a:pt x="233416" y="0"/>
                </a:moveTo>
                <a:lnTo>
                  <a:pt x="1655146" y="0"/>
                </a:lnTo>
                <a:lnTo>
                  <a:pt x="1655146" y="1421730"/>
                </a:lnTo>
                <a:lnTo>
                  <a:pt x="233416" y="1421730"/>
                </a:lnTo>
                <a:lnTo>
                  <a:pt x="233416" y="803581"/>
                </a:lnTo>
                <a:lnTo>
                  <a:pt x="0" y="668200"/>
                </a:lnTo>
                <a:lnTo>
                  <a:pt x="233416" y="532819"/>
                </a:lnTo>
                <a:close/>
              </a:path>
            </a:pathLst>
          </a:custGeom>
          <a:solidFill>
            <a:schemeClr val="accent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任意多边形 18"/>
          <p:cNvSpPr>
            <a:spLocks noChangeArrowheads="1"/>
          </p:cNvSpPr>
          <p:nvPr userDrawn="1"/>
        </p:nvSpPr>
        <p:spPr bwMode="auto">
          <a:xfrm>
            <a:off x="7847013" y="1108075"/>
            <a:ext cx="1978025" cy="1420813"/>
          </a:xfrm>
          <a:custGeom>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1"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Freeform 44"/>
          <p:cNvSpPr>
            <a:spLocks noChangeArrowheads="1"/>
          </p:cNvSpPr>
          <p:nvPr userDrawn="1"/>
        </p:nvSpPr>
        <p:spPr bwMode="auto">
          <a:xfrm flipH="1">
            <a:off x="5746750" y="1985963"/>
            <a:ext cx="3025775" cy="3022600"/>
          </a:xfrm>
          <a:custGeom>
            <a:gdLst>
              <a:gd name="T0" fmla="*/ 2314 w 4620"/>
              <a:gd name="T1" fmla="*/ 0 h 4615"/>
              <a:gd name="T2" fmla="*/ 4620 w 4620"/>
              <a:gd name="T3" fmla="*/ 2306 h 4615"/>
              <a:gd name="T4" fmla="*/ 2314 w 4620"/>
              <a:gd name="T5" fmla="*/ 4615 h 4615"/>
              <a:gd name="T6" fmla="*/ 2044 w 4620"/>
              <a:gd name="T7" fmla="*/ 4345 h 4615"/>
              <a:gd name="T8" fmla="*/ 2397 w 4620"/>
              <a:gd name="T9" fmla="*/ 3993 h 4615"/>
              <a:gd name="T10" fmla="*/ 2397 w 4620"/>
              <a:gd name="T11" fmla="*/ 4286 h 4615"/>
              <a:gd name="T12" fmla="*/ 2607 w 4620"/>
              <a:gd name="T13" fmla="*/ 4286 h 4615"/>
              <a:gd name="T14" fmla="*/ 2607 w 4620"/>
              <a:gd name="T15" fmla="*/ 3631 h 4615"/>
              <a:gd name="T16" fmla="*/ 1952 w 4620"/>
              <a:gd name="T17" fmla="*/ 3631 h 4615"/>
              <a:gd name="T18" fmla="*/ 1952 w 4620"/>
              <a:gd name="T19" fmla="*/ 3844 h 4615"/>
              <a:gd name="T20" fmla="*/ 2245 w 4620"/>
              <a:gd name="T21" fmla="*/ 3844 h 4615"/>
              <a:gd name="T22" fmla="*/ 1893 w 4620"/>
              <a:gd name="T23" fmla="*/ 4196 h 4615"/>
              <a:gd name="T24" fmla="*/ 1623 w 4620"/>
              <a:gd name="T25" fmla="*/ 3927 h 4615"/>
              <a:gd name="T26" fmla="*/ 2756 w 4620"/>
              <a:gd name="T27" fmla="*/ 2794 h 4615"/>
              <a:gd name="T28" fmla="*/ 0 w 4620"/>
              <a:gd name="T29" fmla="*/ 2794 h 4615"/>
              <a:gd name="T30" fmla="*/ 0 w 4620"/>
              <a:gd name="T31" fmla="*/ 2413 h 4615"/>
              <a:gd name="T32" fmla="*/ 499 w 4620"/>
              <a:gd name="T33" fmla="*/ 2413 h 4615"/>
              <a:gd name="T34" fmla="*/ 291 w 4620"/>
              <a:gd name="T35" fmla="*/ 2621 h 4615"/>
              <a:gd name="T36" fmla="*/ 443 w 4620"/>
              <a:gd name="T37" fmla="*/ 2770 h 4615"/>
              <a:gd name="T38" fmla="*/ 906 w 4620"/>
              <a:gd name="T39" fmla="*/ 2306 h 4615"/>
              <a:gd name="T40" fmla="*/ 443 w 4620"/>
              <a:gd name="T41" fmla="*/ 1843 h 4615"/>
              <a:gd name="T42" fmla="*/ 291 w 4620"/>
              <a:gd name="T43" fmla="*/ 1994 h 4615"/>
              <a:gd name="T44" fmla="*/ 499 w 4620"/>
              <a:gd name="T45" fmla="*/ 2200 h 4615"/>
              <a:gd name="T46" fmla="*/ 0 w 4620"/>
              <a:gd name="T47" fmla="*/ 2200 h 4615"/>
              <a:gd name="T48" fmla="*/ 0 w 4620"/>
              <a:gd name="T49" fmla="*/ 1819 h 4615"/>
              <a:gd name="T50" fmla="*/ 2756 w 4620"/>
              <a:gd name="T51" fmla="*/ 1819 h 4615"/>
              <a:gd name="T52" fmla="*/ 1623 w 4620"/>
              <a:gd name="T53" fmla="*/ 688 h 4615"/>
              <a:gd name="T54" fmla="*/ 1893 w 4620"/>
              <a:gd name="T55" fmla="*/ 418 h 4615"/>
              <a:gd name="T56" fmla="*/ 2245 w 4620"/>
              <a:gd name="T57" fmla="*/ 771 h 4615"/>
              <a:gd name="T58" fmla="*/ 1952 w 4620"/>
              <a:gd name="T59" fmla="*/ 771 h 4615"/>
              <a:gd name="T60" fmla="*/ 1952 w 4620"/>
              <a:gd name="T61" fmla="*/ 981 h 4615"/>
              <a:gd name="T62" fmla="*/ 2607 w 4620"/>
              <a:gd name="T63" fmla="*/ 981 h 4615"/>
              <a:gd name="T64" fmla="*/ 2607 w 4620"/>
              <a:gd name="T65" fmla="*/ 326 h 4615"/>
              <a:gd name="T66" fmla="*/ 2397 w 4620"/>
              <a:gd name="T67" fmla="*/ 326 h 4615"/>
              <a:gd name="T68" fmla="*/ 2397 w 4620"/>
              <a:gd name="T69" fmla="*/ 619 h 4615"/>
              <a:gd name="T70" fmla="*/ 2044 w 4620"/>
              <a:gd name="T71" fmla="*/ 267 h 4615"/>
              <a:gd name="T72" fmla="*/ 2314 w 4620"/>
              <a:gd name="T73" fmla="*/ 0 h 46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0"/>
              <a:gd name="T112" fmla="*/ 0 h 4615"/>
              <a:gd name="T113" fmla="*/ 4620 w 4620"/>
              <a:gd name="T114" fmla="*/ 4615 h 4615"/>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0" h="4615">
                <a:moveTo>
                  <a:pt x="2314" y="0"/>
                </a:moveTo>
                <a:lnTo>
                  <a:pt x="4620" y="2306"/>
                </a:lnTo>
                <a:lnTo>
                  <a:pt x="2314" y="4615"/>
                </a:lnTo>
                <a:lnTo>
                  <a:pt x="2044" y="4345"/>
                </a:lnTo>
                <a:lnTo>
                  <a:pt x="2397" y="3993"/>
                </a:lnTo>
                <a:lnTo>
                  <a:pt x="2397" y="4286"/>
                </a:lnTo>
                <a:lnTo>
                  <a:pt x="2607" y="4286"/>
                </a:lnTo>
                <a:lnTo>
                  <a:pt x="2607" y="3631"/>
                </a:lnTo>
                <a:lnTo>
                  <a:pt x="1952" y="3631"/>
                </a:lnTo>
                <a:lnTo>
                  <a:pt x="1952" y="3844"/>
                </a:lnTo>
                <a:lnTo>
                  <a:pt x="2245" y="3844"/>
                </a:lnTo>
                <a:lnTo>
                  <a:pt x="1893" y="4196"/>
                </a:lnTo>
                <a:lnTo>
                  <a:pt x="1623" y="3927"/>
                </a:lnTo>
                <a:lnTo>
                  <a:pt x="2756" y="2794"/>
                </a:lnTo>
                <a:lnTo>
                  <a:pt x="0" y="2794"/>
                </a:lnTo>
                <a:lnTo>
                  <a:pt x="0" y="2413"/>
                </a:lnTo>
                <a:lnTo>
                  <a:pt x="499" y="2413"/>
                </a:lnTo>
                <a:lnTo>
                  <a:pt x="291" y="2621"/>
                </a:lnTo>
                <a:lnTo>
                  <a:pt x="443" y="2770"/>
                </a:lnTo>
                <a:lnTo>
                  <a:pt x="906" y="2306"/>
                </a:lnTo>
                <a:lnTo>
                  <a:pt x="443" y="1843"/>
                </a:lnTo>
                <a:lnTo>
                  <a:pt x="291" y="1994"/>
                </a:lnTo>
                <a:lnTo>
                  <a:pt x="499" y="2200"/>
                </a:lnTo>
                <a:lnTo>
                  <a:pt x="0" y="2200"/>
                </a:lnTo>
                <a:lnTo>
                  <a:pt x="0" y="1819"/>
                </a:lnTo>
                <a:lnTo>
                  <a:pt x="2756" y="1819"/>
                </a:lnTo>
                <a:lnTo>
                  <a:pt x="1623" y="688"/>
                </a:lnTo>
                <a:lnTo>
                  <a:pt x="1893" y="418"/>
                </a:lnTo>
                <a:lnTo>
                  <a:pt x="2245" y="771"/>
                </a:lnTo>
                <a:lnTo>
                  <a:pt x="1952" y="771"/>
                </a:lnTo>
                <a:lnTo>
                  <a:pt x="1952" y="981"/>
                </a:lnTo>
                <a:lnTo>
                  <a:pt x="2607" y="981"/>
                </a:lnTo>
                <a:lnTo>
                  <a:pt x="2607" y="326"/>
                </a:lnTo>
                <a:lnTo>
                  <a:pt x="2397" y="326"/>
                </a:lnTo>
                <a:lnTo>
                  <a:pt x="2397" y="619"/>
                </a:lnTo>
                <a:lnTo>
                  <a:pt x="2044" y="267"/>
                </a:lnTo>
                <a:lnTo>
                  <a:pt x="2314" y="0"/>
                </a:lnTo>
                <a:close/>
              </a:path>
            </a:pathLst>
          </a:custGeom>
          <a:solidFill>
            <a:schemeClr val="bg2">
              <a:lumMod val="90000"/>
            </a:schemeClr>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 name="直接连接符 6"/>
          <p:cNvSpPr>
            <a:spLocks noChangeShapeType="1"/>
          </p:cNvSpPr>
          <p:nvPr userDrawn="1"/>
        </p:nvSpPr>
        <p:spPr bwMode="auto">
          <a:xfrm rot="16200000" flipV="1">
            <a:off x="4152900" y="3535363"/>
            <a:ext cx="2206625" cy="0"/>
          </a:xfrm>
          <a:prstGeom prst="line">
            <a:avLst/>
          </a:prstGeom>
          <a:noFill/>
          <a:ln w="50800" cap="flat" cmpd="sng">
            <a:solidFill>
              <a:srgbClr val="26B7CC"/>
            </a:solidFill>
            <a:bevel/>
          </a:ln>
          <a:extLst>
            <a:ext uri="{909E8E84-426E-40DD-AFC4-6F175D3DCCD1}">
              <a14:hiddenFill>
                <a:noFill/>
              </a14:hiddenFill>
            </a:ext>
          </a:extLst>
        </p:spPr>
        <p:txBody>
          <a:bodyPr/>
          <a:lstStyle/>
          <a:p>
            <a:endParaRPr lang="zh-CN" altLang="en-US"/>
          </a:p>
        </p:txBody>
      </p:sp>
      <p:grpSp>
        <p:nvGrpSpPr>
          <p:cNvPr id="14" name="组合 13"/>
          <p:cNvGrpSpPr/>
          <p:nvPr userDrawn="1"/>
        </p:nvGrpSpPr>
        <p:grpSpPr>
          <a:xfrm>
            <a:off x="-45" y="198986"/>
            <a:ext cx="660445" cy="798770"/>
            <a:chOff x="-45" y="198986"/>
            <a:chExt cx="660445" cy="798770"/>
          </a:xfrm>
        </p:grpSpPr>
        <p:sp>
          <p:nvSpPr>
            <p:cNvPr id="15" name="矩形 14"/>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占位符 17"/>
          <p:cNvSpPr>
            <a:spLocks noGrp="1"/>
          </p:cNvSpPr>
          <p:nvPr>
            <p:ph type="body" sz="quarter" idx="13"/>
          </p:nvPr>
        </p:nvSpPr>
        <p:spPr>
          <a:xfrm>
            <a:off x="8107363" y="1108075"/>
            <a:ext cx="1717675" cy="1420813"/>
          </a:xfrm>
        </p:spPr>
        <p:txBody>
          <a:bodyP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zh-CN" altLang="en-US"/>
          </a:p>
        </p:txBody>
      </p:sp>
      <p:sp>
        <p:nvSpPr>
          <p:cNvPr id="19" name="文本占位符 17"/>
          <p:cNvSpPr>
            <a:spLocks noGrp="1"/>
          </p:cNvSpPr>
          <p:nvPr>
            <p:ph type="body" sz="quarter" idx="14"/>
          </p:nvPr>
        </p:nvSpPr>
        <p:spPr>
          <a:xfrm>
            <a:off x="9775386" y="2811463"/>
            <a:ext cx="1717675" cy="1420813"/>
          </a:xfrm>
        </p:spPr>
        <p:txBody>
          <a:bodyP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zh-CN" altLang="en-US"/>
          </a:p>
        </p:txBody>
      </p:sp>
      <p:sp>
        <p:nvSpPr>
          <p:cNvPr id="20" name="文本占位符 17"/>
          <p:cNvSpPr>
            <a:spLocks noGrp="1"/>
          </p:cNvSpPr>
          <p:nvPr>
            <p:ph type="body" sz="quarter" idx="15"/>
          </p:nvPr>
        </p:nvSpPr>
        <p:spPr>
          <a:xfrm>
            <a:off x="8108655" y="4459288"/>
            <a:ext cx="1717675" cy="1420813"/>
          </a:xfrm>
        </p:spPr>
        <p:txBody>
          <a:bodyPr>
            <a:normAutofit/>
          </a:bodyPr>
          <a:lstStyle>
            <a:lvl1pPr marL="0" indent="0" algn="ctr">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zh-CN" altLang="en-US"/>
          </a:p>
        </p:txBody>
      </p:sp>
      <p:sp>
        <p:nvSpPr>
          <p:cNvPr id="24" name="内容占位符 23"/>
          <p:cNvSpPr>
            <a:spLocks noGrp="1"/>
          </p:cNvSpPr>
          <p:nvPr>
            <p:ph sz="quarter" idx="16"/>
          </p:nvPr>
        </p:nvSpPr>
        <p:spPr>
          <a:xfrm>
            <a:off x="838200" y="2298564"/>
            <a:ext cx="4194175" cy="288621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6" name="文本占位符 25"/>
          <p:cNvSpPr>
            <a:spLocks noGrp="1"/>
          </p:cNvSpPr>
          <p:nvPr>
            <p:ph type="body" sz="quarter" idx="17"/>
          </p:nvPr>
        </p:nvSpPr>
        <p:spPr>
          <a:xfrm>
            <a:off x="838200" y="1597025"/>
            <a:ext cx="4114800" cy="525463"/>
          </a:xfrm>
        </p:spPr>
        <p:txBody>
          <a:bodyPr anchor="ctr"/>
          <a:lstStyle>
            <a:lvl1pPr marL="0" indent="0">
              <a:buNone/>
              <a:defRPr b="1">
                <a:solidFill>
                  <a:schemeClr val="accent1">
                    <a:lumMod val="75000"/>
                  </a:schemeClr>
                </a:solidFill>
              </a:defRPr>
            </a:lvl1pPr>
          </a:lstStyle>
          <a:p>
            <a:pPr lvl="0"/>
            <a:endParaRPr lang="zh-CN" altLang="en-US"/>
          </a:p>
        </p:txBody>
      </p:sp>
    </p:spTree>
    <p:extLst>
      <p:ext uri="{BB962C8B-B14F-4D97-AF65-F5344CB8AC3E}">
        <p14:creationId val="3542176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par>
                          <p:cTn id="20" fill="hold" nodeType="afterGroup">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Horizontal)">
                                      <p:cBhvr>
                                        <p:cTn id="23" dur="500"/>
                                        <p:tgtEl>
                                          <p:spTgt spid="10"/>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31" dur="500"/>
                                        <p:tgtEl>
                                          <p:spTgt spid="24">
                                            <p:txEl>
                                              <p:pRg st="0" end="0"/>
                                            </p:txEl>
                                          </p:spTgt>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35" dur="500"/>
                                        <p:tgtEl>
                                          <p:spTgt spid="24">
                                            <p:txEl>
                                              <p:pRg st="1" end="1"/>
                                            </p:txEl>
                                          </p:spTgt>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39" dur="500"/>
                                        <p:tgtEl>
                                          <p:spTgt spid="24">
                                            <p:txEl>
                                              <p:pRg st="2" end="2"/>
                                            </p:txEl>
                                          </p:spTgt>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43" dur="500"/>
                                        <p:tgtEl>
                                          <p:spTgt spid="24">
                                            <p:txEl>
                                              <p:pRg st="3" end="3"/>
                                            </p:txEl>
                                          </p:spTgt>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4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build="p">
        <p:tmplLst>
          <p:tmpl lvl="1">
            <p:tnLst>
              <p:par>
                <p:cTn presetID="22" presetClass="entr" presetSubtype="2" fill="hold" nodeType="after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2" presetClass="entr" presetSubtype="2"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2" presetClass="entr" presetSubtype="2"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4" grpId="0" build="p">
        <p:tmplLst>
          <p:tmpl lvl="1">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 lvl="2">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 lvl="3">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 lvl="4">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 lvl="5">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P spid="26" grpId="0" build="p">
        <p:tmplLst>
          <p:tmpl lvl="1">
            <p:tnLst>
              <p:par>
                <p:cTn presetID="14" presetClass="entr" presetSubtype="10" fill="hold" nodeType="after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3797DE-DC04-4317-9B8C-BAE830383C93}"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sp>
        <p:nvSpPr>
          <p:cNvPr id="8" name="文本占位符 7"/>
          <p:cNvSpPr>
            <a:spLocks noGrp="1"/>
          </p:cNvSpPr>
          <p:nvPr>
            <p:ph type="body" sz="quarter" idx="13"/>
          </p:nvPr>
        </p:nvSpPr>
        <p:spPr>
          <a:xfrm>
            <a:off x="838200" y="1196975"/>
            <a:ext cx="3030584" cy="1758853"/>
          </a:xfrm>
          <a:solidFill>
            <a:schemeClr val="accent1"/>
          </a:solidFill>
        </p:spPr>
        <p:txBody>
          <a:bodyPr anchor="t">
            <a:normAutofit/>
          </a:bodyPr>
          <a:lstStyle>
            <a:lvl1pPr marL="0" indent="0" algn="ctr">
              <a:buNone/>
              <a:defRPr sz="1600">
                <a:solidFill>
                  <a:schemeClr val="bg1"/>
                </a:solidFill>
              </a:defRPr>
            </a:lvl1pPr>
          </a:lstStyle>
          <a:p>
            <a:pPr lvl="0"/>
            <a:endParaRPr lang="zh-CN" altLang="en-US"/>
          </a:p>
        </p:txBody>
      </p:sp>
      <p:sp>
        <p:nvSpPr>
          <p:cNvPr id="9" name="文本占位符 7"/>
          <p:cNvSpPr>
            <a:spLocks noGrp="1"/>
          </p:cNvSpPr>
          <p:nvPr>
            <p:ph type="body" sz="quarter" idx="14"/>
          </p:nvPr>
        </p:nvSpPr>
        <p:spPr>
          <a:xfrm>
            <a:off x="4580708" y="1196975"/>
            <a:ext cx="3030584" cy="1758853"/>
          </a:xfrm>
          <a:solidFill>
            <a:schemeClr val="accent2"/>
          </a:solidFill>
        </p:spPr>
        <p:txBody>
          <a:bodyPr anchor="t">
            <a:normAutofit/>
          </a:bodyPr>
          <a:lstStyle>
            <a:lvl1pPr marL="0" indent="0" algn="ctr">
              <a:buNone/>
              <a:defRPr sz="1600">
                <a:solidFill>
                  <a:schemeClr val="bg1"/>
                </a:solidFill>
              </a:defRPr>
            </a:lvl1pPr>
          </a:lstStyle>
          <a:p>
            <a:pPr lvl="0"/>
            <a:endParaRPr lang="zh-CN" altLang="en-US"/>
          </a:p>
        </p:txBody>
      </p:sp>
      <p:sp>
        <p:nvSpPr>
          <p:cNvPr id="10" name="文本占位符 7"/>
          <p:cNvSpPr>
            <a:spLocks noGrp="1"/>
          </p:cNvSpPr>
          <p:nvPr>
            <p:ph type="body" sz="quarter" idx="15"/>
          </p:nvPr>
        </p:nvSpPr>
        <p:spPr>
          <a:xfrm>
            <a:off x="8323216" y="1196975"/>
            <a:ext cx="3030584" cy="1758853"/>
          </a:xfrm>
          <a:solidFill>
            <a:schemeClr val="accent3"/>
          </a:solidFill>
        </p:spPr>
        <p:txBody>
          <a:bodyPr anchor="t">
            <a:normAutofit/>
          </a:bodyPr>
          <a:lstStyle>
            <a:lvl1pPr marL="0" indent="0" algn="ctr">
              <a:buNone/>
              <a:defRPr sz="1600">
                <a:solidFill>
                  <a:schemeClr val="bg1"/>
                </a:solidFill>
              </a:defRPr>
            </a:lvl1pPr>
          </a:lstStyle>
          <a:p>
            <a:pPr lvl="0"/>
            <a:endParaRPr lang="zh-CN" altLang="en-US"/>
          </a:p>
        </p:txBody>
      </p:sp>
      <p:sp>
        <p:nvSpPr>
          <p:cNvPr id="14" name="文本占位符 7"/>
          <p:cNvSpPr>
            <a:spLocks noGrp="1"/>
          </p:cNvSpPr>
          <p:nvPr>
            <p:ph type="body" sz="quarter" idx="16"/>
          </p:nvPr>
        </p:nvSpPr>
        <p:spPr>
          <a:xfrm>
            <a:off x="838200" y="3868995"/>
            <a:ext cx="3030584" cy="1758853"/>
          </a:xfrm>
          <a:solidFill>
            <a:schemeClr val="accent4"/>
          </a:solidFill>
        </p:spPr>
        <p:txBody>
          <a:bodyPr anchor="t">
            <a:normAutofit/>
          </a:bodyPr>
          <a:lstStyle>
            <a:lvl1pPr marL="0" indent="0" algn="ctr">
              <a:buNone/>
              <a:defRPr sz="1600">
                <a:solidFill>
                  <a:schemeClr val="bg1"/>
                </a:solidFill>
              </a:defRPr>
            </a:lvl1pPr>
          </a:lstStyle>
          <a:p>
            <a:pPr lvl="0"/>
            <a:endParaRPr lang="zh-CN" altLang="en-US"/>
          </a:p>
        </p:txBody>
      </p:sp>
      <p:sp>
        <p:nvSpPr>
          <p:cNvPr id="15" name="文本占位符 7"/>
          <p:cNvSpPr>
            <a:spLocks noGrp="1"/>
          </p:cNvSpPr>
          <p:nvPr>
            <p:ph type="body" sz="quarter" idx="17"/>
          </p:nvPr>
        </p:nvSpPr>
        <p:spPr>
          <a:xfrm>
            <a:off x="4580708" y="3868995"/>
            <a:ext cx="3030584" cy="1758853"/>
          </a:xfrm>
          <a:solidFill>
            <a:schemeClr val="accent5"/>
          </a:solidFill>
        </p:spPr>
        <p:txBody>
          <a:bodyPr anchor="t">
            <a:normAutofit/>
          </a:bodyPr>
          <a:lstStyle>
            <a:lvl1pPr marL="0" indent="0" algn="ctr">
              <a:buNone/>
              <a:defRPr sz="1600">
                <a:solidFill>
                  <a:schemeClr val="bg1"/>
                </a:solidFill>
              </a:defRPr>
            </a:lvl1pPr>
          </a:lstStyle>
          <a:p>
            <a:pPr lvl="0"/>
            <a:endParaRPr lang="zh-CN" altLang="en-US"/>
          </a:p>
        </p:txBody>
      </p:sp>
      <p:sp>
        <p:nvSpPr>
          <p:cNvPr id="16" name="文本占位符 7"/>
          <p:cNvSpPr>
            <a:spLocks noGrp="1"/>
          </p:cNvSpPr>
          <p:nvPr>
            <p:ph type="body" sz="quarter" idx="18"/>
          </p:nvPr>
        </p:nvSpPr>
        <p:spPr>
          <a:xfrm>
            <a:off x="8323216" y="3868995"/>
            <a:ext cx="3030584" cy="1758853"/>
          </a:xfrm>
          <a:solidFill>
            <a:schemeClr val="accent6"/>
          </a:solidFill>
        </p:spPr>
        <p:txBody>
          <a:bodyPr anchor="t">
            <a:normAutofit/>
          </a:bodyPr>
          <a:lstStyle>
            <a:lvl1pPr marL="0" indent="0" algn="ctr">
              <a:buNone/>
              <a:defRPr sz="1600">
                <a:solidFill>
                  <a:schemeClr val="bg1"/>
                </a:solidFill>
              </a:defRPr>
            </a:lvl1pPr>
          </a:lstStyle>
          <a:p>
            <a:pPr lvl="0"/>
            <a:endParaRPr lang="zh-CN" altLang="en-US"/>
          </a:p>
        </p:txBody>
      </p:sp>
      <p:sp>
        <p:nvSpPr>
          <p:cNvPr id="18" name="图片占位符 17"/>
          <p:cNvSpPr>
            <a:spLocks noGrp="1"/>
          </p:cNvSpPr>
          <p:nvPr>
            <p:ph type="pic" sz="quarter" idx="19"/>
          </p:nvPr>
        </p:nvSpPr>
        <p:spPr>
          <a:xfrm>
            <a:off x="1988600" y="2597519"/>
            <a:ext cx="729784" cy="729784"/>
          </a:xfrm>
          <a:prstGeom prst="ellipse">
            <a:avLst/>
          </a:prstGeom>
        </p:spPr>
        <p:txBody>
          <a:bodyPr/>
          <a:lstStyle/>
          <a:p>
            <a:endParaRPr lang="zh-CN" altLang="en-US"/>
          </a:p>
        </p:txBody>
      </p:sp>
      <p:sp>
        <p:nvSpPr>
          <p:cNvPr id="19" name="图片占位符 17"/>
          <p:cNvSpPr>
            <a:spLocks noGrp="1"/>
          </p:cNvSpPr>
          <p:nvPr>
            <p:ph type="pic" sz="quarter" idx="20"/>
          </p:nvPr>
        </p:nvSpPr>
        <p:spPr>
          <a:xfrm>
            <a:off x="5731108" y="2597519"/>
            <a:ext cx="729784" cy="729784"/>
          </a:xfrm>
          <a:prstGeom prst="ellipse">
            <a:avLst/>
          </a:prstGeom>
        </p:spPr>
        <p:txBody>
          <a:bodyPr/>
          <a:lstStyle/>
          <a:p>
            <a:endParaRPr lang="zh-CN" altLang="en-US"/>
          </a:p>
        </p:txBody>
      </p:sp>
      <p:sp>
        <p:nvSpPr>
          <p:cNvPr id="20" name="图片占位符 17"/>
          <p:cNvSpPr>
            <a:spLocks noGrp="1"/>
          </p:cNvSpPr>
          <p:nvPr>
            <p:ph type="pic" sz="quarter" idx="21"/>
          </p:nvPr>
        </p:nvSpPr>
        <p:spPr>
          <a:xfrm>
            <a:off x="9473616" y="2597519"/>
            <a:ext cx="729784" cy="729784"/>
          </a:xfrm>
          <a:prstGeom prst="ellipse">
            <a:avLst/>
          </a:prstGeom>
        </p:spPr>
        <p:txBody>
          <a:bodyPr/>
          <a:lstStyle/>
          <a:p>
            <a:endParaRPr lang="zh-CN" altLang="en-US"/>
          </a:p>
        </p:txBody>
      </p:sp>
      <p:sp>
        <p:nvSpPr>
          <p:cNvPr id="21" name="图片占位符 17"/>
          <p:cNvSpPr>
            <a:spLocks noGrp="1"/>
          </p:cNvSpPr>
          <p:nvPr>
            <p:ph type="pic" sz="quarter" idx="22"/>
          </p:nvPr>
        </p:nvSpPr>
        <p:spPr>
          <a:xfrm>
            <a:off x="1988600" y="5262956"/>
            <a:ext cx="729784" cy="729784"/>
          </a:xfrm>
          <a:prstGeom prst="ellipse">
            <a:avLst/>
          </a:prstGeom>
        </p:spPr>
        <p:txBody>
          <a:bodyPr/>
          <a:lstStyle/>
          <a:p>
            <a:endParaRPr lang="zh-CN" altLang="en-US"/>
          </a:p>
        </p:txBody>
      </p:sp>
      <p:sp>
        <p:nvSpPr>
          <p:cNvPr id="22" name="图片占位符 17"/>
          <p:cNvSpPr>
            <a:spLocks noGrp="1"/>
          </p:cNvSpPr>
          <p:nvPr>
            <p:ph type="pic" sz="quarter" idx="23"/>
          </p:nvPr>
        </p:nvSpPr>
        <p:spPr>
          <a:xfrm>
            <a:off x="5731108" y="5262956"/>
            <a:ext cx="729784" cy="729784"/>
          </a:xfrm>
          <a:prstGeom prst="ellipse">
            <a:avLst/>
          </a:prstGeom>
        </p:spPr>
        <p:txBody>
          <a:bodyPr/>
          <a:lstStyle/>
          <a:p>
            <a:endParaRPr lang="zh-CN" altLang="en-US"/>
          </a:p>
        </p:txBody>
      </p:sp>
      <p:sp>
        <p:nvSpPr>
          <p:cNvPr id="23" name="图片占位符 17"/>
          <p:cNvSpPr>
            <a:spLocks noGrp="1"/>
          </p:cNvSpPr>
          <p:nvPr>
            <p:ph type="pic" sz="quarter" idx="24"/>
          </p:nvPr>
        </p:nvSpPr>
        <p:spPr>
          <a:xfrm>
            <a:off x="9473616" y="5262956"/>
            <a:ext cx="729784" cy="729784"/>
          </a:xfrm>
          <a:prstGeom prst="ellipse">
            <a:avLst/>
          </a:prstGeom>
        </p:spPr>
        <p:txBody>
          <a:bodyPr/>
          <a:lstStyle/>
          <a:p>
            <a:endParaRPr lang="zh-CN" altLang="en-US"/>
          </a:p>
        </p:txBody>
      </p:sp>
      <p:sp>
        <p:nvSpPr>
          <p:cNvPr id="25" name="文本占位符 24"/>
          <p:cNvSpPr>
            <a:spLocks noGrp="1"/>
          </p:cNvSpPr>
          <p:nvPr>
            <p:ph type="body" sz="quarter" idx="25"/>
          </p:nvPr>
        </p:nvSpPr>
        <p:spPr>
          <a:xfrm>
            <a:off x="838200" y="33274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6" name="文本占位符 24"/>
          <p:cNvSpPr>
            <a:spLocks noGrp="1"/>
          </p:cNvSpPr>
          <p:nvPr>
            <p:ph type="body" sz="quarter" idx="26"/>
          </p:nvPr>
        </p:nvSpPr>
        <p:spPr>
          <a:xfrm>
            <a:off x="4580754" y="33274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7" name="文本占位符 24"/>
          <p:cNvSpPr>
            <a:spLocks noGrp="1"/>
          </p:cNvSpPr>
          <p:nvPr>
            <p:ph type="body" sz="quarter" idx="27"/>
          </p:nvPr>
        </p:nvSpPr>
        <p:spPr>
          <a:xfrm>
            <a:off x="8323308" y="33274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8" name="文本占位符 24"/>
          <p:cNvSpPr>
            <a:spLocks noGrp="1"/>
          </p:cNvSpPr>
          <p:nvPr>
            <p:ph type="body" sz="quarter" idx="28"/>
          </p:nvPr>
        </p:nvSpPr>
        <p:spPr>
          <a:xfrm>
            <a:off x="838154" y="60325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29" name="文本占位符 24"/>
          <p:cNvSpPr>
            <a:spLocks noGrp="1"/>
          </p:cNvSpPr>
          <p:nvPr>
            <p:ph type="body" sz="quarter" idx="29"/>
          </p:nvPr>
        </p:nvSpPr>
        <p:spPr>
          <a:xfrm>
            <a:off x="4580708" y="60325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sp>
        <p:nvSpPr>
          <p:cNvPr id="30" name="文本占位符 24"/>
          <p:cNvSpPr>
            <a:spLocks noGrp="1"/>
          </p:cNvSpPr>
          <p:nvPr>
            <p:ph type="body" sz="quarter" idx="30"/>
          </p:nvPr>
        </p:nvSpPr>
        <p:spPr>
          <a:xfrm>
            <a:off x="8323262" y="6032500"/>
            <a:ext cx="3030538" cy="406400"/>
          </a:xfrm>
        </p:spPr>
        <p:txBody>
          <a:bodyPr anchor="ct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zh-CN" altLang="en-US"/>
          </a:p>
        </p:txBody>
      </p:sp>
      <p:grpSp>
        <p:nvGrpSpPr>
          <p:cNvPr id="6" name="组合 5"/>
          <p:cNvGrpSpPr/>
          <p:nvPr userDrawn="1"/>
        </p:nvGrpSpPr>
        <p:grpSpPr>
          <a:xfrm>
            <a:off x="-45" y="198986"/>
            <a:ext cx="660445" cy="798770"/>
            <a:chOff x="-45" y="198986"/>
            <a:chExt cx="660445" cy="798770"/>
          </a:xfrm>
        </p:grpSpPr>
        <p:sp>
          <p:nvSpPr>
            <p:cNvPr id="32" name="矩形 31"/>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8064117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9C3B1-5E58-434E-A1F2-8D704214F444}" type="datetime1">
              <a:rPr lang="zh-CN" altLang="en-US" smtClean="0"/>
              <a:t>2016/9/8</a:t>
            </a:fld>
            <a:endParaRPr lang="zh-CN" altLang="en-US"/>
          </a:p>
        </p:txBody>
      </p:sp>
      <p:sp>
        <p:nvSpPr>
          <p:cNvPr id="4" name="页脚占位符 3"/>
          <p:cNvSpPr>
            <a:spLocks noGrp="1"/>
          </p:cNvSpPr>
          <p:nvPr>
            <p:ph type="ftr" sz="quarter" idx="11"/>
          </p:nvPr>
        </p:nvSpPr>
        <p:spPr/>
        <p:txBody>
          <a:bodyPr/>
          <a:lstStyle/>
          <a:p>
            <a:r>
              <a:rPr lang="en-US" altLang="zh-CN"/>
              <a:t>http://PPTonna.yanj.cn</a:t>
            </a:r>
            <a:endParaRPr lang="zh-CN" altLang="en-US"/>
          </a:p>
        </p:txBody>
      </p:sp>
      <p:sp>
        <p:nvSpPr>
          <p:cNvPr id="5" name="灯片编号占位符 4"/>
          <p:cNvSpPr>
            <a:spLocks noGrp="1"/>
          </p:cNvSpPr>
          <p:nvPr>
            <p:ph type="sldNum" sz="quarter" idx="12"/>
          </p:nvPr>
        </p:nvSpPr>
        <p:spPr/>
        <p:txBody>
          <a:bodyPr/>
          <a:lstStyle/>
          <a:p>
            <a:fld id="{5936A40C-E0C0-4BB8-81B1-5E7F83E9E5D2}" type="slidenum">
              <a:rPr lang="zh-CN" altLang="en-US" smtClean="0"/>
              <a:t>‹#›</a:t>
            </a:fld>
            <a:endParaRPr lang="zh-CN" altLang="en-US"/>
          </a:p>
        </p:txBody>
      </p:sp>
      <p:grpSp>
        <p:nvGrpSpPr>
          <p:cNvPr id="6" name="组合 5"/>
          <p:cNvGrpSpPr/>
          <p:nvPr userDrawn="1"/>
        </p:nvGrpSpPr>
        <p:grpSpPr>
          <a:xfrm>
            <a:off x="-45" y="198986"/>
            <a:ext cx="660445" cy="798770"/>
            <a:chOff x="-45" y="198986"/>
            <a:chExt cx="660445" cy="798770"/>
          </a:xfrm>
        </p:grpSpPr>
        <p:sp>
          <p:nvSpPr>
            <p:cNvPr id="7" name="矩形 6"/>
            <p:cNvSpPr/>
            <p:nvPr userDrawn="1"/>
          </p:nvSpPr>
          <p:spPr>
            <a:xfrm>
              <a:off x="0" y="198986"/>
              <a:ext cx="660400" cy="79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 y="205433"/>
              <a:ext cx="508046" cy="660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图片占位符 9"/>
          <p:cNvSpPr>
            <a:spLocks noGrp="1"/>
          </p:cNvSpPr>
          <p:nvPr>
            <p:ph type="pic" sz="quarter" idx="13"/>
          </p:nvPr>
        </p:nvSpPr>
        <p:spPr>
          <a:xfrm>
            <a:off x="5579198" y="1504116"/>
            <a:ext cx="1440000" cy="1440000"/>
          </a:xfrm>
        </p:spPr>
        <p:txBody>
          <a:bodyPr/>
          <a:lstStyle/>
          <a:p>
            <a:endParaRPr lang="zh-CN" altLang="en-US"/>
          </a:p>
        </p:txBody>
      </p:sp>
      <p:sp>
        <p:nvSpPr>
          <p:cNvPr id="11" name="图片占位符 9"/>
          <p:cNvSpPr>
            <a:spLocks noGrp="1"/>
          </p:cNvSpPr>
          <p:nvPr>
            <p:ph type="pic" sz="quarter" idx="14"/>
          </p:nvPr>
        </p:nvSpPr>
        <p:spPr>
          <a:xfrm>
            <a:off x="7019198" y="1504116"/>
            <a:ext cx="1440000" cy="1440000"/>
          </a:xfrm>
        </p:spPr>
        <p:txBody>
          <a:bodyPr/>
          <a:lstStyle/>
          <a:p>
            <a:endParaRPr lang="zh-CN" altLang="en-US"/>
          </a:p>
        </p:txBody>
      </p:sp>
      <p:sp>
        <p:nvSpPr>
          <p:cNvPr id="12" name="图片占位符 9"/>
          <p:cNvSpPr>
            <a:spLocks noGrp="1"/>
          </p:cNvSpPr>
          <p:nvPr>
            <p:ph type="pic" sz="quarter" idx="15"/>
          </p:nvPr>
        </p:nvSpPr>
        <p:spPr>
          <a:xfrm>
            <a:off x="8466499" y="1504116"/>
            <a:ext cx="1440000" cy="1440000"/>
          </a:xfrm>
        </p:spPr>
        <p:txBody>
          <a:bodyPr/>
          <a:lstStyle/>
          <a:p>
            <a:endParaRPr lang="zh-CN" altLang="en-US"/>
          </a:p>
        </p:txBody>
      </p:sp>
      <p:sp>
        <p:nvSpPr>
          <p:cNvPr id="16" name="图片占位符 9"/>
          <p:cNvSpPr>
            <a:spLocks noGrp="1"/>
          </p:cNvSpPr>
          <p:nvPr>
            <p:ph type="pic" sz="quarter" idx="19"/>
          </p:nvPr>
        </p:nvSpPr>
        <p:spPr>
          <a:xfrm>
            <a:off x="9913800" y="1504116"/>
            <a:ext cx="1440000" cy="1440000"/>
          </a:xfrm>
        </p:spPr>
        <p:txBody>
          <a:bodyPr/>
          <a:lstStyle/>
          <a:p>
            <a:endParaRPr lang="zh-CN" altLang="en-US"/>
          </a:p>
        </p:txBody>
      </p:sp>
      <p:sp>
        <p:nvSpPr>
          <p:cNvPr id="17" name="图片占位符 9"/>
          <p:cNvSpPr>
            <a:spLocks noGrp="1"/>
          </p:cNvSpPr>
          <p:nvPr>
            <p:ph type="pic" sz="quarter" idx="20"/>
          </p:nvPr>
        </p:nvSpPr>
        <p:spPr>
          <a:xfrm>
            <a:off x="5579198" y="2968943"/>
            <a:ext cx="1440000" cy="1440000"/>
          </a:xfrm>
        </p:spPr>
        <p:txBody>
          <a:bodyPr/>
          <a:lstStyle/>
          <a:p>
            <a:endParaRPr lang="zh-CN" altLang="en-US"/>
          </a:p>
        </p:txBody>
      </p:sp>
      <p:sp>
        <p:nvSpPr>
          <p:cNvPr id="18" name="图片占位符 9"/>
          <p:cNvSpPr>
            <a:spLocks noGrp="1"/>
          </p:cNvSpPr>
          <p:nvPr>
            <p:ph type="pic" sz="quarter" idx="21"/>
          </p:nvPr>
        </p:nvSpPr>
        <p:spPr>
          <a:xfrm>
            <a:off x="7019198" y="2968943"/>
            <a:ext cx="1440000" cy="1440000"/>
          </a:xfrm>
        </p:spPr>
        <p:txBody>
          <a:bodyPr/>
          <a:lstStyle/>
          <a:p>
            <a:endParaRPr lang="zh-CN" altLang="en-US"/>
          </a:p>
        </p:txBody>
      </p:sp>
      <p:sp>
        <p:nvSpPr>
          <p:cNvPr id="19" name="图片占位符 9"/>
          <p:cNvSpPr>
            <a:spLocks noGrp="1"/>
          </p:cNvSpPr>
          <p:nvPr>
            <p:ph type="pic" sz="quarter" idx="22"/>
          </p:nvPr>
        </p:nvSpPr>
        <p:spPr>
          <a:xfrm>
            <a:off x="8466499" y="2968943"/>
            <a:ext cx="1440000" cy="1440000"/>
          </a:xfrm>
        </p:spPr>
        <p:txBody>
          <a:bodyPr/>
          <a:lstStyle/>
          <a:p>
            <a:endParaRPr lang="zh-CN" altLang="en-US"/>
          </a:p>
        </p:txBody>
      </p:sp>
      <p:sp>
        <p:nvSpPr>
          <p:cNvPr id="20" name="图片占位符 9"/>
          <p:cNvSpPr>
            <a:spLocks noGrp="1"/>
          </p:cNvSpPr>
          <p:nvPr>
            <p:ph type="pic" sz="quarter" idx="23"/>
          </p:nvPr>
        </p:nvSpPr>
        <p:spPr>
          <a:xfrm>
            <a:off x="9913800" y="2968943"/>
            <a:ext cx="1440000" cy="1440000"/>
          </a:xfrm>
        </p:spPr>
        <p:txBody>
          <a:bodyPr/>
          <a:lstStyle/>
          <a:p>
            <a:endParaRPr lang="zh-CN" altLang="en-US"/>
          </a:p>
        </p:txBody>
      </p:sp>
      <p:sp>
        <p:nvSpPr>
          <p:cNvPr id="22" name="文本占位符 21"/>
          <p:cNvSpPr>
            <a:spLocks noGrp="1"/>
          </p:cNvSpPr>
          <p:nvPr>
            <p:ph type="body" sz="quarter" idx="24"/>
          </p:nvPr>
        </p:nvSpPr>
        <p:spPr>
          <a:xfrm>
            <a:off x="838200" y="1504116"/>
            <a:ext cx="4306888" cy="362784"/>
          </a:xfrm>
        </p:spPr>
        <p:txBody>
          <a:bodyPr anchor="t"/>
          <a:lstStyle>
            <a:lvl1pPr marL="0" indent="0">
              <a:buNone/>
              <a:defRPr b="1">
                <a:solidFill>
                  <a:schemeClr val="accent1"/>
                </a:solidFill>
              </a:defRPr>
            </a:lvl1pPr>
          </a:lstStyle>
          <a:p>
            <a:pPr lvl="0"/>
            <a:endParaRPr lang="zh-CN" altLang="en-US"/>
          </a:p>
        </p:txBody>
      </p:sp>
      <p:sp>
        <p:nvSpPr>
          <p:cNvPr id="24" name="文本占位符 21"/>
          <p:cNvSpPr>
            <a:spLocks noGrp="1"/>
          </p:cNvSpPr>
          <p:nvPr>
            <p:ph type="body" sz="quarter" idx="26"/>
          </p:nvPr>
        </p:nvSpPr>
        <p:spPr>
          <a:xfrm>
            <a:off x="5599610" y="4667141"/>
            <a:ext cx="5754189" cy="1175719"/>
          </a:xfrm>
        </p:spPr>
        <p:txBody>
          <a:bodyPr anchor="t"/>
          <a:lstStyle>
            <a:lvl1pPr marL="0" indent="0">
              <a:lnSpc>
                <a:spcPct val="100000"/>
              </a:lnSpc>
              <a:buNone/>
              <a:defRPr b="0">
                <a:solidFill>
                  <a:schemeClr val="tx1"/>
                </a:solidFill>
              </a:defRPr>
            </a:lvl1pPr>
          </a:lstStyle>
          <a:p>
            <a:pPr lvl="0"/>
            <a:endParaRPr lang="zh-CN" altLang="en-US"/>
          </a:p>
        </p:txBody>
      </p:sp>
      <p:sp>
        <p:nvSpPr>
          <p:cNvPr id="25" name="矩形 24"/>
          <p:cNvSpPr/>
          <p:nvPr userDrawn="1"/>
        </p:nvSpPr>
        <p:spPr>
          <a:xfrm>
            <a:off x="922020" y="1992492"/>
            <a:ext cx="216408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内容占位符 26"/>
          <p:cNvSpPr>
            <a:spLocks noGrp="1"/>
          </p:cNvSpPr>
          <p:nvPr>
            <p:ph sz="quarter" idx="27"/>
          </p:nvPr>
        </p:nvSpPr>
        <p:spPr>
          <a:xfrm>
            <a:off x="838200" y="2286727"/>
            <a:ext cx="4306888" cy="3556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572633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500"/>
                                        <p:tgtEl>
                                          <p:spTgt spid="27">
                                            <p:txEl>
                                              <p:pRg st="1" end="1"/>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fade">
                                      <p:cBhvr>
                                        <p:cTn id="23" dur="500"/>
                                        <p:tgtEl>
                                          <p:spTgt spid="27">
                                            <p:txEl>
                                              <p:pRg st="2" end="2"/>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animEffect transition="in" filter="fade">
                                      <p:cBhvr>
                                        <p:cTn id="31" dur="500"/>
                                        <p:tgtEl>
                                          <p:spTgt spid="27">
                                            <p:txEl>
                                              <p:pRg st="4" end="4"/>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8" grpId="0"/>
      <p:bldP spid="19" grpId="0"/>
      <p:bldP spid="20" grpId="0"/>
      <p:bldP spid="22"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media/image5.png" Type="http://schemas.openxmlformats.org/officeDocument/2006/relationships/image"/><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8.xml" Type="http://schemas.openxmlformats.org/officeDocument/2006/relationships/slideLayout"/><Relationship Id="rId10" Target="../slideLayouts/slideLayout27.xml" Type="http://schemas.openxmlformats.org/officeDocument/2006/relationships/slideLayout"/><Relationship Id="rId11" Target="../slideLayouts/slideLayout28.xml" Type="http://schemas.openxmlformats.org/officeDocument/2006/relationships/slideLayout"/><Relationship Id="rId12" Target="../theme/theme2.xml" Type="http://schemas.openxmlformats.org/officeDocument/2006/relationships/theme"/><Relationship Id="rId2" Target="../slideLayouts/slideLayout19.xml" Type="http://schemas.openxmlformats.org/officeDocument/2006/relationships/slideLayout"/><Relationship Id="rId3" Target="../slideLayouts/slideLayout20.xml" Type="http://schemas.openxmlformats.org/officeDocument/2006/relationships/slideLayout"/><Relationship Id="rId4" Target="../slideLayouts/slideLayout21.xml" Type="http://schemas.openxmlformats.org/officeDocument/2006/relationships/slideLayout"/><Relationship Id="rId5" Target="../slideLayouts/slideLayout22.xml" Type="http://schemas.openxmlformats.org/officeDocument/2006/relationships/slideLayout"/><Relationship Id="rId6" Target="../slideLayouts/slideLayout23.xml" Type="http://schemas.openxmlformats.org/officeDocument/2006/relationships/slideLayout"/><Relationship Id="rId7" Target="../slideLayouts/slideLayout24.xml" Type="http://schemas.openxmlformats.org/officeDocument/2006/relationships/slideLayout"/><Relationship Id="rId8" Target="../slideLayouts/slideLayout25.xml" Type="http://schemas.openxmlformats.org/officeDocument/2006/relationships/slideLayout"/><Relationship Id="rId9" Target="../slideLayouts/slideLayout2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3"/>
          <p:cNvPicPr>
            <a:picLocks noChangeAspect="1" noChangeArrowheads="1"/>
          </p:cNvPicPr>
          <p:nvPr userDrawn="1"/>
        </p:nvPicPr>
        <p:blipFill>
          <a:blip r:embed="rId18">
            <a:extLst>
              <a:ext uri="{28A0092B-C50C-407E-A947-70E740481C1C}">
                <a14:useLocalDpi/>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 name="标题占位符 1"/>
          <p:cNvSpPr>
            <a:spLocks noGrp="1"/>
          </p:cNvSpPr>
          <p:nvPr>
            <p:ph type="title"/>
          </p:nvPr>
        </p:nvSpPr>
        <p:spPr>
          <a:xfrm>
            <a:off x="838200" y="365125"/>
            <a:ext cx="10515600" cy="460375"/>
          </a:xfrm>
          <a:prstGeom prst="rect">
            <a:avLst/>
          </a:prstGeom>
        </p:spPr>
        <p:txBody>
          <a:bodyPr vert="horz" lIns="91440" tIns="45720" rIns="91440" bIns="45720" rtlCol="0" anchor="ctr">
            <a:noAutofit/>
          </a:bodyPr>
          <a:lstStyle/>
          <a:p>
            <a:r>
              <a:rPr lang="zh-CN" altLang="en-US"/>
              <a:t>单击此处编辑母版标题样式</a:t>
            </a:r>
          </a:p>
        </p:txBody>
      </p:sp>
      <p:sp>
        <p:nvSpPr>
          <p:cNvPr id="3" name="文本占位符 2"/>
          <p:cNvSpPr>
            <a:spLocks noGrp="1"/>
          </p:cNvSpPr>
          <p:nvPr>
            <p:ph type="body" idx="1"/>
          </p:nvPr>
        </p:nvSpPr>
        <p:spPr>
          <a:xfrm>
            <a:off x="838200" y="1003300"/>
            <a:ext cx="10515600" cy="51736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24400" y="648162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915E18D-91EA-4078-AFED-3F2E7657AF5F}" type="datetime1">
              <a:rPr lang="zh-CN" altLang="en-US" smtClean="0"/>
              <a:t>2016/9/8</a:t>
            </a:fld>
            <a:endParaRPr lang="zh-CN" altLang="en-US"/>
          </a:p>
        </p:txBody>
      </p:sp>
      <p:sp>
        <p:nvSpPr>
          <p:cNvPr id="5" name="页脚占位符 4"/>
          <p:cNvSpPr>
            <a:spLocks noGrp="1"/>
          </p:cNvSpPr>
          <p:nvPr>
            <p:ph type="ftr" sz="quarter" idx="3"/>
          </p:nvPr>
        </p:nvSpPr>
        <p:spPr>
          <a:xfrm>
            <a:off x="838200" y="6481627"/>
            <a:ext cx="4114800" cy="365125"/>
          </a:xfrm>
          <a:prstGeom prst="rect">
            <a:avLst/>
          </a:prstGeom>
        </p:spPr>
        <p:txBody>
          <a:bodyPr vert="horz" lIns="91440" tIns="45720" rIns="91440" bIns="45720" rtlCol="0" anchor="ctr"/>
          <a:lstStyle>
            <a:lvl1pPr algn="l">
              <a:defRPr sz="1200" u="sng">
                <a:solidFill>
                  <a:schemeClr val="tx1">
                    <a:tint val="75000"/>
                  </a:schemeClr>
                </a:solidFill>
              </a:defRPr>
            </a:lvl1pPr>
          </a:lstStyle>
          <a:p>
            <a:r>
              <a:rPr lang="en-US" altLang="zh-CN"/>
              <a:t>http://PPTonna.yanj.cn</a:t>
            </a:r>
            <a:endParaRPr lang="zh-CN" altLang="en-US"/>
          </a:p>
        </p:txBody>
      </p:sp>
      <p:sp>
        <p:nvSpPr>
          <p:cNvPr id="6" name="灯片编号占位符 5"/>
          <p:cNvSpPr>
            <a:spLocks noGrp="1"/>
          </p:cNvSpPr>
          <p:nvPr>
            <p:ph type="sldNum" sz="quarter" idx="4"/>
          </p:nvPr>
        </p:nvSpPr>
        <p:spPr>
          <a:xfrm>
            <a:off x="8610600" y="64816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6A40C-E0C0-4BB8-81B1-5E7F83E9E5D2}" type="slidenum">
              <a:rPr lang="zh-CN" altLang="en-US" smtClean="0"/>
              <a:t>‹#›</a:t>
            </a:fld>
            <a:endParaRPr lang="zh-CN" altLang="en-US"/>
          </a:p>
        </p:txBody>
      </p:sp>
    </p:spTree>
    <p:extLst>
      <p:ext uri="{BB962C8B-B14F-4D97-AF65-F5344CB8AC3E}">
        <p14:creationId val="37042237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4" r:id="rId3"/>
    <p:sldLayoutId id="2147483651" r:id="rId4"/>
    <p:sldLayoutId id="2147483650" r:id="rId5"/>
    <p:sldLayoutId id="2147483673" r:id="rId6"/>
    <p:sldLayoutId id="2147483669" r:id="rId7"/>
    <p:sldLayoutId id="2147483660" r:id="rId8"/>
    <p:sldLayoutId id="2147483667" r:id="rId9"/>
    <p:sldLayoutId id="2147483666" r:id="rId10"/>
    <p:sldLayoutId id="2147483672" r:id="rId11"/>
    <p:sldLayoutId id="2147483665" r:id="rId12"/>
    <p:sldLayoutId id="2147483664" r:id="rId13"/>
    <p:sldLayoutId id="2147483663" r:id="rId14"/>
    <p:sldLayoutId id="2147483662" r:id="rId15"/>
    <p:sldLayoutId id="2147483652" r:id="rId16"/>
    <p:sldLayoutId id="2147483654" r:id="rId17"/>
  </p:sldLayoutIdLst>
  <p:transition/>
  <p:timing/>
  <p:hf hd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2016/9/8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1247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1.xml" Type="http://schemas.openxmlformats.org/officeDocument/2006/relationships/slideLayout"/><Relationship Id="rId2" Target="../media/image2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 Id="rId9" Target="../media/image1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5.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nvPr>
        </p:nvSpPr>
        <p:spPr/>
        <p:txBody>
          <a:bodyPr/>
          <a:lstStyle/>
          <a:p>
            <a:r>
              <a:rPr altLang="zh-CN" lang="en-US"/>
              <a:t>Mid-year Review</a:t>
            </a:r>
            <a:br>
              <a:rPr altLang="zh-CN" lang="en-US"/>
            </a:br>
            <a:r>
              <a:rPr altLang="zh-CN" lang="en-US"/>
              <a:t>2016 June</a:t>
            </a:r>
          </a:p>
        </p:txBody>
      </p:sp>
      <p:sp>
        <p:nvSpPr>
          <p:cNvPr id="21" name="副标题 20"/>
          <p:cNvSpPr>
            <a:spLocks noGrp="1"/>
          </p:cNvSpPr>
          <p:nvPr>
            <p:ph idx="1" type="subTitle"/>
          </p:nvPr>
        </p:nvSpPr>
        <p:spPr/>
        <p:txBody>
          <a:bodyPr/>
          <a:lstStyle/>
          <a:p>
            <a:r>
              <a:rPr altLang="zh-CN" lang="en-US"/>
              <a:t>Performance/Recruitment/Engagement/Training</a:t>
            </a:r>
          </a:p>
        </p:txBody>
      </p:sp>
      <p:sp>
        <p:nvSpPr>
          <p:cNvPr id="4" name="灯片编号占位符 3"/>
          <p:cNvSpPr>
            <a:spLocks noGrp="1"/>
          </p:cNvSpPr>
          <p:nvPr>
            <p:ph idx="12" sz="quarter" type="sldNum"/>
          </p:nvPr>
        </p:nvSpPr>
        <p:spPr/>
        <p:txBody>
          <a:bodyPr/>
          <a:lstStyle/>
          <a:p>
            <a:fld id="{E8619533-3844-4D89-A016-DF1FA1A468A3}" type="slidenum">
              <a:rPr altLang="en-US" lang="zh-CN" smtClean="0"/>
              <a:t>1</a:t>
            </a:fld>
          </a:p>
        </p:txBody>
      </p:sp>
      <p:sp>
        <p:nvSpPr>
          <p:cNvPr id="19" name="文本占位符 18"/>
          <p:cNvSpPr>
            <a:spLocks noGrp="1"/>
          </p:cNvSpPr>
          <p:nvPr>
            <p:ph idx="13" sz="quarter" type="body"/>
          </p:nvPr>
        </p:nvSpPr>
        <p:spPr/>
        <p:txBody>
          <a:bodyPr/>
          <a:lstStyle/>
          <a:p>
            <a:r>
              <a:rPr altLang="zh-CN" lang="en-US"/>
              <a:t>Distribution</a:t>
            </a:r>
          </a:p>
        </p:txBody>
      </p:sp>
      <p:sp>
        <p:nvSpPr>
          <p:cNvPr id="20" name="文本占位符 19"/>
          <p:cNvSpPr>
            <a:spLocks noGrp="1"/>
          </p:cNvSpPr>
          <p:nvPr>
            <p:ph idx="14" sz="quarter" type="body"/>
          </p:nvPr>
        </p:nvSpPr>
        <p:spPr/>
        <p:txBody>
          <a:bodyPr/>
          <a:lstStyle/>
          <a:p>
            <a:r>
              <a:rPr altLang="zh-CN" lang="en-US"/>
              <a:t>Direction</a:t>
            </a:r>
          </a:p>
        </p:txBody>
      </p:sp>
      <p:sp>
        <p:nvSpPr>
          <p:cNvPr id="22" name="文本占位符 21"/>
          <p:cNvSpPr>
            <a:spLocks noGrp="1"/>
          </p:cNvSpPr>
          <p:nvPr>
            <p:ph idx="15" sz="quarter" type="body"/>
          </p:nvPr>
        </p:nvSpPr>
        <p:spPr/>
        <p:txBody>
          <a:bodyPr>
            <a:normAutofit fontScale="90000" lnSpcReduction="20000"/>
          </a:bodyPr>
          <a:lstStyle/>
          <a:p>
            <a:r>
              <a:rPr altLang="zh-CN" lang="en-US"/>
              <a:t>Human Resources</a:t>
            </a:r>
          </a:p>
        </p:txBody>
      </p:sp>
      <p:sp>
        <p:nvSpPr>
          <p:cNvPr id="23" name="文本占位符 22"/>
          <p:cNvSpPr>
            <a:spLocks noGrp="1"/>
          </p:cNvSpPr>
          <p:nvPr>
            <p:ph idx="16" sz="quarter" type="body"/>
          </p:nvPr>
        </p:nvSpPr>
        <p:spPr/>
        <p:txBody>
          <a:bodyPr/>
          <a:lstStyle/>
          <a:p>
            <a:r>
              <a:rPr altLang="zh-CN" lang="en-US"/>
              <a:t>Department</a:t>
            </a:r>
          </a:p>
        </p:txBody>
      </p:sp>
      <p:sp>
        <p:nvSpPr>
          <p:cNvPr id="30" name="文本框 29"/>
          <p:cNvSpPr txBox="1"/>
          <p:nvPr/>
        </p:nvSpPr>
        <p:spPr>
          <a:xfrm>
            <a:off x="922056" y="350641"/>
            <a:ext cx="1373941" cy="396240"/>
          </a:xfrm>
          <a:prstGeom prst="roundRect">
            <a:avLst>
              <a:gd fmla="val 28483" name="adj"/>
            </a:avLst>
          </a:prstGeom>
          <a:solidFill>
            <a:srgbClr val="92D050"/>
          </a:solidFill>
        </p:spPr>
        <p:txBody>
          <a:bodyPr rtlCol="0" wrap="square">
            <a:spAutoFit/>
          </a:bodyPr>
          <a:lstStyle/>
          <a:p>
            <a:pPr algn="ctr"/>
            <a:r>
              <a:rPr altLang="zh-CN" lang="en-US" sz="2000">
                <a:solidFill>
                  <a:schemeClr val="bg1"/>
                </a:solidFill>
              </a:rPr>
              <a:t>PPTonna</a:t>
            </a:r>
          </a:p>
        </p:txBody>
      </p:sp>
    </p:spTree>
    <p:extLst>
      <p:ext uri="{BB962C8B-B14F-4D97-AF65-F5344CB8AC3E}">
        <p14:creationId val="2581593993"/>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flipH="1" rot="13639649">
            <a:off x="3700490" y="2729680"/>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 name="圆角右箭头 11"/>
          <p:cNvSpPr/>
          <p:nvPr/>
        </p:nvSpPr>
        <p:spPr>
          <a:xfrm flipH="1" flipV="1" rot="13500000">
            <a:off x="2710544" y="2183938"/>
            <a:ext cx="1153331" cy="615329"/>
          </a:xfrm>
          <a:prstGeom prst="bentArrow">
            <a:avLst>
              <a:gd fmla="val 24730" name="adj1"/>
              <a:gd fmla="val 22451" name="adj2"/>
              <a:gd fmla="val 25000" name="adj3"/>
              <a:gd fmla="val 89553" name="adj4"/>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3" name="下箭头 12"/>
          <p:cNvSpPr/>
          <p:nvPr/>
        </p:nvSpPr>
        <p:spPr>
          <a:xfrm flipH="1" rot="13500000">
            <a:off x="2335119" y="2208156"/>
            <a:ext cx="274669" cy="799277"/>
          </a:xfrm>
          <a:prstGeom prst="downArrow">
            <a:avLst/>
          </a:prstGeom>
          <a:solidFill>
            <a:schemeClr val="accent1">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矩形 13"/>
          <p:cNvSpPr/>
          <p:nvPr/>
        </p:nvSpPr>
        <p:spPr>
          <a:xfrm flipH="1" rot="13639649">
            <a:off x="9405422" y="2724484"/>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矩形 14"/>
          <p:cNvSpPr/>
          <p:nvPr/>
        </p:nvSpPr>
        <p:spPr>
          <a:xfrm rot="18760352">
            <a:off x="9405422" y="4022217"/>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圆角右箭头 15"/>
          <p:cNvSpPr/>
          <p:nvPr/>
        </p:nvSpPr>
        <p:spPr>
          <a:xfrm flipH="1" flipV="1" rot="13500000">
            <a:off x="8408213" y="2183936"/>
            <a:ext cx="1153331" cy="615329"/>
          </a:xfrm>
          <a:prstGeom prst="bentArrow">
            <a:avLst>
              <a:gd fmla="val 24730" name="adj1"/>
              <a:gd fmla="val 22451" name="adj2"/>
              <a:gd fmla="val 25000" name="adj3"/>
              <a:gd fmla="val 89553" name="adj4"/>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7" name="空心弧 16"/>
          <p:cNvSpPr/>
          <p:nvPr/>
        </p:nvSpPr>
        <p:spPr>
          <a:xfrm rot="14186440">
            <a:off x="8193495" y="3690742"/>
            <a:ext cx="1001047" cy="1025097"/>
          </a:xfrm>
          <a:prstGeom prst="blockArc">
            <a:avLst>
              <a:gd fmla="val 15898272" name="adj1"/>
              <a:gd fmla="val 1755446" name="adj2"/>
              <a:gd fmla="val 13296" name="adj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8" name="环形箭头 17"/>
          <p:cNvSpPr/>
          <p:nvPr/>
        </p:nvSpPr>
        <p:spPr>
          <a:xfrm flipH="1" rot="3600000">
            <a:off x="8219036" y="3661210"/>
            <a:ext cx="1187809" cy="1075057"/>
          </a:xfrm>
          <a:prstGeom prst="circularArrow">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19" name="圆角右箭头 18"/>
          <p:cNvSpPr/>
          <p:nvPr/>
        </p:nvSpPr>
        <p:spPr>
          <a:xfrm flipV="1" rot="18900000">
            <a:off x="8408209" y="4104370"/>
            <a:ext cx="1153331" cy="615329"/>
          </a:xfrm>
          <a:prstGeom prst="bentArrow">
            <a:avLst>
              <a:gd fmla="val 24730" name="adj1"/>
              <a:gd fmla="val 22451" name="adj2"/>
              <a:gd fmla="val 25000" name="adj3"/>
              <a:gd fmla="val 89553" name="adj4"/>
            </a:avLst>
          </a:prstGeom>
          <a:solidFill>
            <a:schemeClr val="accent4">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0" name="矩形 19"/>
          <p:cNvSpPr/>
          <p:nvPr/>
        </p:nvSpPr>
        <p:spPr>
          <a:xfrm>
            <a:off x="3433969" y="3372229"/>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1" name="矩形 20"/>
          <p:cNvSpPr/>
          <p:nvPr/>
        </p:nvSpPr>
        <p:spPr>
          <a:xfrm rot="18760352">
            <a:off x="3700490" y="4017017"/>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2" name="矩形 21"/>
          <p:cNvSpPr/>
          <p:nvPr/>
        </p:nvSpPr>
        <p:spPr>
          <a:xfrm flipH="1" rot="13639649">
            <a:off x="6566989" y="2724483"/>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3" name="矩形 22"/>
          <p:cNvSpPr/>
          <p:nvPr/>
        </p:nvSpPr>
        <p:spPr>
          <a:xfrm rot="18760352">
            <a:off x="6566989" y="4022215"/>
            <a:ext cx="248817"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4" name="矩形 23"/>
          <p:cNvSpPr/>
          <p:nvPr/>
        </p:nvSpPr>
        <p:spPr>
          <a:xfrm flipH="1" rot="13639649">
            <a:off x="6442521" y="2237189"/>
            <a:ext cx="1021449"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5" name="矩形 24"/>
          <p:cNvSpPr/>
          <p:nvPr/>
        </p:nvSpPr>
        <p:spPr>
          <a:xfrm rot="18760352">
            <a:off x="6442518" y="4505900"/>
            <a:ext cx="1021449" cy="1571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6" name="圆角右箭头 25"/>
          <p:cNvSpPr/>
          <p:nvPr/>
        </p:nvSpPr>
        <p:spPr>
          <a:xfrm flipH="1" flipV="1" rot="13500000">
            <a:off x="5559379" y="2183936"/>
            <a:ext cx="1153331" cy="615329"/>
          </a:xfrm>
          <a:prstGeom prst="bentArrow">
            <a:avLst>
              <a:gd fmla="val 24730" name="adj1"/>
              <a:gd fmla="val 22451" name="adj2"/>
              <a:gd fmla="val 25000" name="adj3"/>
              <a:gd fmla="val 89553" name="adj4"/>
            </a:avLst>
          </a:prstGeom>
          <a:solidFill>
            <a:schemeClr val="accent3">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7" name="圆角右箭头 26"/>
          <p:cNvSpPr/>
          <p:nvPr/>
        </p:nvSpPr>
        <p:spPr>
          <a:xfrm flipH="1" flipV="1" rot="13500000">
            <a:off x="5559381" y="1393749"/>
            <a:ext cx="1153331" cy="615329"/>
          </a:xfrm>
          <a:prstGeom prst="bentArrow">
            <a:avLst>
              <a:gd fmla="val 24730" name="adj1"/>
              <a:gd fmla="val 22451" name="adj2"/>
              <a:gd fmla="val 25000" name="adj3"/>
              <a:gd fmla="val 89553" name="adj4"/>
            </a:avLst>
          </a:prstGeom>
          <a:solidFill>
            <a:schemeClr val="accent3">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8" name="圆角右箭头 27"/>
          <p:cNvSpPr/>
          <p:nvPr/>
        </p:nvSpPr>
        <p:spPr>
          <a:xfrm flipV="1" rot="18900000">
            <a:off x="5559375" y="4104370"/>
            <a:ext cx="1153331" cy="615329"/>
          </a:xfrm>
          <a:prstGeom prst="bentArrow">
            <a:avLst>
              <a:gd fmla="val 24730" name="adj1"/>
              <a:gd fmla="val 22451" name="adj2"/>
              <a:gd fmla="val 25000" name="adj3"/>
              <a:gd fmla="val 89553" name="adj4"/>
            </a:avLst>
          </a:prstGeom>
          <a:solidFill>
            <a:schemeClr val="accent3">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29" name="圆角右箭头 28"/>
          <p:cNvSpPr/>
          <p:nvPr/>
        </p:nvSpPr>
        <p:spPr>
          <a:xfrm flipV="1" rot="18900000">
            <a:off x="5559377" y="4877192"/>
            <a:ext cx="1153331" cy="615329"/>
          </a:xfrm>
          <a:prstGeom prst="bentArrow">
            <a:avLst>
              <a:gd fmla="val 24730" name="adj1"/>
              <a:gd fmla="val 22451" name="adj2"/>
              <a:gd fmla="val 25000" name="adj3"/>
              <a:gd fmla="val 89553" name="adj4"/>
            </a:avLst>
          </a:prstGeom>
          <a:solidFill>
            <a:schemeClr val="accent3">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0" name="下箭头 29"/>
          <p:cNvSpPr/>
          <p:nvPr/>
        </p:nvSpPr>
        <p:spPr>
          <a:xfrm rot="13508965">
            <a:off x="750404" y="4052611"/>
            <a:ext cx="274669" cy="2772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1" name="下箭头 30"/>
          <p:cNvSpPr/>
          <p:nvPr/>
        </p:nvSpPr>
        <p:spPr>
          <a:xfrm flipH="1" rot="18891036">
            <a:off x="750404" y="2576208"/>
            <a:ext cx="274669" cy="2772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2" name="下箭头 31"/>
          <p:cNvSpPr/>
          <p:nvPr/>
        </p:nvSpPr>
        <p:spPr>
          <a:xfrm rot="10800000">
            <a:off x="1491347" y="4361629"/>
            <a:ext cx="274669" cy="2772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3" name="下箭头 32"/>
          <p:cNvSpPr/>
          <p:nvPr/>
        </p:nvSpPr>
        <p:spPr>
          <a:xfrm flipH="1">
            <a:off x="1491347" y="2271365"/>
            <a:ext cx="274669" cy="2772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4" name="圆角右箭头 33"/>
          <p:cNvSpPr/>
          <p:nvPr/>
        </p:nvSpPr>
        <p:spPr>
          <a:xfrm flipV="1" rot="18900000">
            <a:off x="2710540" y="4104373"/>
            <a:ext cx="1153331" cy="615329"/>
          </a:xfrm>
          <a:prstGeom prst="bentArrow">
            <a:avLst>
              <a:gd fmla="val 24730" name="adj1"/>
              <a:gd fmla="val 22451" name="adj2"/>
              <a:gd fmla="val 25000" name="adj3"/>
              <a:gd fmla="val 89553" name="adj4"/>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endParaRPr>
          </a:p>
        </p:txBody>
      </p:sp>
      <p:sp>
        <p:nvSpPr>
          <p:cNvPr id="35" name="下箭头 34"/>
          <p:cNvSpPr/>
          <p:nvPr/>
        </p:nvSpPr>
        <p:spPr>
          <a:xfrm rot="16200000">
            <a:off x="3037948" y="3105034"/>
            <a:ext cx="274669" cy="691573"/>
          </a:xfrm>
          <a:prstGeom prst="downArrow">
            <a:avLst/>
          </a:prstGeom>
          <a:solidFill>
            <a:schemeClr val="accent2">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6" name="下箭头 35"/>
          <p:cNvSpPr/>
          <p:nvPr/>
        </p:nvSpPr>
        <p:spPr>
          <a:xfrm rot="18900000">
            <a:off x="4875672" y="3955504"/>
            <a:ext cx="274669" cy="1673968"/>
          </a:xfrm>
          <a:prstGeom prst="downArrow">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7" name="下箭头 36"/>
          <p:cNvSpPr/>
          <p:nvPr/>
        </p:nvSpPr>
        <p:spPr>
          <a:xfrm flipH="1" rot="13500000">
            <a:off x="4885992" y="1274090"/>
            <a:ext cx="274669" cy="1662169"/>
          </a:xfrm>
          <a:prstGeom prst="downArrow">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8" name="下箭头 37"/>
          <p:cNvSpPr/>
          <p:nvPr/>
        </p:nvSpPr>
        <p:spPr>
          <a:xfrm rot="18900000">
            <a:off x="5195116" y="3893004"/>
            <a:ext cx="274669" cy="822825"/>
          </a:xfrm>
          <a:prstGeom prst="downArrow">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9" name="下箭头 38"/>
          <p:cNvSpPr/>
          <p:nvPr/>
        </p:nvSpPr>
        <p:spPr>
          <a:xfrm flipH="1" rot="13500000">
            <a:off x="5192198" y="2171526"/>
            <a:ext cx="274669" cy="842199"/>
          </a:xfrm>
          <a:prstGeom prst="downArrow">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0" name="下箭头 39"/>
          <p:cNvSpPr/>
          <p:nvPr/>
        </p:nvSpPr>
        <p:spPr>
          <a:xfrm rot="18900000">
            <a:off x="8023754" y="3869627"/>
            <a:ext cx="274669" cy="843044"/>
          </a:xfrm>
          <a:prstGeom prst="downArrow">
            <a:avLst/>
          </a:prstGeom>
          <a:solidFill>
            <a:schemeClr val="accent3">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1" name="下箭头 40"/>
          <p:cNvSpPr/>
          <p:nvPr/>
        </p:nvSpPr>
        <p:spPr>
          <a:xfrm flipH="1" rot="13500000">
            <a:off x="8022723" y="2175470"/>
            <a:ext cx="274669" cy="857055"/>
          </a:xfrm>
          <a:prstGeom prst="downArrow">
            <a:avLst/>
          </a:prstGeom>
          <a:solidFill>
            <a:schemeClr val="accent3">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2" name="下箭头 41"/>
          <p:cNvSpPr/>
          <p:nvPr/>
        </p:nvSpPr>
        <p:spPr>
          <a:xfrm rot="10800000">
            <a:off x="10036490" y="2269179"/>
            <a:ext cx="274669" cy="389156"/>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3" name="下箭头 42"/>
          <p:cNvSpPr/>
          <p:nvPr/>
        </p:nvSpPr>
        <p:spPr>
          <a:xfrm flipH="1">
            <a:off x="10036490" y="4245551"/>
            <a:ext cx="274669" cy="389156"/>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4" name="下箭头 43"/>
          <p:cNvSpPr/>
          <p:nvPr/>
        </p:nvSpPr>
        <p:spPr>
          <a:xfrm flipH="1" rot="16200000">
            <a:off x="11010584" y="3257541"/>
            <a:ext cx="274669" cy="389156"/>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5" name="下箭头 44"/>
          <p:cNvSpPr/>
          <p:nvPr/>
        </p:nvSpPr>
        <p:spPr>
          <a:xfrm flipH="1" rot="18973824">
            <a:off x="10726746" y="3958279"/>
            <a:ext cx="274669" cy="389156"/>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6" name="下箭头 45"/>
          <p:cNvSpPr/>
          <p:nvPr/>
        </p:nvSpPr>
        <p:spPr>
          <a:xfrm rot="13426176">
            <a:off x="10726748" y="2560639"/>
            <a:ext cx="274669" cy="389156"/>
          </a:xfrm>
          <a:prstGeom prst="down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7" name="椭圆 46"/>
          <p:cNvSpPr/>
          <p:nvPr/>
        </p:nvSpPr>
        <p:spPr>
          <a:xfrm rot="16200000">
            <a:off x="3677586" y="2646614"/>
            <a:ext cx="1611009" cy="16110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8" name="椭圆 47"/>
          <p:cNvSpPr/>
          <p:nvPr/>
        </p:nvSpPr>
        <p:spPr>
          <a:xfrm rot="16200000">
            <a:off x="9368329" y="2646614"/>
            <a:ext cx="1611009" cy="161100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9" name="椭圆 48"/>
          <p:cNvSpPr/>
          <p:nvPr/>
        </p:nvSpPr>
        <p:spPr>
          <a:xfrm rot="16200000">
            <a:off x="6505632" y="2646614"/>
            <a:ext cx="1611009" cy="161100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0" name="TextBox 49"/>
          <p:cNvSpPr txBox="1"/>
          <p:nvPr/>
        </p:nvSpPr>
        <p:spPr>
          <a:xfrm>
            <a:off x="9370" y="2243807"/>
            <a:ext cx="1435417" cy="315011"/>
          </a:xfrm>
          <a:prstGeom prst="rect">
            <a:avLst/>
          </a:prstGeom>
          <a:noFill/>
        </p:spPr>
        <p:txBody>
          <a:bodyPr rtlCol="0" wrap="none">
            <a:spAutoFit/>
          </a:bodyPr>
          <a:lstStyle/>
          <a:p>
            <a:r>
              <a:rPr altLang="zh-CN" lang="en-US" sz="1467"/>
              <a:t>Breaking News</a:t>
            </a:r>
          </a:p>
        </p:txBody>
      </p:sp>
      <p:sp>
        <p:nvSpPr>
          <p:cNvPr id="51" name="TextBox 50"/>
          <p:cNvSpPr txBox="1"/>
          <p:nvPr/>
        </p:nvSpPr>
        <p:spPr>
          <a:xfrm>
            <a:off x="112345" y="4326494"/>
            <a:ext cx="1062355" cy="315011"/>
          </a:xfrm>
          <a:prstGeom prst="rect">
            <a:avLst/>
          </a:prstGeom>
          <a:noFill/>
        </p:spPr>
        <p:txBody>
          <a:bodyPr rtlCol="0" wrap="none">
            <a:spAutoFit/>
          </a:bodyPr>
          <a:lstStyle/>
          <a:p>
            <a:r>
              <a:rPr altLang="zh-CN" lang="en-US" sz="1467"/>
              <a:t>Send Data</a:t>
            </a:r>
          </a:p>
        </p:txBody>
      </p:sp>
      <p:sp>
        <p:nvSpPr>
          <p:cNvPr id="52" name="TextBox 51"/>
          <p:cNvSpPr txBox="1"/>
          <p:nvPr/>
        </p:nvSpPr>
        <p:spPr>
          <a:xfrm>
            <a:off x="1050325" y="1702361"/>
            <a:ext cx="1195705" cy="538582"/>
          </a:xfrm>
          <a:prstGeom prst="rect">
            <a:avLst/>
          </a:prstGeom>
          <a:noFill/>
        </p:spPr>
        <p:txBody>
          <a:bodyPr rtlCol="0" wrap="none">
            <a:spAutoFit/>
          </a:bodyPr>
          <a:lstStyle/>
          <a:p>
            <a:r>
              <a:rPr altLang="zh-CN" lang="en-US" sz="1467"/>
              <a:t>Theories To</a:t>
            </a:r>
          </a:p>
          <a:p>
            <a:r>
              <a:rPr altLang="zh-CN" lang="en-US" sz="1467"/>
              <a:t>Be Explored</a:t>
            </a:r>
          </a:p>
        </p:txBody>
      </p:sp>
      <p:sp>
        <p:nvSpPr>
          <p:cNvPr id="53" name="TextBox 52"/>
          <p:cNvSpPr txBox="1"/>
          <p:nvPr/>
        </p:nvSpPr>
        <p:spPr>
          <a:xfrm>
            <a:off x="1137956" y="4641471"/>
            <a:ext cx="989330" cy="538582"/>
          </a:xfrm>
          <a:prstGeom prst="rect">
            <a:avLst/>
          </a:prstGeom>
          <a:noFill/>
        </p:spPr>
        <p:txBody>
          <a:bodyPr rtlCol="0" wrap="none">
            <a:spAutoFit/>
          </a:bodyPr>
          <a:lstStyle/>
          <a:p>
            <a:r>
              <a:rPr altLang="zh-CN" lang="en-US" sz="1467"/>
              <a:t>Recurring</a:t>
            </a:r>
          </a:p>
          <a:p>
            <a:r>
              <a:rPr altLang="zh-CN" lang="en-US" sz="1467"/>
              <a:t>Events</a:t>
            </a:r>
          </a:p>
        </p:txBody>
      </p:sp>
      <p:sp>
        <p:nvSpPr>
          <p:cNvPr id="54" name="TextBox 53"/>
          <p:cNvSpPr txBox="1"/>
          <p:nvPr/>
        </p:nvSpPr>
        <p:spPr>
          <a:xfrm>
            <a:off x="2264318" y="4750095"/>
            <a:ext cx="1684642" cy="538582"/>
          </a:xfrm>
          <a:prstGeom prst="rect">
            <a:avLst/>
          </a:prstGeom>
          <a:noFill/>
        </p:spPr>
        <p:txBody>
          <a:bodyPr rtlCol="0" wrap="none">
            <a:spAutoFit/>
          </a:bodyPr>
          <a:lstStyle/>
          <a:p>
            <a:r>
              <a:rPr altLang="zh-CN" lang="en-US" sz="1467"/>
              <a:t>What To Compare</a:t>
            </a:r>
          </a:p>
          <a:p>
            <a:r>
              <a:rPr altLang="zh-CN" lang="en-US" sz="1467"/>
              <a:t>Or Show Change</a:t>
            </a:r>
          </a:p>
        </p:txBody>
      </p:sp>
      <p:sp>
        <p:nvSpPr>
          <p:cNvPr id="55" name="TextBox 54"/>
          <p:cNvSpPr txBox="1"/>
          <p:nvPr/>
        </p:nvSpPr>
        <p:spPr>
          <a:xfrm>
            <a:off x="2142222" y="1606350"/>
            <a:ext cx="1875142" cy="538582"/>
          </a:xfrm>
          <a:prstGeom prst="rect">
            <a:avLst/>
          </a:prstGeom>
          <a:noFill/>
        </p:spPr>
        <p:txBody>
          <a:bodyPr rtlCol="0" wrap="none">
            <a:spAutoFit/>
          </a:bodyPr>
          <a:lstStyle/>
          <a:p>
            <a:pPr algn="ctr"/>
            <a:r>
              <a:rPr altLang="zh-CN" lang="en-US" sz="1467"/>
              <a:t>What Other Data</a:t>
            </a:r>
          </a:p>
          <a:p>
            <a:pPr algn="ctr"/>
            <a:r>
              <a:rPr altLang="zh-CN" lang="en-US" sz="1467"/>
              <a:t>Sets To Use With It?</a:t>
            </a:r>
          </a:p>
        </p:txBody>
      </p:sp>
      <p:sp>
        <p:nvSpPr>
          <p:cNvPr id="56" name="TextBox 55"/>
          <p:cNvSpPr txBox="1"/>
          <p:nvPr/>
        </p:nvSpPr>
        <p:spPr>
          <a:xfrm>
            <a:off x="2319048" y="2899411"/>
            <a:ext cx="1478280" cy="985723"/>
          </a:xfrm>
          <a:prstGeom prst="rect">
            <a:avLst/>
          </a:prstGeom>
          <a:noFill/>
        </p:spPr>
        <p:txBody>
          <a:bodyPr rtlCol="0" wrap="none">
            <a:spAutoFit/>
          </a:bodyPr>
          <a:lstStyle/>
          <a:p>
            <a:pPr algn="ctr">
              <a:lnSpc>
                <a:spcPct val="200000"/>
              </a:lnSpc>
            </a:pPr>
            <a:r>
              <a:rPr altLang="zh-CN" lang="en-US" sz="1467"/>
              <a:t>What Does The</a:t>
            </a:r>
          </a:p>
          <a:p>
            <a:pPr algn="ctr">
              <a:lnSpc>
                <a:spcPct val="200000"/>
              </a:lnSpc>
            </a:pPr>
            <a:r>
              <a:rPr altLang="zh-CN" lang="en-US" sz="1467"/>
              <a:t>Data Mean</a:t>
            </a:r>
          </a:p>
        </p:txBody>
      </p:sp>
      <p:sp>
        <p:nvSpPr>
          <p:cNvPr id="57" name="TextBox 56"/>
          <p:cNvSpPr txBox="1"/>
          <p:nvPr/>
        </p:nvSpPr>
        <p:spPr>
          <a:xfrm>
            <a:off x="4092406" y="3163564"/>
            <a:ext cx="781368" cy="538582"/>
          </a:xfrm>
          <a:prstGeom prst="rect">
            <a:avLst/>
          </a:prstGeom>
          <a:noFill/>
        </p:spPr>
        <p:txBody>
          <a:bodyPr rtlCol="0" wrap="none">
            <a:spAutoFit/>
          </a:bodyPr>
          <a:lstStyle/>
          <a:p>
            <a:pPr algn="ctr"/>
            <a:r>
              <a:rPr altLang="zh-CN" lang="en-US" sz="1467">
                <a:solidFill>
                  <a:schemeClr val="bg1"/>
                </a:solidFill>
              </a:rPr>
              <a:t>Spread</a:t>
            </a:r>
          </a:p>
          <a:p>
            <a:pPr algn="ctr"/>
            <a:r>
              <a:rPr altLang="zh-CN" lang="en-US" sz="1467">
                <a:solidFill>
                  <a:schemeClr val="bg1"/>
                </a:solidFill>
              </a:rPr>
              <a:t>Sheets</a:t>
            </a:r>
          </a:p>
        </p:txBody>
      </p:sp>
      <p:sp>
        <p:nvSpPr>
          <p:cNvPr id="58" name="TextBox 57"/>
          <p:cNvSpPr txBox="1"/>
          <p:nvPr/>
        </p:nvSpPr>
        <p:spPr>
          <a:xfrm>
            <a:off x="6686293" y="3050707"/>
            <a:ext cx="1249680" cy="762152"/>
          </a:xfrm>
          <a:prstGeom prst="rect">
            <a:avLst/>
          </a:prstGeom>
          <a:noFill/>
        </p:spPr>
        <p:txBody>
          <a:bodyPr rtlCol="0" wrap="none">
            <a:spAutoFit/>
          </a:bodyPr>
          <a:lstStyle/>
          <a:p>
            <a:pPr algn="ctr"/>
            <a:r>
              <a:rPr altLang="zh-CN" lang="en-US" sz="1467">
                <a:solidFill>
                  <a:schemeClr val="bg1"/>
                </a:solidFill>
              </a:rPr>
              <a:t>Perform</a:t>
            </a:r>
          </a:p>
          <a:p>
            <a:pPr algn="ctr"/>
            <a:r>
              <a:rPr altLang="zh-CN" lang="en-US" sz="1467">
                <a:solidFill>
                  <a:schemeClr val="bg1"/>
                </a:solidFill>
              </a:rPr>
              <a:t>Calculations</a:t>
            </a:r>
          </a:p>
          <a:p>
            <a:pPr algn="ctr"/>
            <a:r>
              <a:rPr altLang="zh-CN" lang="en-US" sz="1467">
                <a:solidFill>
                  <a:schemeClr val="bg1"/>
                </a:solidFill>
              </a:rPr>
              <a:t>On The Data</a:t>
            </a:r>
          </a:p>
        </p:txBody>
      </p:sp>
      <p:sp>
        <p:nvSpPr>
          <p:cNvPr id="59" name="TextBox 58"/>
          <p:cNvSpPr txBox="1"/>
          <p:nvPr/>
        </p:nvSpPr>
        <p:spPr>
          <a:xfrm>
            <a:off x="9802991" y="3276410"/>
            <a:ext cx="741680" cy="315011"/>
          </a:xfrm>
          <a:prstGeom prst="rect">
            <a:avLst/>
          </a:prstGeom>
          <a:noFill/>
        </p:spPr>
        <p:txBody>
          <a:bodyPr rtlCol="0" wrap="none">
            <a:spAutoFit/>
          </a:bodyPr>
          <a:lstStyle/>
          <a:p>
            <a:pPr algn="ctr"/>
            <a:r>
              <a:rPr altLang="zh-CN" lang="en-US" sz="1467">
                <a:solidFill>
                  <a:schemeClr val="bg1"/>
                </a:solidFill>
              </a:rPr>
              <a:t>Output</a:t>
            </a:r>
          </a:p>
        </p:txBody>
      </p:sp>
      <p:sp>
        <p:nvSpPr>
          <p:cNvPr id="60" name="TextBox 59"/>
          <p:cNvSpPr txBox="1"/>
          <p:nvPr/>
        </p:nvSpPr>
        <p:spPr>
          <a:xfrm>
            <a:off x="5238319" y="5522914"/>
            <a:ext cx="1381251" cy="538582"/>
          </a:xfrm>
          <a:prstGeom prst="rect">
            <a:avLst/>
          </a:prstGeom>
          <a:noFill/>
        </p:spPr>
        <p:txBody>
          <a:bodyPr rtlCol="0" wrap="none">
            <a:spAutoFit/>
          </a:bodyPr>
          <a:lstStyle/>
          <a:p>
            <a:pPr algn="ctr"/>
            <a:r>
              <a:rPr altLang="zh-CN" lang="en-US" sz="1467"/>
              <a:t>Data In Wrong</a:t>
            </a:r>
          </a:p>
          <a:p>
            <a:pPr algn="ctr"/>
            <a:r>
              <a:rPr altLang="zh-CN" lang="en-US" sz="1467"/>
              <a:t>Format</a:t>
            </a:r>
          </a:p>
        </p:txBody>
      </p:sp>
      <p:sp>
        <p:nvSpPr>
          <p:cNvPr id="61" name="TextBox 60"/>
          <p:cNvSpPr txBox="1"/>
          <p:nvPr/>
        </p:nvSpPr>
        <p:spPr>
          <a:xfrm>
            <a:off x="5047853" y="788838"/>
            <a:ext cx="1664017" cy="538582"/>
          </a:xfrm>
          <a:prstGeom prst="rect">
            <a:avLst/>
          </a:prstGeom>
          <a:noFill/>
        </p:spPr>
        <p:txBody>
          <a:bodyPr rtlCol="0" wrap="none">
            <a:spAutoFit/>
          </a:bodyPr>
          <a:lstStyle/>
          <a:p>
            <a:pPr algn="ctr"/>
            <a:r>
              <a:rPr altLang="zh-CN" lang="en-US" sz="1467"/>
              <a:t>Data Measured In</a:t>
            </a:r>
          </a:p>
          <a:p>
            <a:pPr algn="ctr"/>
            <a:r>
              <a:rPr altLang="zh-CN" lang="en-US" sz="1467"/>
              <a:t>Different Units</a:t>
            </a:r>
          </a:p>
        </p:txBody>
      </p:sp>
      <p:sp>
        <p:nvSpPr>
          <p:cNvPr id="62" name="TextBox 61"/>
          <p:cNvSpPr txBox="1"/>
          <p:nvPr/>
        </p:nvSpPr>
        <p:spPr>
          <a:xfrm>
            <a:off x="5522392" y="3751981"/>
            <a:ext cx="813117" cy="538582"/>
          </a:xfrm>
          <a:prstGeom prst="rect">
            <a:avLst/>
          </a:prstGeom>
          <a:noFill/>
        </p:spPr>
        <p:txBody>
          <a:bodyPr rtlCol="0" wrap="none">
            <a:spAutoFit/>
          </a:bodyPr>
          <a:lstStyle/>
          <a:p>
            <a:pPr algn="ctr"/>
            <a:r>
              <a:rPr altLang="zh-CN" lang="en-US" sz="1467"/>
              <a:t>Merged</a:t>
            </a:r>
          </a:p>
          <a:p>
            <a:pPr algn="ctr"/>
            <a:r>
              <a:rPr altLang="zh-CN" lang="en-US" sz="1467"/>
              <a:t>Cells</a:t>
            </a:r>
          </a:p>
        </p:txBody>
      </p:sp>
      <p:sp>
        <p:nvSpPr>
          <p:cNvPr id="63" name="TextBox 62"/>
          <p:cNvSpPr txBox="1"/>
          <p:nvPr/>
        </p:nvSpPr>
        <p:spPr>
          <a:xfrm>
            <a:off x="5114684" y="2584094"/>
            <a:ext cx="1613217" cy="538582"/>
          </a:xfrm>
          <a:prstGeom prst="rect">
            <a:avLst/>
          </a:prstGeom>
          <a:noFill/>
        </p:spPr>
        <p:txBody>
          <a:bodyPr rtlCol="0" wrap="none">
            <a:spAutoFit/>
          </a:bodyPr>
          <a:lstStyle/>
          <a:p>
            <a:pPr algn="ctr"/>
            <a:r>
              <a:rPr altLang="zh-CN" lang="en-US" sz="1467"/>
              <a:t>Unnecessary</a:t>
            </a:r>
          </a:p>
          <a:p>
            <a:pPr algn="ctr"/>
            <a:r>
              <a:rPr altLang="zh-CN" lang="en-US" sz="1467"/>
              <a:t>Columns Of Data</a:t>
            </a:r>
          </a:p>
        </p:txBody>
      </p:sp>
      <p:sp>
        <p:nvSpPr>
          <p:cNvPr id="64" name="TextBox 63"/>
          <p:cNvSpPr txBox="1"/>
          <p:nvPr/>
        </p:nvSpPr>
        <p:spPr>
          <a:xfrm>
            <a:off x="8107901" y="1579025"/>
            <a:ext cx="1281430" cy="538582"/>
          </a:xfrm>
          <a:prstGeom prst="rect">
            <a:avLst/>
          </a:prstGeom>
          <a:noFill/>
        </p:spPr>
        <p:txBody>
          <a:bodyPr rtlCol="0" wrap="none">
            <a:spAutoFit/>
          </a:bodyPr>
          <a:lstStyle/>
          <a:p>
            <a:pPr algn="ctr"/>
            <a:r>
              <a:rPr altLang="zh-CN" lang="en-US" sz="1467"/>
              <a:t>Sanity Check</a:t>
            </a:r>
          </a:p>
          <a:p>
            <a:pPr algn="ctr"/>
            <a:r>
              <a:rPr altLang="zh-CN" lang="en-US" sz="1467"/>
              <a:t>The Results</a:t>
            </a:r>
          </a:p>
        </p:txBody>
      </p:sp>
      <p:sp>
        <p:nvSpPr>
          <p:cNvPr id="65" name="TextBox 64"/>
          <p:cNvSpPr txBox="1"/>
          <p:nvPr/>
        </p:nvSpPr>
        <p:spPr>
          <a:xfrm>
            <a:off x="8170606" y="4748045"/>
            <a:ext cx="1156017" cy="538582"/>
          </a:xfrm>
          <a:prstGeom prst="rect">
            <a:avLst/>
          </a:prstGeom>
          <a:noFill/>
        </p:spPr>
        <p:txBody>
          <a:bodyPr rtlCol="0" wrap="none">
            <a:spAutoFit/>
          </a:bodyPr>
          <a:lstStyle/>
          <a:p>
            <a:pPr algn="ctr"/>
            <a:r>
              <a:rPr altLang="zh-CN" lang="en-US" sz="1467"/>
              <a:t>Recalculate</a:t>
            </a:r>
          </a:p>
          <a:p>
            <a:pPr algn="ctr"/>
            <a:r>
              <a:rPr altLang="zh-CN" lang="en-US" sz="1467"/>
              <a:t>If Needed</a:t>
            </a:r>
          </a:p>
        </p:txBody>
      </p:sp>
      <p:sp>
        <p:nvSpPr>
          <p:cNvPr id="66" name="TextBox 65"/>
          <p:cNvSpPr txBox="1"/>
          <p:nvPr/>
        </p:nvSpPr>
        <p:spPr>
          <a:xfrm>
            <a:off x="9864897" y="1956984"/>
            <a:ext cx="617855" cy="315011"/>
          </a:xfrm>
          <a:prstGeom prst="rect">
            <a:avLst/>
          </a:prstGeom>
          <a:noFill/>
        </p:spPr>
        <p:txBody>
          <a:bodyPr rtlCol="0" wrap="none">
            <a:spAutoFit/>
          </a:bodyPr>
          <a:lstStyle/>
          <a:p>
            <a:pPr algn="ctr"/>
            <a:r>
              <a:rPr altLang="zh-CN" lang="en-US" sz="1467"/>
              <a:t>Story</a:t>
            </a:r>
          </a:p>
        </p:txBody>
      </p:sp>
      <p:sp>
        <p:nvSpPr>
          <p:cNvPr id="67" name="TextBox 66"/>
          <p:cNvSpPr txBox="1"/>
          <p:nvPr/>
        </p:nvSpPr>
        <p:spPr>
          <a:xfrm>
            <a:off x="9529149" y="4618042"/>
            <a:ext cx="1289367" cy="538582"/>
          </a:xfrm>
          <a:prstGeom prst="rect">
            <a:avLst/>
          </a:prstGeom>
          <a:noFill/>
        </p:spPr>
        <p:txBody>
          <a:bodyPr rtlCol="0" wrap="none">
            <a:spAutoFit/>
          </a:bodyPr>
          <a:lstStyle/>
          <a:p>
            <a:pPr algn="ctr"/>
            <a:r>
              <a:rPr altLang="zh-CN" lang="en-US" sz="1467"/>
              <a:t>Our Graphics</a:t>
            </a:r>
          </a:p>
          <a:p>
            <a:pPr algn="ctr"/>
            <a:r>
              <a:rPr altLang="zh-CN" lang="en-US" sz="1467"/>
              <a:t>Team</a:t>
            </a:r>
          </a:p>
        </p:txBody>
      </p:sp>
      <p:sp>
        <p:nvSpPr>
          <p:cNvPr id="68" name="TextBox 67"/>
          <p:cNvSpPr txBox="1"/>
          <p:nvPr/>
        </p:nvSpPr>
        <p:spPr>
          <a:xfrm>
            <a:off x="10897031" y="4213003"/>
            <a:ext cx="873252" cy="538582"/>
          </a:xfrm>
          <a:prstGeom prst="rect">
            <a:avLst/>
          </a:prstGeom>
          <a:noFill/>
        </p:spPr>
        <p:txBody>
          <a:bodyPr rtlCol="0" wrap="none">
            <a:spAutoFit/>
          </a:bodyPr>
          <a:lstStyle/>
          <a:p>
            <a:pPr algn="ctr"/>
            <a:r>
              <a:rPr altLang="zh-CN" lang="en-US" sz="1467"/>
              <a:t>Free Viz</a:t>
            </a:r>
          </a:p>
          <a:p>
            <a:pPr algn="ctr"/>
            <a:r>
              <a:rPr altLang="zh-CN" lang="en-US" sz="1467"/>
              <a:t>Tools</a:t>
            </a:r>
          </a:p>
        </p:txBody>
      </p:sp>
      <p:sp>
        <p:nvSpPr>
          <p:cNvPr id="69" name="TextBox 68"/>
          <p:cNvSpPr txBox="1"/>
          <p:nvPr/>
        </p:nvSpPr>
        <p:spPr>
          <a:xfrm>
            <a:off x="10730960" y="2299220"/>
            <a:ext cx="1187767" cy="315011"/>
          </a:xfrm>
          <a:prstGeom prst="rect">
            <a:avLst/>
          </a:prstGeom>
          <a:noFill/>
        </p:spPr>
        <p:txBody>
          <a:bodyPr rtlCol="0" wrap="none">
            <a:spAutoFit/>
          </a:bodyPr>
          <a:lstStyle/>
          <a:p>
            <a:pPr algn="ctr"/>
            <a:r>
              <a:rPr altLang="zh-CN" lang="en-US" sz="1467"/>
              <a:t>Just Publish</a:t>
            </a:r>
          </a:p>
        </p:txBody>
      </p:sp>
      <p:sp>
        <p:nvSpPr>
          <p:cNvPr id="70" name="TextBox 69"/>
          <p:cNvSpPr txBox="1"/>
          <p:nvPr/>
        </p:nvSpPr>
        <p:spPr>
          <a:xfrm>
            <a:off x="11278564" y="3102745"/>
            <a:ext cx="833755" cy="762152"/>
          </a:xfrm>
          <a:prstGeom prst="rect">
            <a:avLst/>
          </a:prstGeom>
          <a:noFill/>
        </p:spPr>
        <p:txBody>
          <a:bodyPr rtlCol="0" wrap="none">
            <a:spAutoFit/>
          </a:bodyPr>
          <a:lstStyle/>
          <a:p>
            <a:pPr algn="ctr"/>
            <a:r>
              <a:rPr altLang="zh-CN" lang="en-US" sz="1467"/>
              <a:t>Google </a:t>
            </a:r>
          </a:p>
          <a:p>
            <a:pPr algn="ctr"/>
            <a:r>
              <a:rPr altLang="zh-CN" lang="en-US" sz="1467"/>
              <a:t>Fusion</a:t>
            </a:r>
          </a:p>
          <a:p>
            <a:pPr algn="ctr"/>
            <a:r>
              <a:rPr altLang="zh-CN" lang="en-US" sz="1467"/>
              <a:t>Table</a:t>
            </a:r>
          </a:p>
        </p:txBody>
      </p:sp>
      <p:sp>
        <p:nvSpPr>
          <p:cNvPr id="71" name="下箭头 70"/>
          <p:cNvSpPr/>
          <p:nvPr/>
        </p:nvSpPr>
        <p:spPr>
          <a:xfrm rot="16200000">
            <a:off x="2502287" y="3162787"/>
            <a:ext cx="274669" cy="576067"/>
          </a:xfrm>
          <a:prstGeom prst="downArrow">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2" name="下箭头 71"/>
          <p:cNvSpPr/>
          <p:nvPr/>
        </p:nvSpPr>
        <p:spPr>
          <a:xfrm rot="18900000">
            <a:off x="2346487" y="3890047"/>
            <a:ext cx="274669" cy="843008"/>
          </a:xfrm>
          <a:prstGeom prst="downArrow">
            <a:avLst/>
          </a:prstGeom>
          <a:solidFill>
            <a:schemeClr val="accent1">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3" name="椭圆 72"/>
          <p:cNvSpPr/>
          <p:nvPr/>
        </p:nvSpPr>
        <p:spPr>
          <a:xfrm rot="16200000">
            <a:off x="818357" y="2646614"/>
            <a:ext cx="1611009" cy="1611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4" name="TextBox 73"/>
          <p:cNvSpPr txBox="1"/>
          <p:nvPr/>
        </p:nvSpPr>
        <p:spPr>
          <a:xfrm>
            <a:off x="1284771" y="3163566"/>
            <a:ext cx="678180" cy="538582"/>
          </a:xfrm>
          <a:prstGeom prst="rect">
            <a:avLst/>
          </a:prstGeom>
          <a:noFill/>
        </p:spPr>
        <p:txBody>
          <a:bodyPr rtlCol="0" wrap="none">
            <a:spAutoFit/>
          </a:bodyPr>
          <a:lstStyle/>
          <a:p>
            <a:pPr algn="ctr"/>
            <a:r>
              <a:rPr altLang="zh-CN" lang="en-US" sz="1467">
                <a:solidFill>
                  <a:schemeClr val="bg1"/>
                </a:solidFill>
              </a:rPr>
              <a:t>Share</a:t>
            </a:r>
          </a:p>
          <a:p>
            <a:pPr algn="ctr"/>
            <a:r>
              <a:rPr altLang="zh-CN" lang="en-US" sz="1467">
                <a:solidFill>
                  <a:schemeClr val="bg1"/>
                </a:solidFill>
              </a:rPr>
              <a:t>Data</a:t>
            </a:r>
          </a:p>
        </p:txBody>
      </p:sp>
      <p:sp>
        <p:nvSpPr>
          <p:cNvPr id="2" name="标题 1"/>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44C2A039-005E-41D7-873A-36A8F494C23A}" type="slidenum">
              <a:rPr altLang="en-US" lang="zh-CN" smtClean="0"/>
              <a:t>10</a:t>
            </a:fld>
          </a:p>
        </p:txBody>
      </p:sp>
    </p:spTree>
    <p:extLst>
      <p:ext uri="{BB962C8B-B14F-4D97-AF65-F5344CB8AC3E}">
        <p14:creationId val="124401911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1"/>
                                        </p:tgtEl>
                                        <p:attrNameLst>
                                          <p:attrName>style.visibility</p:attrName>
                                        </p:attrNameLst>
                                      </p:cBhvr>
                                      <p:to>
                                        <p:strVal val="visible"/>
                                      </p:to>
                                    </p:set>
                                    <p:animEffect filter="wipe(left)" transition="in">
                                      <p:cBhvr>
                                        <p:cTn dur="500" id="7"/>
                                        <p:tgtEl>
                                          <p:spTgt spid="31"/>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33"/>
                                        </p:tgtEl>
                                        <p:attrNameLst>
                                          <p:attrName>style.visibility</p:attrName>
                                        </p:attrNameLst>
                                      </p:cBhvr>
                                      <p:to>
                                        <p:strVal val="visible"/>
                                      </p:to>
                                    </p:set>
                                    <p:animEffect filter="wipe(up)" transition="in">
                                      <p:cBhvr>
                                        <p:cTn dur="500" id="10"/>
                                        <p:tgtEl>
                                          <p:spTgt spid="33"/>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30"/>
                                        </p:tgtEl>
                                        <p:attrNameLst>
                                          <p:attrName>style.visibility</p:attrName>
                                        </p:attrNameLst>
                                      </p:cBhvr>
                                      <p:to>
                                        <p:strVal val="visible"/>
                                      </p:to>
                                    </p:set>
                                    <p:animEffect filter="wipe(down)" transition="in">
                                      <p:cBhvr>
                                        <p:cTn dur="500" id="13"/>
                                        <p:tgtEl>
                                          <p:spTgt spid="30"/>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2"/>
                                        </p:tgtEl>
                                        <p:attrNameLst>
                                          <p:attrName>style.visibility</p:attrName>
                                        </p:attrNameLst>
                                      </p:cBhvr>
                                      <p:to>
                                        <p:strVal val="visible"/>
                                      </p:to>
                                    </p:set>
                                    <p:animEffect filter="wipe(down)" transition="in">
                                      <p:cBhvr>
                                        <p:cTn dur="500" id="16"/>
                                        <p:tgtEl>
                                          <p:spTgt spid="32"/>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53"/>
                                        </p:tgtEl>
                                        <p:attrNameLst>
                                          <p:attrName>style.visibility</p:attrName>
                                        </p:attrNameLst>
                                      </p:cBhvr>
                                      <p:to>
                                        <p:strVal val="visible"/>
                                      </p:to>
                                    </p:set>
                                    <p:animEffect filter="fade" transition="in">
                                      <p:cBhvr>
                                        <p:cTn dur="500" id="19"/>
                                        <p:tgtEl>
                                          <p:spTgt spid="5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51"/>
                                        </p:tgtEl>
                                        <p:attrNameLst>
                                          <p:attrName>style.visibility</p:attrName>
                                        </p:attrNameLst>
                                      </p:cBhvr>
                                      <p:to>
                                        <p:strVal val="visible"/>
                                      </p:to>
                                    </p:set>
                                    <p:animEffect filter="fade" transition="in">
                                      <p:cBhvr>
                                        <p:cTn dur="500" id="22"/>
                                        <p:tgtEl>
                                          <p:spTgt spid="5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50"/>
                                        </p:tgtEl>
                                        <p:attrNameLst>
                                          <p:attrName>style.visibility</p:attrName>
                                        </p:attrNameLst>
                                      </p:cBhvr>
                                      <p:to>
                                        <p:strVal val="visible"/>
                                      </p:to>
                                    </p:set>
                                    <p:animEffect filter="fade" transition="in">
                                      <p:cBhvr>
                                        <p:cTn dur="500" id="25"/>
                                        <p:tgtEl>
                                          <p:spTgt spid="5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52"/>
                                        </p:tgtEl>
                                        <p:attrNameLst>
                                          <p:attrName>style.visibility</p:attrName>
                                        </p:attrNameLst>
                                      </p:cBhvr>
                                      <p:to>
                                        <p:strVal val="visible"/>
                                      </p:to>
                                    </p:set>
                                    <p:animEffect filter="fade" transition="in">
                                      <p:cBhvr>
                                        <p:cTn dur="500" id="28"/>
                                        <p:tgtEl>
                                          <p:spTgt spid="52"/>
                                        </p:tgtEl>
                                      </p:cBhvr>
                                    </p:animEffect>
                                  </p:childTnLst>
                                </p:cTn>
                              </p:par>
                            </p:childTnLst>
                          </p:cTn>
                        </p:par>
                        <p:par>
                          <p:cTn fill="hold" id="29" nodeType="afterGroup">
                            <p:stCondLst>
                              <p:cond delay="500"/>
                            </p:stCondLst>
                            <p:childTnLst>
                              <p:par>
                                <p:cTn fill="hold" grpId="0" id="30" nodeType="afterEffect" presetClass="entr" presetID="10" presetSubtype="0">
                                  <p:stCondLst>
                                    <p:cond delay="0"/>
                                  </p:stCondLst>
                                  <p:childTnLst>
                                    <p:set>
                                      <p:cBhvr>
                                        <p:cTn dur="1" fill="hold" id="31">
                                          <p:stCondLst>
                                            <p:cond delay="0"/>
                                          </p:stCondLst>
                                        </p:cTn>
                                        <p:tgtEl>
                                          <p:spTgt spid="73"/>
                                        </p:tgtEl>
                                        <p:attrNameLst>
                                          <p:attrName>style.visibility</p:attrName>
                                        </p:attrNameLst>
                                      </p:cBhvr>
                                      <p:to>
                                        <p:strVal val="visible"/>
                                      </p:to>
                                    </p:set>
                                    <p:animEffect filter="fade" transition="in">
                                      <p:cBhvr>
                                        <p:cTn dur="500" id="32"/>
                                        <p:tgtEl>
                                          <p:spTgt spid="73"/>
                                        </p:tgtEl>
                                      </p:cBhvr>
                                    </p:animEffect>
                                  </p:childTnLst>
                                </p:cTn>
                              </p:par>
                            </p:childTnLst>
                          </p:cTn>
                        </p:par>
                        <p:par>
                          <p:cTn fill="hold" id="33" nodeType="afterGroup">
                            <p:stCondLst>
                              <p:cond delay="1000"/>
                            </p:stCondLst>
                            <p:childTnLst>
                              <p:par>
                                <p:cTn fill="hold" grpId="0" id="34" nodeType="afterEffect" presetClass="entr" presetID="22" presetSubtype="8">
                                  <p:stCondLst>
                                    <p:cond delay="0"/>
                                  </p:stCondLst>
                                  <p:childTnLst>
                                    <p:set>
                                      <p:cBhvr>
                                        <p:cTn dur="1" fill="hold" id="35">
                                          <p:stCondLst>
                                            <p:cond delay="0"/>
                                          </p:stCondLst>
                                        </p:cTn>
                                        <p:tgtEl>
                                          <p:spTgt spid="13"/>
                                        </p:tgtEl>
                                        <p:attrNameLst>
                                          <p:attrName>style.visibility</p:attrName>
                                        </p:attrNameLst>
                                      </p:cBhvr>
                                      <p:to>
                                        <p:strVal val="visible"/>
                                      </p:to>
                                    </p:set>
                                    <p:animEffect filter="wipe(left)" transition="in">
                                      <p:cBhvr>
                                        <p:cTn dur="500" id="36"/>
                                        <p:tgtEl>
                                          <p:spTgt spid="13"/>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71"/>
                                        </p:tgtEl>
                                        <p:attrNameLst>
                                          <p:attrName>style.visibility</p:attrName>
                                        </p:attrNameLst>
                                      </p:cBhvr>
                                      <p:to>
                                        <p:strVal val="visible"/>
                                      </p:to>
                                    </p:set>
                                    <p:animEffect filter="wipe(left)" transition="in">
                                      <p:cBhvr>
                                        <p:cTn dur="500" id="39"/>
                                        <p:tgtEl>
                                          <p:spTgt spid="71"/>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72"/>
                                        </p:tgtEl>
                                        <p:attrNameLst>
                                          <p:attrName>style.visibility</p:attrName>
                                        </p:attrNameLst>
                                      </p:cBhvr>
                                      <p:to>
                                        <p:strVal val="visible"/>
                                      </p:to>
                                    </p:set>
                                    <p:animEffect filter="wipe(left)" transition="in">
                                      <p:cBhvr>
                                        <p:cTn dur="500" id="42"/>
                                        <p:tgtEl>
                                          <p:spTgt spid="72"/>
                                        </p:tgtEl>
                                      </p:cBhvr>
                                    </p:animEffect>
                                  </p:childTnLst>
                                </p:cTn>
                              </p:par>
                            </p:childTnLst>
                          </p:cTn>
                        </p:par>
                        <p:par>
                          <p:cTn fill="hold" id="43" nodeType="afterGroup">
                            <p:stCondLst>
                              <p:cond delay="1500"/>
                            </p:stCondLst>
                            <p:childTnLst>
                              <p:par>
                                <p:cTn fill="hold" grpId="0" id="44" nodeType="afterEffect" presetClass="entr" presetID="22" presetSubtype="8">
                                  <p:stCondLst>
                                    <p:cond delay="0"/>
                                  </p:stCondLst>
                                  <p:childTnLst>
                                    <p:set>
                                      <p:cBhvr>
                                        <p:cTn dur="1" fill="hold" id="45">
                                          <p:stCondLst>
                                            <p:cond delay="0"/>
                                          </p:stCondLst>
                                        </p:cTn>
                                        <p:tgtEl>
                                          <p:spTgt spid="35"/>
                                        </p:tgtEl>
                                        <p:attrNameLst>
                                          <p:attrName>style.visibility</p:attrName>
                                        </p:attrNameLst>
                                      </p:cBhvr>
                                      <p:to>
                                        <p:strVal val="visible"/>
                                      </p:to>
                                    </p:set>
                                    <p:animEffect filter="wipe(left)" transition="in">
                                      <p:cBhvr>
                                        <p:cTn dur="500" id="46"/>
                                        <p:tgtEl>
                                          <p:spTgt spid="35"/>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34"/>
                                        </p:tgtEl>
                                        <p:attrNameLst>
                                          <p:attrName>style.visibility</p:attrName>
                                        </p:attrNameLst>
                                      </p:cBhvr>
                                      <p:to>
                                        <p:strVal val="visible"/>
                                      </p:to>
                                    </p:set>
                                    <p:animEffect filter="wipe(left)" transition="in">
                                      <p:cBhvr>
                                        <p:cTn dur="500" id="52"/>
                                        <p:tgtEl>
                                          <p:spTgt spid="34"/>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54"/>
                                        </p:tgtEl>
                                        <p:attrNameLst>
                                          <p:attrName>style.visibility</p:attrName>
                                        </p:attrNameLst>
                                      </p:cBhvr>
                                      <p:to>
                                        <p:strVal val="visible"/>
                                      </p:to>
                                    </p:set>
                                    <p:animEffect filter="fade" transition="in">
                                      <p:cBhvr>
                                        <p:cTn dur="500" id="55"/>
                                        <p:tgtEl>
                                          <p:spTgt spid="54"/>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55"/>
                                        </p:tgtEl>
                                        <p:attrNameLst>
                                          <p:attrName>style.visibility</p:attrName>
                                        </p:attrNameLst>
                                      </p:cBhvr>
                                      <p:to>
                                        <p:strVal val="visible"/>
                                      </p:to>
                                    </p:set>
                                    <p:animEffect filter="fade" transition="in">
                                      <p:cBhvr>
                                        <p:cTn dur="500" id="58"/>
                                        <p:tgtEl>
                                          <p:spTgt spid="55"/>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56"/>
                                        </p:tgtEl>
                                        <p:attrNameLst>
                                          <p:attrName>style.visibility</p:attrName>
                                        </p:attrNameLst>
                                      </p:cBhvr>
                                      <p:to>
                                        <p:strVal val="visible"/>
                                      </p:to>
                                    </p:set>
                                    <p:animEffect filter="fade" transition="in">
                                      <p:cBhvr>
                                        <p:cTn dur="500" id="61"/>
                                        <p:tgtEl>
                                          <p:spTgt spid="56"/>
                                        </p:tgtEl>
                                      </p:cBhvr>
                                    </p:animEffect>
                                  </p:childTnLst>
                                </p:cTn>
                              </p:par>
                            </p:childTnLst>
                          </p:cTn>
                        </p:par>
                        <p:par>
                          <p:cTn fill="hold" id="62" nodeType="afterGroup">
                            <p:stCondLst>
                              <p:cond delay="2000"/>
                            </p:stCondLst>
                            <p:childTnLst>
                              <p:par>
                                <p:cTn fill="hold" grpId="0" id="63" nodeType="afterEffect" presetClass="entr" presetID="22" presetSubtype="8">
                                  <p:stCondLst>
                                    <p:cond delay="0"/>
                                  </p:stCondLst>
                                  <p:childTnLst>
                                    <p:set>
                                      <p:cBhvr>
                                        <p:cTn dur="1" fill="hold" id="64">
                                          <p:stCondLst>
                                            <p:cond delay="0"/>
                                          </p:stCondLst>
                                        </p:cTn>
                                        <p:tgtEl>
                                          <p:spTgt spid="20"/>
                                        </p:tgtEl>
                                        <p:attrNameLst>
                                          <p:attrName>style.visibility</p:attrName>
                                        </p:attrNameLst>
                                      </p:cBhvr>
                                      <p:to>
                                        <p:strVal val="visible"/>
                                      </p:to>
                                    </p:set>
                                    <p:animEffect filter="wipe(left)" transition="in">
                                      <p:cBhvr>
                                        <p:cTn dur="500" id="65"/>
                                        <p:tgtEl>
                                          <p:spTgt spid="20"/>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1"/>
                                        </p:tgtEl>
                                        <p:attrNameLst>
                                          <p:attrName>style.visibility</p:attrName>
                                        </p:attrNameLst>
                                      </p:cBhvr>
                                      <p:to>
                                        <p:strVal val="visible"/>
                                      </p:to>
                                    </p:set>
                                    <p:animEffect filter="wipe(left)" transition="in">
                                      <p:cBhvr>
                                        <p:cTn dur="500" id="68"/>
                                        <p:tgtEl>
                                          <p:spTgt spid="11"/>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21"/>
                                        </p:tgtEl>
                                        <p:attrNameLst>
                                          <p:attrName>style.visibility</p:attrName>
                                        </p:attrNameLst>
                                      </p:cBhvr>
                                      <p:to>
                                        <p:strVal val="visible"/>
                                      </p:to>
                                    </p:set>
                                    <p:animEffect filter="wipe(left)" transition="in">
                                      <p:cBhvr>
                                        <p:cTn dur="500" id="71"/>
                                        <p:tgtEl>
                                          <p:spTgt spid="21"/>
                                        </p:tgtEl>
                                      </p:cBhvr>
                                    </p:animEffect>
                                  </p:childTnLst>
                                </p:cTn>
                              </p:par>
                            </p:childTnLst>
                          </p:cTn>
                        </p:par>
                        <p:par>
                          <p:cTn fill="hold" id="72" nodeType="afterGroup">
                            <p:stCondLst>
                              <p:cond delay="2500"/>
                            </p:stCondLst>
                            <p:childTnLst>
                              <p:par>
                                <p:cTn fill="hold" grpId="0" id="73" nodeType="afterEffect" presetClass="entr" presetID="10" presetSubtype="0">
                                  <p:stCondLst>
                                    <p:cond delay="0"/>
                                  </p:stCondLst>
                                  <p:childTnLst>
                                    <p:set>
                                      <p:cBhvr>
                                        <p:cTn dur="1" fill="hold" id="74">
                                          <p:stCondLst>
                                            <p:cond delay="0"/>
                                          </p:stCondLst>
                                        </p:cTn>
                                        <p:tgtEl>
                                          <p:spTgt spid="47"/>
                                        </p:tgtEl>
                                        <p:attrNameLst>
                                          <p:attrName>style.visibility</p:attrName>
                                        </p:attrNameLst>
                                      </p:cBhvr>
                                      <p:to>
                                        <p:strVal val="visible"/>
                                      </p:to>
                                    </p:set>
                                    <p:animEffect filter="fade" transition="in">
                                      <p:cBhvr>
                                        <p:cTn dur="500" id="75"/>
                                        <p:tgtEl>
                                          <p:spTgt spid="47"/>
                                        </p:tgtEl>
                                      </p:cBhvr>
                                    </p:animEffect>
                                  </p:childTnLst>
                                </p:cTn>
                              </p:par>
                            </p:childTnLst>
                          </p:cTn>
                        </p:par>
                        <p:par>
                          <p:cTn fill="hold" id="76" nodeType="afterGroup">
                            <p:stCondLst>
                              <p:cond delay="3000"/>
                            </p:stCondLst>
                            <p:childTnLst>
                              <p:par>
                                <p:cTn fill="hold" grpId="0" id="77" nodeType="afterEffect" presetClass="entr" presetID="22" presetSubtype="8">
                                  <p:stCondLst>
                                    <p:cond delay="0"/>
                                  </p:stCondLst>
                                  <p:childTnLst>
                                    <p:set>
                                      <p:cBhvr>
                                        <p:cTn dur="1" fill="hold" id="78">
                                          <p:stCondLst>
                                            <p:cond delay="0"/>
                                          </p:stCondLst>
                                        </p:cTn>
                                        <p:tgtEl>
                                          <p:spTgt spid="37"/>
                                        </p:tgtEl>
                                        <p:attrNameLst>
                                          <p:attrName>style.visibility</p:attrName>
                                        </p:attrNameLst>
                                      </p:cBhvr>
                                      <p:to>
                                        <p:strVal val="visible"/>
                                      </p:to>
                                    </p:set>
                                    <p:animEffect filter="wipe(left)" transition="in">
                                      <p:cBhvr>
                                        <p:cTn dur="500" id="79"/>
                                        <p:tgtEl>
                                          <p:spTgt spid="37"/>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39"/>
                                        </p:tgtEl>
                                        <p:attrNameLst>
                                          <p:attrName>style.visibility</p:attrName>
                                        </p:attrNameLst>
                                      </p:cBhvr>
                                      <p:to>
                                        <p:strVal val="visible"/>
                                      </p:to>
                                    </p:set>
                                    <p:animEffect filter="wipe(left)" transition="in">
                                      <p:cBhvr>
                                        <p:cTn dur="500" id="82"/>
                                        <p:tgtEl>
                                          <p:spTgt spid="39"/>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38"/>
                                        </p:tgtEl>
                                        <p:attrNameLst>
                                          <p:attrName>style.visibility</p:attrName>
                                        </p:attrNameLst>
                                      </p:cBhvr>
                                      <p:to>
                                        <p:strVal val="visible"/>
                                      </p:to>
                                    </p:set>
                                    <p:animEffect filter="wipe(left)" transition="in">
                                      <p:cBhvr>
                                        <p:cTn dur="500" id="85"/>
                                        <p:tgtEl>
                                          <p:spTgt spid="38"/>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36"/>
                                        </p:tgtEl>
                                        <p:attrNameLst>
                                          <p:attrName>style.visibility</p:attrName>
                                        </p:attrNameLst>
                                      </p:cBhvr>
                                      <p:to>
                                        <p:strVal val="visible"/>
                                      </p:to>
                                    </p:set>
                                    <p:animEffect filter="wipe(left)" transition="in">
                                      <p:cBhvr>
                                        <p:cTn dur="500" id="88"/>
                                        <p:tgtEl>
                                          <p:spTgt spid="36"/>
                                        </p:tgtEl>
                                      </p:cBhvr>
                                    </p:animEffect>
                                  </p:childTnLst>
                                </p:cTn>
                              </p:par>
                            </p:childTnLst>
                          </p:cTn>
                        </p:par>
                        <p:par>
                          <p:cTn fill="hold" id="89" nodeType="afterGroup">
                            <p:stCondLst>
                              <p:cond delay="3500"/>
                            </p:stCondLst>
                            <p:childTnLst>
                              <p:par>
                                <p:cTn fill="hold" grpId="0" id="90" nodeType="afterEffect" presetClass="entr" presetID="22" presetSubtype="8">
                                  <p:stCondLst>
                                    <p:cond delay="0"/>
                                  </p:stCondLst>
                                  <p:childTnLst>
                                    <p:set>
                                      <p:cBhvr>
                                        <p:cTn dur="1" fill="hold" id="91">
                                          <p:stCondLst>
                                            <p:cond delay="0"/>
                                          </p:stCondLst>
                                        </p:cTn>
                                        <p:tgtEl>
                                          <p:spTgt spid="27"/>
                                        </p:tgtEl>
                                        <p:attrNameLst>
                                          <p:attrName>style.visibility</p:attrName>
                                        </p:attrNameLst>
                                      </p:cBhvr>
                                      <p:to>
                                        <p:strVal val="visible"/>
                                      </p:to>
                                    </p:set>
                                    <p:animEffect filter="wipe(left)" transition="in">
                                      <p:cBhvr>
                                        <p:cTn dur="500" id="92"/>
                                        <p:tgtEl>
                                          <p:spTgt spid="27"/>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26"/>
                                        </p:tgtEl>
                                        <p:attrNameLst>
                                          <p:attrName>style.visibility</p:attrName>
                                        </p:attrNameLst>
                                      </p:cBhvr>
                                      <p:to>
                                        <p:strVal val="visible"/>
                                      </p:to>
                                    </p:set>
                                    <p:animEffect filter="wipe(left)" transition="in">
                                      <p:cBhvr>
                                        <p:cTn dur="500" id="95"/>
                                        <p:tgtEl>
                                          <p:spTgt spid="26"/>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28"/>
                                        </p:tgtEl>
                                        <p:attrNameLst>
                                          <p:attrName>style.visibility</p:attrName>
                                        </p:attrNameLst>
                                      </p:cBhvr>
                                      <p:to>
                                        <p:strVal val="visible"/>
                                      </p:to>
                                    </p:set>
                                    <p:animEffect filter="wipe(left)" transition="in">
                                      <p:cBhvr>
                                        <p:cTn dur="500" id="98"/>
                                        <p:tgtEl>
                                          <p:spTgt spid="28"/>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29"/>
                                        </p:tgtEl>
                                        <p:attrNameLst>
                                          <p:attrName>style.visibility</p:attrName>
                                        </p:attrNameLst>
                                      </p:cBhvr>
                                      <p:to>
                                        <p:strVal val="visible"/>
                                      </p:to>
                                    </p:set>
                                    <p:animEffect filter="wipe(left)" transition="in">
                                      <p:cBhvr>
                                        <p:cTn dur="500" id="101"/>
                                        <p:tgtEl>
                                          <p:spTgt spid="29"/>
                                        </p:tgtEl>
                                      </p:cBhvr>
                                    </p:animEffect>
                                  </p:childTnLst>
                                </p:cTn>
                              </p:par>
                              <p:par>
                                <p:cTn fill="hold" grpId="0" id="102" nodeType="withEffect" presetClass="entr" presetID="10" presetSubtype="0">
                                  <p:stCondLst>
                                    <p:cond delay="0"/>
                                  </p:stCondLst>
                                  <p:childTnLst>
                                    <p:set>
                                      <p:cBhvr>
                                        <p:cTn dur="1" fill="hold" id="103">
                                          <p:stCondLst>
                                            <p:cond delay="0"/>
                                          </p:stCondLst>
                                        </p:cTn>
                                        <p:tgtEl>
                                          <p:spTgt spid="60"/>
                                        </p:tgtEl>
                                        <p:attrNameLst>
                                          <p:attrName>style.visibility</p:attrName>
                                        </p:attrNameLst>
                                      </p:cBhvr>
                                      <p:to>
                                        <p:strVal val="visible"/>
                                      </p:to>
                                    </p:set>
                                    <p:animEffect filter="fade" transition="in">
                                      <p:cBhvr>
                                        <p:cTn dur="500" id="104"/>
                                        <p:tgtEl>
                                          <p:spTgt spid="60"/>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62"/>
                                        </p:tgtEl>
                                        <p:attrNameLst>
                                          <p:attrName>style.visibility</p:attrName>
                                        </p:attrNameLst>
                                      </p:cBhvr>
                                      <p:to>
                                        <p:strVal val="visible"/>
                                      </p:to>
                                    </p:set>
                                    <p:animEffect filter="fade" transition="in">
                                      <p:cBhvr>
                                        <p:cTn dur="500" id="107"/>
                                        <p:tgtEl>
                                          <p:spTgt spid="62"/>
                                        </p:tgtEl>
                                      </p:cBhvr>
                                    </p:animEffect>
                                  </p:childTnLst>
                                </p:cTn>
                              </p:par>
                              <p:par>
                                <p:cTn fill="hold" grpId="0" id="108" nodeType="withEffect" presetClass="entr" presetID="10" presetSubtype="0">
                                  <p:stCondLst>
                                    <p:cond delay="0"/>
                                  </p:stCondLst>
                                  <p:childTnLst>
                                    <p:set>
                                      <p:cBhvr>
                                        <p:cTn dur="1" fill="hold" id="109">
                                          <p:stCondLst>
                                            <p:cond delay="0"/>
                                          </p:stCondLst>
                                        </p:cTn>
                                        <p:tgtEl>
                                          <p:spTgt spid="63"/>
                                        </p:tgtEl>
                                        <p:attrNameLst>
                                          <p:attrName>style.visibility</p:attrName>
                                        </p:attrNameLst>
                                      </p:cBhvr>
                                      <p:to>
                                        <p:strVal val="visible"/>
                                      </p:to>
                                    </p:set>
                                    <p:animEffect filter="fade" transition="in">
                                      <p:cBhvr>
                                        <p:cTn dur="500" id="110"/>
                                        <p:tgtEl>
                                          <p:spTgt spid="63"/>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61"/>
                                        </p:tgtEl>
                                        <p:attrNameLst>
                                          <p:attrName>style.visibility</p:attrName>
                                        </p:attrNameLst>
                                      </p:cBhvr>
                                      <p:to>
                                        <p:strVal val="visible"/>
                                      </p:to>
                                    </p:set>
                                    <p:animEffect filter="fade" transition="in">
                                      <p:cBhvr>
                                        <p:cTn dur="500" id="113"/>
                                        <p:tgtEl>
                                          <p:spTgt spid="61"/>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64"/>
                                        </p:tgtEl>
                                        <p:attrNameLst>
                                          <p:attrName>style.visibility</p:attrName>
                                        </p:attrNameLst>
                                      </p:cBhvr>
                                      <p:to>
                                        <p:strVal val="visible"/>
                                      </p:to>
                                    </p:set>
                                    <p:animEffect filter="fade" transition="in">
                                      <p:cBhvr>
                                        <p:cTn dur="500" id="116"/>
                                        <p:tgtEl>
                                          <p:spTgt spid="64"/>
                                        </p:tgtEl>
                                      </p:cBhvr>
                                    </p:animEffect>
                                  </p:childTnLst>
                                </p:cTn>
                              </p:par>
                            </p:childTnLst>
                          </p:cTn>
                        </p:par>
                        <p:par>
                          <p:cTn fill="hold" id="117" nodeType="afterGroup">
                            <p:stCondLst>
                              <p:cond delay="4000"/>
                            </p:stCondLst>
                            <p:childTnLst>
                              <p:par>
                                <p:cTn fill="hold" grpId="0" id="118" nodeType="afterEffect" presetClass="entr" presetID="22" presetSubtype="8">
                                  <p:stCondLst>
                                    <p:cond delay="0"/>
                                  </p:stCondLst>
                                  <p:childTnLst>
                                    <p:set>
                                      <p:cBhvr>
                                        <p:cTn dur="1" fill="hold" id="119">
                                          <p:stCondLst>
                                            <p:cond delay="0"/>
                                          </p:stCondLst>
                                        </p:cTn>
                                        <p:tgtEl>
                                          <p:spTgt spid="22"/>
                                        </p:tgtEl>
                                        <p:attrNameLst>
                                          <p:attrName>style.visibility</p:attrName>
                                        </p:attrNameLst>
                                      </p:cBhvr>
                                      <p:to>
                                        <p:strVal val="visible"/>
                                      </p:to>
                                    </p:set>
                                    <p:animEffect filter="wipe(left)" transition="in">
                                      <p:cBhvr>
                                        <p:cTn dur="500" id="120"/>
                                        <p:tgtEl>
                                          <p:spTgt spid="22"/>
                                        </p:tgtEl>
                                      </p:cBhvr>
                                    </p:animEffect>
                                  </p:childTnLst>
                                </p:cTn>
                              </p:par>
                              <p:par>
                                <p:cTn fill="hold" grpId="0" id="121" nodeType="withEffect" presetClass="entr" presetID="22" presetSubtype="8">
                                  <p:stCondLst>
                                    <p:cond delay="0"/>
                                  </p:stCondLst>
                                  <p:childTnLst>
                                    <p:set>
                                      <p:cBhvr>
                                        <p:cTn dur="1" fill="hold" id="122">
                                          <p:stCondLst>
                                            <p:cond delay="0"/>
                                          </p:stCondLst>
                                        </p:cTn>
                                        <p:tgtEl>
                                          <p:spTgt spid="24"/>
                                        </p:tgtEl>
                                        <p:attrNameLst>
                                          <p:attrName>style.visibility</p:attrName>
                                        </p:attrNameLst>
                                      </p:cBhvr>
                                      <p:to>
                                        <p:strVal val="visible"/>
                                      </p:to>
                                    </p:set>
                                    <p:animEffect filter="wipe(left)" transition="in">
                                      <p:cBhvr>
                                        <p:cTn dur="500" id="123"/>
                                        <p:tgtEl>
                                          <p:spTgt spid="24"/>
                                        </p:tgtEl>
                                      </p:cBhvr>
                                    </p:animEffect>
                                  </p:childTnLst>
                                </p:cTn>
                              </p:par>
                              <p:par>
                                <p:cTn fill="hold" grpId="0" id="124" nodeType="withEffect" presetClass="entr" presetID="22" presetSubtype="8">
                                  <p:stCondLst>
                                    <p:cond delay="0"/>
                                  </p:stCondLst>
                                  <p:childTnLst>
                                    <p:set>
                                      <p:cBhvr>
                                        <p:cTn dur="1" fill="hold" id="125">
                                          <p:stCondLst>
                                            <p:cond delay="0"/>
                                          </p:stCondLst>
                                        </p:cTn>
                                        <p:tgtEl>
                                          <p:spTgt spid="23"/>
                                        </p:tgtEl>
                                        <p:attrNameLst>
                                          <p:attrName>style.visibility</p:attrName>
                                        </p:attrNameLst>
                                      </p:cBhvr>
                                      <p:to>
                                        <p:strVal val="visible"/>
                                      </p:to>
                                    </p:set>
                                    <p:animEffect filter="wipe(left)" transition="in">
                                      <p:cBhvr>
                                        <p:cTn dur="500" id="126"/>
                                        <p:tgtEl>
                                          <p:spTgt spid="23"/>
                                        </p:tgtEl>
                                      </p:cBhvr>
                                    </p:animEffect>
                                  </p:childTnLst>
                                </p:cTn>
                              </p:par>
                              <p:par>
                                <p:cTn fill="hold" grpId="0" id="127" nodeType="withEffect" presetClass="entr" presetID="22" presetSubtype="8">
                                  <p:stCondLst>
                                    <p:cond delay="0"/>
                                  </p:stCondLst>
                                  <p:childTnLst>
                                    <p:set>
                                      <p:cBhvr>
                                        <p:cTn dur="1" fill="hold" id="128">
                                          <p:stCondLst>
                                            <p:cond delay="0"/>
                                          </p:stCondLst>
                                        </p:cTn>
                                        <p:tgtEl>
                                          <p:spTgt spid="25"/>
                                        </p:tgtEl>
                                        <p:attrNameLst>
                                          <p:attrName>style.visibility</p:attrName>
                                        </p:attrNameLst>
                                      </p:cBhvr>
                                      <p:to>
                                        <p:strVal val="visible"/>
                                      </p:to>
                                    </p:set>
                                    <p:animEffect filter="wipe(left)" transition="in">
                                      <p:cBhvr>
                                        <p:cTn dur="500" id="129"/>
                                        <p:tgtEl>
                                          <p:spTgt spid="25"/>
                                        </p:tgtEl>
                                      </p:cBhvr>
                                    </p:animEffect>
                                  </p:childTnLst>
                                </p:cTn>
                              </p:par>
                            </p:childTnLst>
                          </p:cTn>
                        </p:par>
                        <p:par>
                          <p:cTn fill="hold" id="130" nodeType="afterGroup">
                            <p:stCondLst>
                              <p:cond delay="4500"/>
                            </p:stCondLst>
                            <p:childTnLst>
                              <p:par>
                                <p:cTn fill="hold" grpId="0" id="131" nodeType="afterEffect" presetClass="entr" presetID="10" presetSubtype="0">
                                  <p:stCondLst>
                                    <p:cond delay="0"/>
                                  </p:stCondLst>
                                  <p:childTnLst>
                                    <p:set>
                                      <p:cBhvr>
                                        <p:cTn dur="1" fill="hold" id="132">
                                          <p:stCondLst>
                                            <p:cond delay="0"/>
                                          </p:stCondLst>
                                        </p:cTn>
                                        <p:tgtEl>
                                          <p:spTgt spid="49"/>
                                        </p:tgtEl>
                                        <p:attrNameLst>
                                          <p:attrName>style.visibility</p:attrName>
                                        </p:attrNameLst>
                                      </p:cBhvr>
                                      <p:to>
                                        <p:strVal val="visible"/>
                                      </p:to>
                                    </p:set>
                                    <p:animEffect filter="fade" transition="in">
                                      <p:cBhvr>
                                        <p:cTn dur="500" id="133"/>
                                        <p:tgtEl>
                                          <p:spTgt spid="49"/>
                                        </p:tgtEl>
                                      </p:cBhvr>
                                    </p:animEffect>
                                  </p:childTnLst>
                                </p:cTn>
                              </p:par>
                            </p:childTnLst>
                          </p:cTn>
                        </p:par>
                        <p:par>
                          <p:cTn fill="hold" id="134" nodeType="afterGroup">
                            <p:stCondLst>
                              <p:cond delay="5000"/>
                            </p:stCondLst>
                            <p:childTnLst>
                              <p:par>
                                <p:cTn fill="hold" grpId="0" id="135" nodeType="afterEffect" presetClass="entr" presetID="22" presetSubtype="8">
                                  <p:stCondLst>
                                    <p:cond delay="0"/>
                                  </p:stCondLst>
                                  <p:childTnLst>
                                    <p:set>
                                      <p:cBhvr>
                                        <p:cTn dur="1" fill="hold" id="136">
                                          <p:stCondLst>
                                            <p:cond delay="0"/>
                                          </p:stCondLst>
                                        </p:cTn>
                                        <p:tgtEl>
                                          <p:spTgt spid="41"/>
                                        </p:tgtEl>
                                        <p:attrNameLst>
                                          <p:attrName>style.visibility</p:attrName>
                                        </p:attrNameLst>
                                      </p:cBhvr>
                                      <p:to>
                                        <p:strVal val="visible"/>
                                      </p:to>
                                    </p:set>
                                    <p:animEffect filter="wipe(left)" transition="in">
                                      <p:cBhvr>
                                        <p:cTn dur="500" id="137"/>
                                        <p:tgtEl>
                                          <p:spTgt spid="41"/>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40"/>
                                        </p:tgtEl>
                                        <p:attrNameLst>
                                          <p:attrName>style.visibility</p:attrName>
                                        </p:attrNameLst>
                                      </p:cBhvr>
                                      <p:to>
                                        <p:strVal val="visible"/>
                                      </p:to>
                                    </p:set>
                                    <p:animEffect filter="wipe(left)" transition="in">
                                      <p:cBhvr>
                                        <p:cTn dur="500" id="140"/>
                                        <p:tgtEl>
                                          <p:spTgt spid="40"/>
                                        </p:tgtEl>
                                      </p:cBhvr>
                                    </p:animEffect>
                                  </p:childTnLst>
                                </p:cTn>
                              </p:par>
                            </p:childTnLst>
                          </p:cTn>
                        </p:par>
                        <p:par>
                          <p:cTn fill="hold" id="141" nodeType="afterGroup">
                            <p:stCondLst>
                              <p:cond delay="5500"/>
                            </p:stCondLst>
                            <p:childTnLst>
                              <p:par>
                                <p:cTn fill="hold" grpId="0" id="142" nodeType="afterEffect" presetClass="entr" presetID="22" presetSubtype="8">
                                  <p:stCondLst>
                                    <p:cond delay="0"/>
                                  </p:stCondLst>
                                  <p:childTnLst>
                                    <p:set>
                                      <p:cBhvr>
                                        <p:cTn dur="1" fill="hold" id="143">
                                          <p:stCondLst>
                                            <p:cond delay="0"/>
                                          </p:stCondLst>
                                        </p:cTn>
                                        <p:tgtEl>
                                          <p:spTgt spid="19"/>
                                        </p:tgtEl>
                                        <p:attrNameLst>
                                          <p:attrName>style.visibility</p:attrName>
                                        </p:attrNameLst>
                                      </p:cBhvr>
                                      <p:to>
                                        <p:strVal val="visible"/>
                                      </p:to>
                                    </p:set>
                                    <p:animEffect filter="wipe(left)" transition="in">
                                      <p:cBhvr>
                                        <p:cTn dur="500" id="144"/>
                                        <p:tgtEl>
                                          <p:spTgt spid="19"/>
                                        </p:tgtEl>
                                      </p:cBhvr>
                                    </p:animEffect>
                                  </p:childTnLst>
                                </p:cTn>
                              </p:par>
                              <p:par>
                                <p:cTn fill="hold" grpId="0" id="145" nodeType="withEffect" presetClass="entr" presetID="10" presetSubtype="0">
                                  <p:stCondLst>
                                    <p:cond delay="0"/>
                                  </p:stCondLst>
                                  <p:childTnLst>
                                    <p:set>
                                      <p:cBhvr>
                                        <p:cTn dur="1" fill="hold" id="146">
                                          <p:stCondLst>
                                            <p:cond delay="0"/>
                                          </p:stCondLst>
                                        </p:cTn>
                                        <p:tgtEl>
                                          <p:spTgt spid="65"/>
                                        </p:tgtEl>
                                        <p:attrNameLst>
                                          <p:attrName>style.visibility</p:attrName>
                                        </p:attrNameLst>
                                      </p:cBhvr>
                                      <p:to>
                                        <p:strVal val="visible"/>
                                      </p:to>
                                    </p:set>
                                    <p:animEffect filter="fade" transition="in">
                                      <p:cBhvr>
                                        <p:cTn dur="500" id="147"/>
                                        <p:tgtEl>
                                          <p:spTgt spid="65"/>
                                        </p:tgtEl>
                                      </p:cBhvr>
                                    </p:animEffect>
                                  </p:childTnLst>
                                </p:cTn>
                              </p:par>
                              <p:par>
                                <p:cTn fill="hold" grpId="0" id="148" nodeType="withEffect" presetClass="entr" presetID="22" presetSubtype="8">
                                  <p:stCondLst>
                                    <p:cond delay="0"/>
                                  </p:stCondLst>
                                  <p:childTnLst>
                                    <p:set>
                                      <p:cBhvr>
                                        <p:cTn dur="1" fill="hold" id="149">
                                          <p:stCondLst>
                                            <p:cond delay="0"/>
                                          </p:stCondLst>
                                        </p:cTn>
                                        <p:tgtEl>
                                          <p:spTgt spid="16"/>
                                        </p:tgtEl>
                                        <p:attrNameLst>
                                          <p:attrName>style.visibility</p:attrName>
                                        </p:attrNameLst>
                                      </p:cBhvr>
                                      <p:to>
                                        <p:strVal val="visible"/>
                                      </p:to>
                                    </p:set>
                                    <p:animEffect filter="wipe(left)" transition="in">
                                      <p:cBhvr>
                                        <p:cTn dur="500" id="150"/>
                                        <p:tgtEl>
                                          <p:spTgt spid="16"/>
                                        </p:tgtEl>
                                      </p:cBhvr>
                                    </p:animEffect>
                                  </p:childTnLst>
                                </p:cTn>
                              </p:par>
                            </p:childTnLst>
                          </p:cTn>
                        </p:par>
                        <p:par>
                          <p:cTn fill="hold" id="151" nodeType="afterGroup">
                            <p:stCondLst>
                              <p:cond delay="6000"/>
                            </p:stCondLst>
                            <p:childTnLst>
                              <p:par>
                                <p:cTn fill="hold" grpId="0" id="152" nodeType="afterEffect" presetClass="entr" presetID="22" presetSubtype="4">
                                  <p:stCondLst>
                                    <p:cond delay="0"/>
                                  </p:stCondLst>
                                  <p:childTnLst>
                                    <p:set>
                                      <p:cBhvr>
                                        <p:cTn dur="1" fill="hold" id="153">
                                          <p:stCondLst>
                                            <p:cond delay="0"/>
                                          </p:stCondLst>
                                        </p:cTn>
                                        <p:tgtEl>
                                          <p:spTgt spid="18"/>
                                        </p:tgtEl>
                                        <p:attrNameLst>
                                          <p:attrName>style.visibility</p:attrName>
                                        </p:attrNameLst>
                                      </p:cBhvr>
                                      <p:to>
                                        <p:strVal val="visible"/>
                                      </p:to>
                                    </p:set>
                                    <p:animEffect filter="wipe(down)" transition="in">
                                      <p:cBhvr>
                                        <p:cTn dur="500" id="154"/>
                                        <p:tgtEl>
                                          <p:spTgt spid="18"/>
                                        </p:tgtEl>
                                      </p:cBhvr>
                                    </p:animEffect>
                                  </p:childTnLst>
                                </p:cTn>
                              </p:par>
                            </p:childTnLst>
                          </p:cTn>
                        </p:par>
                        <p:par>
                          <p:cTn fill="hold" id="155" nodeType="afterGroup">
                            <p:stCondLst>
                              <p:cond delay="6500"/>
                            </p:stCondLst>
                            <p:childTnLst>
                              <p:par>
                                <p:cTn fill="hold" grpId="0" id="156" nodeType="afterEffect" presetClass="entr" presetID="22" presetSubtype="1">
                                  <p:stCondLst>
                                    <p:cond delay="0"/>
                                  </p:stCondLst>
                                  <p:childTnLst>
                                    <p:set>
                                      <p:cBhvr>
                                        <p:cTn dur="1" fill="hold" id="157">
                                          <p:stCondLst>
                                            <p:cond delay="0"/>
                                          </p:stCondLst>
                                        </p:cTn>
                                        <p:tgtEl>
                                          <p:spTgt spid="17"/>
                                        </p:tgtEl>
                                        <p:attrNameLst>
                                          <p:attrName>style.visibility</p:attrName>
                                        </p:attrNameLst>
                                      </p:cBhvr>
                                      <p:to>
                                        <p:strVal val="visible"/>
                                      </p:to>
                                    </p:set>
                                    <p:animEffect filter="wipe(up)" transition="in">
                                      <p:cBhvr>
                                        <p:cTn dur="500" id="158"/>
                                        <p:tgtEl>
                                          <p:spTgt spid="17"/>
                                        </p:tgtEl>
                                      </p:cBhvr>
                                    </p:animEffect>
                                  </p:childTnLst>
                                </p:cTn>
                              </p:par>
                            </p:childTnLst>
                          </p:cTn>
                        </p:par>
                        <p:par>
                          <p:cTn fill="hold" id="159" nodeType="afterGroup">
                            <p:stCondLst>
                              <p:cond delay="7000"/>
                            </p:stCondLst>
                            <p:childTnLst>
                              <p:par>
                                <p:cTn fill="hold" grpId="0" id="160" nodeType="afterEffect" presetClass="entr" presetID="22" presetSubtype="8">
                                  <p:stCondLst>
                                    <p:cond delay="0"/>
                                  </p:stCondLst>
                                  <p:childTnLst>
                                    <p:set>
                                      <p:cBhvr>
                                        <p:cTn dur="1" fill="hold" id="161">
                                          <p:stCondLst>
                                            <p:cond delay="0"/>
                                          </p:stCondLst>
                                        </p:cTn>
                                        <p:tgtEl>
                                          <p:spTgt spid="14"/>
                                        </p:tgtEl>
                                        <p:attrNameLst>
                                          <p:attrName>style.visibility</p:attrName>
                                        </p:attrNameLst>
                                      </p:cBhvr>
                                      <p:to>
                                        <p:strVal val="visible"/>
                                      </p:to>
                                    </p:set>
                                    <p:animEffect filter="wipe(left)" transition="in">
                                      <p:cBhvr>
                                        <p:cTn dur="500" id="162"/>
                                        <p:tgtEl>
                                          <p:spTgt spid="14"/>
                                        </p:tgtEl>
                                      </p:cBhvr>
                                    </p:animEffect>
                                  </p:childTnLst>
                                </p:cTn>
                              </p:par>
                              <p:par>
                                <p:cTn fill="hold" grpId="0" id="163" nodeType="withEffect" presetClass="entr" presetID="22" presetSubtype="8">
                                  <p:stCondLst>
                                    <p:cond delay="0"/>
                                  </p:stCondLst>
                                  <p:childTnLst>
                                    <p:set>
                                      <p:cBhvr>
                                        <p:cTn dur="1" fill="hold" id="164">
                                          <p:stCondLst>
                                            <p:cond delay="0"/>
                                          </p:stCondLst>
                                        </p:cTn>
                                        <p:tgtEl>
                                          <p:spTgt spid="15"/>
                                        </p:tgtEl>
                                        <p:attrNameLst>
                                          <p:attrName>style.visibility</p:attrName>
                                        </p:attrNameLst>
                                      </p:cBhvr>
                                      <p:to>
                                        <p:strVal val="visible"/>
                                      </p:to>
                                    </p:set>
                                    <p:animEffect filter="wipe(left)" transition="in">
                                      <p:cBhvr>
                                        <p:cTn dur="500" id="165"/>
                                        <p:tgtEl>
                                          <p:spTgt spid="15"/>
                                        </p:tgtEl>
                                      </p:cBhvr>
                                    </p:animEffect>
                                  </p:childTnLst>
                                </p:cTn>
                              </p:par>
                            </p:childTnLst>
                          </p:cTn>
                        </p:par>
                        <p:par>
                          <p:cTn fill="hold" id="166" nodeType="afterGroup">
                            <p:stCondLst>
                              <p:cond delay="7500"/>
                            </p:stCondLst>
                            <p:childTnLst>
                              <p:par>
                                <p:cTn fill="hold" grpId="0" id="167" nodeType="afterEffect" presetClass="entr" presetID="10" presetSubtype="0">
                                  <p:stCondLst>
                                    <p:cond delay="0"/>
                                  </p:stCondLst>
                                  <p:childTnLst>
                                    <p:set>
                                      <p:cBhvr>
                                        <p:cTn dur="1" fill="hold" id="168">
                                          <p:stCondLst>
                                            <p:cond delay="0"/>
                                          </p:stCondLst>
                                        </p:cTn>
                                        <p:tgtEl>
                                          <p:spTgt spid="48"/>
                                        </p:tgtEl>
                                        <p:attrNameLst>
                                          <p:attrName>style.visibility</p:attrName>
                                        </p:attrNameLst>
                                      </p:cBhvr>
                                      <p:to>
                                        <p:strVal val="visible"/>
                                      </p:to>
                                    </p:set>
                                    <p:animEffect filter="fade" transition="in">
                                      <p:cBhvr>
                                        <p:cTn dur="500" id="169"/>
                                        <p:tgtEl>
                                          <p:spTgt spid="48"/>
                                        </p:tgtEl>
                                      </p:cBhvr>
                                    </p:animEffect>
                                  </p:childTnLst>
                                </p:cTn>
                              </p:par>
                            </p:childTnLst>
                          </p:cTn>
                        </p:par>
                        <p:par>
                          <p:cTn fill="hold" id="170" nodeType="afterGroup">
                            <p:stCondLst>
                              <p:cond delay="8000"/>
                            </p:stCondLst>
                            <p:childTnLst>
                              <p:par>
                                <p:cTn fill="hold" grpId="0" id="171" nodeType="afterEffect" presetClass="entr" presetID="22" presetSubtype="4">
                                  <p:stCondLst>
                                    <p:cond delay="0"/>
                                  </p:stCondLst>
                                  <p:childTnLst>
                                    <p:set>
                                      <p:cBhvr>
                                        <p:cTn dur="1" fill="hold" id="172">
                                          <p:stCondLst>
                                            <p:cond delay="0"/>
                                          </p:stCondLst>
                                        </p:cTn>
                                        <p:tgtEl>
                                          <p:spTgt spid="42"/>
                                        </p:tgtEl>
                                        <p:attrNameLst>
                                          <p:attrName>style.visibility</p:attrName>
                                        </p:attrNameLst>
                                      </p:cBhvr>
                                      <p:to>
                                        <p:strVal val="visible"/>
                                      </p:to>
                                    </p:set>
                                    <p:animEffect filter="wipe(down)" transition="in">
                                      <p:cBhvr>
                                        <p:cTn dur="500" id="173"/>
                                        <p:tgtEl>
                                          <p:spTgt spid="42"/>
                                        </p:tgtEl>
                                      </p:cBhvr>
                                    </p:animEffect>
                                  </p:childTnLst>
                                </p:cTn>
                              </p:par>
                              <p:par>
                                <p:cTn fill="hold" grpId="0" id="174" nodeType="withEffect" presetClass="entr" presetID="10" presetSubtype="0">
                                  <p:stCondLst>
                                    <p:cond delay="0"/>
                                  </p:stCondLst>
                                  <p:childTnLst>
                                    <p:set>
                                      <p:cBhvr>
                                        <p:cTn dur="1" fill="hold" id="175">
                                          <p:stCondLst>
                                            <p:cond delay="0"/>
                                          </p:stCondLst>
                                        </p:cTn>
                                        <p:tgtEl>
                                          <p:spTgt spid="66"/>
                                        </p:tgtEl>
                                        <p:attrNameLst>
                                          <p:attrName>style.visibility</p:attrName>
                                        </p:attrNameLst>
                                      </p:cBhvr>
                                      <p:to>
                                        <p:strVal val="visible"/>
                                      </p:to>
                                    </p:set>
                                    <p:animEffect filter="fade" transition="in">
                                      <p:cBhvr>
                                        <p:cTn dur="500" id="176"/>
                                        <p:tgtEl>
                                          <p:spTgt spid="66"/>
                                        </p:tgtEl>
                                      </p:cBhvr>
                                    </p:animEffect>
                                  </p:childTnLst>
                                </p:cTn>
                              </p:par>
                              <p:par>
                                <p:cTn fill="hold" grpId="0" id="177" nodeType="withEffect" presetClass="entr" presetID="22" presetSubtype="8">
                                  <p:stCondLst>
                                    <p:cond delay="0"/>
                                  </p:stCondLst>
                                  <p:childTnLst>
                                    <p:set>
                                      <p:cBhvr>
                                        <p:cTn dur="1" fill="hold" id="178">
                                          <p:stCondLst>
                                            <p:cond delay="0"/>
                                          </p:stCondLst>
                                        </p:cTn>
                                        <p:tgtEl>
                                          <p:spTgt spid="46"/>
                                        </p:tgtEl>
                                        <p:attrNameLst>
                                          <p:attrName>style.visibility</p:attrName>
                                        </p:attrNameLst>
                                      </p:cBhvr>
                                      <p:to>
                                        <p:strVal val="visible"/>
                                      </p:to>
                                    </p:set>
                                    <p:animEffect filter="wipe(left)" transition="in">
                                      <p:cBhvr>
                                        <p:cTn dur="500" id="179"/>
                                        <p:tgtEl>
                                          <p:spTgt spid="46"/>
                                        </p:tgtEl>
                                      </p:cBhvr>
                                    </p:animEffect>
                                  </p:childTnLst>
                                </p:cTn>
                              </p:par>
                              <p:par>
                                <p:cTn fill="hold" grpId="0" id="180" nodeType="withEffect" presetClass="entr" presetID="10" presetSubtype="0">
                                  <p:stCondLst>
                                    <p:cond delay="0"/>
                                  </p:stCondLst>
                                  <p:childTnLst>
                                    <p:set>
                                      <p:cBhvr>
                                        <p:cTn dur="1" fill="hold" id="181">
                                          <p:stCondLst>
                                            <p:cond delay="0"/>
                                          </p:stCondLst>
                                        </p:cTn>
                                        <p:tgtEl>
                                          <p:spTgt spid="69"/>
                                        </p:tgtEl>
                                        <p:attrNameLst>
                                          <p:attrName>style.visibility</p:attrName>
                                        </p:attrNameLst>
                                      </p:cBhvr>
                                      <p:to>
                                        <p:strVal val="visible"/>
                                      </p:to>
                                    </p:set>
                                    <p:animEffect filter="fade" transition="in">
                                      <p:cBhvr>
                                        <p:cTn dur="500" id="182"/>
                                        <p:tgtEl>
                                          <p:spTgt spid="69"/>
                                        </p:tgtEl>
                                      </p:cBhvr>
                                    </p:animEffect>
                                  </p:childTnLst>
                                </p:cTn>
                              </p:par>
                              <p:par>
                                <p:cTn fill="hold" grpId="0" id="183" nodeType="withEffect" presetClass="entr" presetID="22" presetSubtype="8">
                                  <p:stCondLst>
                                    <p:cond delay="0"/>
                                  </p:stCondLst>
                                  <p:childTnLst>
                                    <p:set>
                                      <p:cBhvr>
                                        <p:cTn dur="1" fill="hold" id="184">
                                          <p:stCondLst>
                                            <p:cond delay="0"/>
                                          </p:stCondLst>
                                        </p:cTn>
                                        <p:tgtEl>
                                          <p:spTgt spid="44"/>
                                        </p:tgtEl>
                                        <p:attrNameLst>
                                          <p:attrName>style.visibility</p:attrName>
                                        </p:attrNameLst>
                                      </p:cBhvr>
                                      <p:to>
                                        <p:strVal val="visible"/>
                                      </p:to>
                                    </p:set>
                                    <p:animEffect filter="wipe(left)" transition="in">
                                      <p:cBhvr>
                                        <p:cTn dur="500" id="185"/>
                                        <p:tgtEl>
                                          <p:spTgt spid="44"/>
                                        </p:tgtEl>
                                      </p:cBhvr>
                                    </p:animEffect>
                                  </p:childTnLst>
                                </p:cTn>
                              </p:par>
                              <p:par>
                                <p:cTn fill="hold" grpId="0" id="186" nodeType="withEffect" presetClass="entr" presetID="10" presetSubtype="0">
                                  <p:stCondLst>
                                    <p:cond delay="0"/>
                                  </p:stCondLst>
                                  <p:childTnLst>
                                    <p:set>
                                      <p:cBhvr>
                                        <p:cTn dur="1" fill="hold" id="187">
                                          <p:stCondLst>
                                            <p:cond delay="0"/>
                                          </p:stCondLst>
                                        </p:cTn>
                                        <p:tgtEl>
                                          <p:spTgt spid="70"/>
                                        </p:tgtEl>
                                        <p:attrNameLst>
                                          <p:attrName>style.visibility</p:attrName>
                                        </p:attrNameLst>
                                      </p:cBhvr>
                                      <p:to>
                                        <p:strVal val="visible"/>
                                      </p:to>
                                    </p:set>
                                    <p:animEffect filter="fade" transition="in">
                                      <p:cBhvr>
                                        <p:cTn dur="500" id="188"/>
                                        <p:tgtEl>
                                          <p:spTgt spid="70"/>
                                        </p:tgtEl>
                                      </p:cBhvr>
                                    </p:animEffect>
                                  </p:childTnLst>
                                </p:cTn>
                              </p:par>
                              <p:par>
                                <p:cTn fill="hold" grpId="0" id="189" nodeType="withEffect" presetClass="entr" presetID="22" presetSubtype="1">
                                  <p:stCondLst>
                                    <p:cond delay="0"/>
                                  </p:stCondLst>
                                  <p:childTnLst>
                                    <p:set>
                                      <p:cBhvr>
                                        <p:cTn dur="1" fill="hold" id="190">
                                          <p:stCondLst>
                                            <p:cond delay="0"/>
                                          </p:stCondLst>
                                        </p:cTn>
                                        <p:tgtEl>
                                          <p:spTgt spid="45"/>
                                        </p:tgtEl>
                                        <p:attrNameLst>
                                          <p:attrName>style.visibility</p:attrName>
                                        </p:attrNameLst>
                                      </p:cBhvr>
                                      <p:to>
                                        <p:strVal val="visible"/>
                                      </p:to>
                                    </p:set>
                                    <p:animEffect filter="wipe(up)" transition="in">
                                      <p:cBhvr>
                                        <p:cTn dur="500" id="191"/>
                                        <p:tgtEl>
                                          <p:spTgt spid="45"/>
                                        </p:tgtEl>
                                      </p:cBhvr>
                                    </p:animEffect>
                                  </p:childTnLst>
                                </p:cTn>
                              </p:par>
                              <p:par>
                                <p:cTn fill="hold" grpId="0" id="192" nodeType="withEffect" presetClass="entr" presetID="10" presetSubtype="0">
                                  <p:stCondLst>
                                    <p:cond delay="0"/>
                                  </p:stCondLst>
                                  <p:childTnLst>
                                    <p:set>
                                      <p:cBhvr>
                                        <p:cTn dur="1" fill="hold" id="193">
                                          <p:stCondLst>
                                            <p:cond delay="0"/>
                                          </p:stCondLst>
                                        </p:cTn>
                                        <p:tgtEl>
                                          <p:spTgt spid="68"/>
                                        </p:tgtEl>
                                        <p:attrNameLst>
                                          <p:attrName>style.visibility</p:attrName>
                                        </p:attrNameLst>
                                      </p:cBhvr>
                                      <p:to>
                                        <p:strVal val="visible"/>
                                      </p:to>
                                    </p:set>
                                    <p:animEffect filter="fade" transition="in">
                                      <p:cBhvr>
                                        <p:cTn dur="500" id="194"/>
                                        <p:tgtEl>
                                          <p:spTgt spid="68"/>
                                        </p:tgtEl>
                                      </p:cBhvr>
                                    </p:animEffect>
                                  </p:childTnLst>
                                </p:cTn>
                              </p:par>
                              <p:par>
                                <p:cTn fill="hold" grpId="0" id="195" nodeType="withEffect" presetClass="entr" presetID="22" presetSubtype="1">
                                  <p:stCondLst>
                                    <p:cond delay="0"/>
                                  </p:stCondLst>
                                  <p:childTnLst>
                                    <p:set>
                                      <p:cBhvr>
                                        <p:cTn dur="1" fill="hold" id="196">
                                          <p:stCondLst>
                                            <p:cond delay="0"/>
                                          </p:stCondLst>
                                        </p:cTn>
                                        <p:tgtEl>
                                          <p:spTgt spid="43"/>
                                        </p:tgtEl>
                                        <p:attrNameLst>
                                          <p:attrName>style.visibility</p:attrName>
                                        </p:attrNameLst>
                                      </p:cBhvr>
                                      <p:to>
                                        <p:strVal val="visible"/>
                                      </p:to>
                                    </p:set>
                                    <p:animEffect filter="wipe(up)" transition="in">
                                      <p:cBhvr>
                                        <p:cTn dur="500" id="197"/>
                                        <p:tgtEl>
                                          <p:spTgt spid="43"/>
                                        </p:tgtEl>
                                      </p:cBhvr>
                                    </p:animEffect>
                                  </p:childTnLst>
                                </p:cTn>
                              </p:par>
                              <p:par>
                                <p:cTn fill="hold" grpId="0" id="198" nodeType="withEffect" presetClass="entr" presetID="10" presetSubtype="0">
                                  <p:stCondLst>
                                    <p:cond delay="0"/>
                                  </p:stCondLst>
                                  <p:childTnLst>
                                    <p:set>
                                      <p:cBhvr>
                                        <p:cTn dur="1" fill="hold" id="199">
                                          <p:stCondLst>
                                            <p:cond delay="0"/>
                                          </p:stCondLst>
                                        </p:cTn>
                                        <p:tgtEl>
                                          <p:spTgt spid="67"/>
                                        </p:tgtEl>
                                        <p:attrNameLst>
                                          <p:attrName>style.visibility</p:attrName>
                                        </p:attrNameLst>
                                      </p:cBhvr>
                                      <p:to>
                                        <p:strVal val="visible"/>
                                      </p:to>
                                    </p:set>
                                    <p:animEffect filter="fade" transition="in">
                                      <p:cBhvr>
                                        <p:cTn dur="500" id="200"/>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lumMod val="50000"/>
          </a:schemeClr>
        </a:solidFill>
        <a:effectLst/>
      </p:bgPr>
    </p:bg>
    <p:spTree>
      <p:nvGrpSpPr>
        <p:cNvPr id="1" name=""/>
        <p:cNvGrpSpPr/>
        <p:nvPr/>
      </p:nvGrpSpPr>
      <p:grpSpPr>
        <a:xfrm>
          <a:off x="0" y="0"/>
          <a:ext cx="0" cy="0"/>
        </a:xfrm>
      </p:grpSpPr>
      <p:sp>
        <p:nvSpPr>
          <p:cNvPr id="105" name="标题 104"/>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BB55C0DB-88C1-4284-8F56-B550AD8E9002}" type="slidenum">
              <a:rPr altLang="en-US" lang="zh-CN" smtClean="0"/>
              <a:t>11</a:t>
            </a:fld>
          </a:p>
        </p:txBody>
      </p:sp>
      <p:sp>
        <p:nvSpPr>
          <p:cNvPr id="104" name="文本占位符 103"/>
          <p:cNvSpPr>
            <a:spLocks noGrp="1"/>
          </p:cNvSpPr>
          <p:nvPr>
            <p:ph idx="13" sz="quarter" type="body"/>
          </p:nvPr>
        </p:nvSpPr>
        <p:spPr/>
        <p:txBody>
          <a:bodyPr/>
          <a:lstStyle/>
          <a:p>
            <a:r>
              <a:rPr altLang="zh-CN" lang="en-US"/>
              <a:t>Add title</a:t>
            </a:r>
          </a:p>
        </p:txBody>
      </p:sp>
      <p:sp>
        <p:nvSpPr>
          <p:cNvPr id="106" name="文本占位符 105"/>
          <p:cNvSpPr>
            <a:spLocks noGrp="1"/>
          </p:cNvSpPr>
          <p:nvPr>
            <p:ph idx="14" sz="quarter" type="body"/>
          </p:nvPr>
        </p:nvSpPr>
        <p:spPr/>
        <p:txBody>
          <a:bodyPr>
            <a:normAutofit/>
          </a:bodyPr>
          <a:lstStyle/>
          <a:p>
            <a:r>
              <a:rPr altLang="zh-CN" lang="pt-BR"/>
              <a:t>Lorem ipsum dolor sit amet, eos numquam accommodare et. In cibo graeco dicunt sea.</a:t>
            </a:r>
          </a:p>
        </p:txBody>
      </p:sp>
      <p:sp>
        <p:nvSpPr>
          <p:cNvPr id="107" name="文本占位符 106"/>
          <p:cNvSpPr>
            <a:spLocks noGrp="1"/>
          </p:cNvSpPr>
          <p:nvPr>
            <p:ph idx="15" sz="quarter" type="body"/>
          </p:nvPr>
        </p:nvSpPr>
        <p:spPr/>
        <p:txBody>
          <a:bodyPr/>
          <a:lstStyle/>
          <a:p>
            <a:r>
              <a:rPr altLang="zh-CN" lang="en-US"/>
              <a:t>Add title</a:t>
            </a:r>
          </a:p>
        </p:txBody>
      </p:sp>
      <p:sp>
        <p:nvSpPr>
          <p:cNvPr id="108" name="文本占位符 107"/>
          <p:cNvSpPr>
            <a:spLocks noGrp="1"/>
          </p:cNvSpPr>
          <p:nvPr>
            <p:ph idx="16" sz="quarter" type="body"/>
          </p:nvPr>
        </p:nvSpPr>
        <p:spPr/>
        <p:txBody>
          <a:bodyPr>
            <a:normAutofit/>
          </a:bodyPr>
          <a:lstStyle/>
          <a:p>
            <a:r>
              <a:rPr altLang="zh-CN" lang="pt-BR"/>
              <a:t>Lorem ipsum dolor sit amet, eos numquam accommodare et. In cibo graeco dicunt sea.</a:t>
            </a:r>
          </a:p>
        </p:txBody>
      </p:sp>
      <p:sp>
        <p:nvSpPr>
          <p:cNvPr id="109" name="文本占位符 108"/>
          <p:cNvSpPr>
            <a:spLocks noGrp="1"/>
          </p:cNvSpPr>
          <p:nvPr>
            <p:ph idx="17" sz="quarter" type="body"/>
          </p:nvPr>
        </p:nvSpPr>
        <p:spPr/>
        <p:txBody>
          <a:bodyPr/>
          <a:lstStyle/>
          <a:p>
            <a:r>
              <a:rPr altLang="zh-CN" lang="en-US"/>
              <a:t>Add title</a:t>
            </a:r>
          </a:p>
        </p:txBody>
      </p:sp>
      <p:sp>
        <p:nvSpPr>
          <p:cNvPr id="110" name="文本占位符 109"/>
          <p:cNvSpPr>
            <a:spLocks noGrp="1"/>
          </p:cNvSpPr>
          <p:nvPr>
            <p:ph idx="18" sz="quarter" type="body"/>
          </p:nvPr>
        </p:nvSpPr>
        <p:spPr/>
        <p:txBody>
          <a:bodyPr>
            <a:normAutofit/>
          </a:bodyPr>
          <a:lstStyle/>
          <a:p>
            <a:r>
              <a:rPr altLang="zh-CN" lang="pt-BR"/>
              <a:t>Lorem ipsum dolor sit amet, eos numquam accommodare et. In cibo graeco dicunt sea.</a:t>
            </a:r>
          </a:p>
        </p:txBody>
      </p:sp>
      <p:sp>
        <p:nvSpPr>
          <p:cNvPr id="111" name="文本占位符 110"/>
          <p:cNvSpPr>
            <a:spLocks noGrp="1"/>
          </p:cNvSpPr>
          <p:nvPr>
            <p:ph idx="19" sz="quarter" type="body"/>
          </p:nvPr>
        </p:nvSpPr>
        <p:spPr/>
        <p:txBody>
          <a:bodyPr/>
          <a:lstStyle/>
          <a:p>
            <a:r>
              <a:rPr altLang="zh-CN" lang="en-US"/>
              <a:t>Add title</a:t>
            </a:r>
          </a:p>
        </p:txBody>
      </p:sp>
      <p:sp>
        <p:nvSpPr>
          <p:cNvPr id="112" name="文本占位符 111"/>
          <p:cNvSpPr>
            <a:spLocks noGrp="1"/>
          </p:cNvSpPr>
          <p:nvPr>
            <p:ph idx="20" sz="quarter" type="body"/>
          </p:nvPr>
        </p:nvSpPr>
        <p:spPr/>
        <p:txBody>
          <a:bodyPr>
            <a:normAutofit/>
          </a:bodyPr>
          <a:lstStyle/>
          <a:p>
            <a:r>
              <a:rPr altLang="zh-CN" lang="pt-BR"/>
              <a:t>Lorem ipsum dolor sit amet, eos numquam accommodare et. In cibo graeco dicunt sea.</a:t>
            </a:r>
          </a:p>
        </p:txBody>
      </p:sp>
      <p:sp>
        <p:nvSpPr>
          <p:cNvPr id="113" name="文本占位符 112"/>
          <p:cNvSpPr>
            <a:spLocks noGrp="1"/>
          </p:cNvSpPr>
          <p:nvPr>
            <p:ph idx="21" sz="quarter" type="body"/>
          </p:nvPr>
        </p:nvSpPr>
        <p:spPr/>
        <p:txBody>
          <a:bodyPr/>
          <a:lstStyle/>
          <a:p>
            <a:r>
              <a:rPr altLang="zh-CN" lang="en-US"/>
              <a:t>Add title</a:t>
            </a:r>
          </a:p>
        </p:txBody>
      </p:sp>
      <p:sp>
        <p:nvSpPr>
          <p:cNvPr id="114" name="文本占位符 113"/>
          <p:cNvSpPr>
            <a:spLocks noGrp="1"/>
          </p:cNvSpPr>
          <p:nvPr>
            <p:ph idx="22" sz="quarter" type="body"/>
          </p:nvPr>
        </p:nvSpPr>
        <p:spPr/>
        <p:txBody>
          <a:bodyPr>
            <a:normAutofit/>
          </a:bodyPr>
          <a:lstStyle/>
          <a:p>
            <a:r>
              <a:rPr altLang="zh-CN" lang="pt-BR"/>
              <a:t>Lorem ipsum dolor sit amet, eos numquam accommodare et. In cibo graeco dicunt sea.</a:t>
            </a:r>
          </a:p>
        </p:txBody>
      </p:sp>
      <p:sp>
        <p:nvSpPr>
          <p:cNvPr id="115" name="文本占位符 114"/>
          <p:cNvSpPr>
            <a:spLocks noGrp="1"/>
          </p:cNvSpPr>
          <p:nvPr>
            <p:ph idx="23" sz="quarter" type="body"/>
          </p:nvPr>
        </p:nvSpPr>
        <p:spPr/>
        <p:txBody>
          <a:bodyPr/>
          <a:lstStyle/>
          <a:p>
            <a:r>
              <a:rPr altLang="zh-CN" lang="en-US"/>
              <a:t>Add title</a:t>
            </a:r>
          </a:p>
        </p:txBody>
      </p:sp>
      <p:sp>
        <p:nvSpPr>
          <p:cNvPr id="116" name="文本占位符 115"/>
          <p:cNvSpPr>
            <a:spLocks noGrp="1"/>
          </p:cNvSpPr>
          <p:nvPr>
            <p:ph idx="24" sz="quarter" type="body"/>
          </p:nvPr>
        </p:nvSpPr>
        <p:spPr/>
        <p:txBody>
          <a:bodyPr>
            <a:normAutofit/>
          </a:bodyPr>
          <a:lstStyle/>
          <a:p>
            <a:r>
              <a:rPr altLang="zh-CN" lang="pt-BR"/>
              <a:t>Lorem ipsum dolor sit amet, eos numquam accommodare et. In cibo graeco dicunt sea.</a:t>
            </a:r>
          </a:p>
        </p:txBody>
      </p:sp>
    </p:spTree>
    <p:extLst>
      <p:ext uri="{BB962C8B-B14F-4D97-AF65-F5344CB8AC3E}">
        <p14:creationId val="1128281602"/>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Contents</a:t>
            </a:r>
          </a:p>
        </p:txBody>
      </p:sp>
      <p:sp>
        <p:nvSpPr>
          <p:cNvPr id="4" name="灯片编号占位符 3"/>
          <p:cNvSpPr>
            <a:spLocks noGrp="1"/>
          </p:cNvSpPr>
          <p:nvPr>
            <p:ph idx="12" sz="quarter" type="sldNum"/>
          </p:nvPr>
        </p:nvSpPr>
        <p:spPr/>
        <p:txBody>
          <a:bodyPr/>
          <a:lstStyle/>
          <a:p>
            <a:fld id="{A74AC793-D056-4C6E-B906-34C9FE7ABD82}" type="slidenum">
              <a:rPr altLang="en-US" lang="zh-CN" smtClean="0"/>
              <a:t>12</a:t>
            </a:fld>
          </a:p>
        </p:txBody>
      </p:sp>
      <p:sp>
        <p:nvSpPr>
          <p:cNvPr id="19" name="文本占位符 18"/>
          <p:cNvSpPr>
            <a:spLocks noGrp="1"/>
          </p:cNvSpPr>
          <p:nvPr>
            <p:ph idx="15" sz="quarter" type="body"/>
          </p:nvPr>
        </p:nvSpPr>
        <p:spPr/>
        <p:txBody>
          <a:bodyPr/>
          <a:lstStyle/>
          <a:p>
            <a:r>
              <a:rPr altLang="zh-CN" lang="en-US"/>
              <a:t>Content title three</a:t>
            </a:r>
          </a:p>
        </p:txBody>
      </p:sp>
      <p:sp>
        <p:nvSpPr>
          <p:cNvPr id="25" name="文本占位符 24"/>
          <p:cNvSpPr>
            <a:spLocks noGrp="1"/>
          </p:cNvSpPr>
          <p:nvPr>
            <p:ph idx="16" sz="quarter" type="body"/>
          </p:nvPr>
        </p:nvSpPr>
        <p:spPr/>
        <p:txBody>
          <a:bodyPr>
            <a:normAutofit/>
          </a:bodyPr>
          <a:lstStyle/>
          <a:p>
            <a:pPr>
              <a:lnSpc>
                <a:spcPct val="120000"/>
              </a:lnSpc>
            </a:pPr>
            <a:r>
              <a:rPr altLang="zh-CN" lang="en-US"/>
              <a:t>Content slide number 1</a:t>
            </a:r>
          </a:p>
          <a:p>
            <a:pPr>
              <a:lnSpc>
                <a:spcPct val="120000"/>
              </a:lnSpc>
            </a:pPr>
            <a:r>
              <a:rPr altLang="zh-CN" lang="en-US"/>
              <a:t>Content slide number 2</a:t>
            </a:r>
          </a:p>
          <a:p>
            <a:pPr>
              <a:lnSpc>
                <a:spcPct val="120000"/>
              </a:lnSpc>
            </a:pPr>
            <a:r>
              <a:rPr altLang="zh-CN" lang="en-US"/>
              <a:t>Content slide number 3</a:t>
            </a:r>
          </a:p>
        </p:txBody>
      </p:sp>
      <p:sp>
        <p:nvSpPr>
          <p:cNvPr id="27" name="文本占位符 26"/>
          <p:cNvSpPr>
            <a:spLocks noGrp="1"/>
          </p:cNvSpPr>
          <p:nvPr>
            <p:ph idx="14" sz="quarter" type="body"/>
          </p:nvPr>
        </p:nvSpPr>
        <p:spPr>
          <a:solidFill>
            <a:schemeClr val="accent3"/>
          </a:solidFill>
        </p:spPr>
        <p:txBody>
          <a:bodyPr/>
          <a:lstStyle/>
          <a:p>
            <a:r>
              <a:rPr altLang="zh-CN" lang="en-US"/>
              <a:t>03</a:t>
            </a:r>
          </a:p>
        </p:txBody>
      </p:sp>
    </p:spTree>
    <p:extLst>
      <p:ext uri="{BB962C8B-B14F-4D97-AF65-F5344CB8AC3E}">
        <p14:creationId val="169334896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a:t>Lorem ipsum</a:t>
            </a:r>
          </a:p>
        </p:txBody>
      </p:sp>
      <p:sp>
        <p:nvSpPr>
          <p:cNvPr id="61" name="内容占位符 60"/>
          <p:cNvSpPr>
            <a:spLocks noGrp="1"/>
          </p:cNvSpPr>
          <p:nvPr>
            <p:ph idx="1"/>
          </p:nvPr>
        </p:nvSpPr>
        <p:spPr/>
        <p:txBody>
          <a:bodyPr/>
          <a:lstStyle/>
          <a:p>
            <a:endParaRPr altLang="en-US" lang="zh-CN"/>
          </a:p>
        </p:txBody>
      </p:sp>
      <p:sp>
        <p:nvSpPr>
          <p:cNvPr id="5" name="灯片编号占位符 4"/>
          <p:cNvSpPr>
            <a:spLocks noGrp="1"/>
          </p:cNvSpPr>
          <p:nvPr>
            <p:ph idx="12" sz="quarter" type="sldNum"/>
          </p:nvPr>
        </p:nvSpPr>
        <p:spPr/>
        <p:txBody>
          <a:bodyPr/>
          <a:lstStyle/>
          <a:p>
            <a:fld id="{B8DFB569-360B-4865-BE5A-9D17113D5571}" type="slidenum">
              <a:rPr altLang="en-US" lang="zh-CN" smtClean="0"/>
              <a:t>13</a:t>
            </a:fld>
          </a:p>
        </p:txBody>
      </p:sp>
      <p:grpSp>
        <p:nvGrpSpPr>
          <p:cNvPr id="6" name="Group 70"/>
          <p:cNvGrpSpPr/>
          <p:nvPr/>
        </p:nvGrpSpPr>
        <p:grpSpPr>
          <a:xfrm>
            <a:off x="927015" y="1313120"/>
            <a:ext cx="2540000" cy="4169833"/>
            <a:chOff x="685800" y="1391444"/>
            <a:chExt cx="1905000" cy="3127375"/>
          </a:xfrm>
        </p:grpSpPr>
        <p:grpSp>
          <p:nvGrpSpPr>
            <p:cNvPr id="7" name="Group 3"/>
            <p:cNvGrpSpPr/>
            <p:nvPr/>
          </p:nvGrpSpPr>
          <p:grpSpPr>
            <a:xfrm>
              <a:off x="685800" y="1391444"/>
              <a:ext cx="1905000" cy="3127375"/>
              <a:chOff x="685800" y="1425575"/>
              <a:chExt cx="1905000" cy="3127375"/>
            </a:xfrm>
          </p:grpSpPr>
          <p:sp>
            <p:nvSpPr>
              <p:cNvPr id="9" name="Rectangle 4"/>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0" name="Rectangle 5"/>
              <p:cNvSpPr/>
              <p:nvPr/>
            </p:nvSpPr>
            <p:spPr>
              <a:xfrm>
                <a:off x="685800" y="1425575"/>
                <a:ext cx="1905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1" name="Rectangle 6"/>
              <p:cNvSpPr/>
              <p:nvPr/>
            </p:nvSpPr>
            <p:spPr>
              <a:xfrm>
                <a:off x="685800" y="1581150"/>
                <a:ext cx="1905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sp>
          <p:nvSpPr>
            <p:cNvPr id="8" name="Rectangle 7"/>
            <p:cNvSpPr/>
            <p:nvPr/>
          </p:nvSpPr>
          <p:spPr>
            <a:xfrm>
              <a:off x="687388" y="2068919"/>
              <a:ext cx="190182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en-US" sz="1867"/>
            </a:p>
          </p:txBody>
        </p:sp>
      </p:grpSp>
      <p:grpSp>
        <p:nvGrpSpPr>
          <p:cNvPr id="12" name="Group 8"/>
          <p:cNvGrpSpPr/>
          <p:nvPr/>
        </p:nvGrpSpPr>
        <p:grpSpPr>
          <a:xfrm>
            <a:off x="1380339" y="3569851"/>
            <a:ext cx="1633352" cy="1629569"/>
            <a:chOff x="4114800" y="2495550"/>
            <a:chExt cx="1225014" cy="1222177"/>
          </a:xfrm>
        </p:grpSpPr>
        <p:sp>
          <p:nvSpPr>
            <p:cNvPr id="13" name="TextBox 9"/>
            <p:cNvSpPr txBox="1"/>
            <p:nvPr/>
          </p:nvSpPr>
          <p:spPr>
            <a:xfrm>
              <a:off x="4377692" y="2495550"/>
              <a:ext cx="699230" cy="307777"/>
            </a:xfrm>
            <a:prstGeom prst="rect">
              <a:avLst/>
            </a:prstGeom>
            <a:noFill/>
          </p:spPr>
          <p:txBody>
            <a:bodyPr rtlCol="0" wrap="none">
              <a:normAutofit/>
            </a:bodyPr>
            <a:lstStyle/>
            <a:p>
              <a:pPr algn="ctr"/>
              <a:r>
                <a:rPr b="1" lang="en-US" sz="1867">
                  <a:solidFill>
                    <a:schemeClr val="tx1">
                      <a:lumMod val="75000"/>
                      <a:lumOff val="25000"/>
                    </a:schemeClr>
                  </a:solidFill>
                </a:rPr>
                <a:t>1 USER</a:t>
              </a:r>
            </a:p>
          </p:txBody>
        </p:sp>
        <p:sp>
          <p:nvSpPr>
            <p:cNvPr id="14" name="TextBox 10"/>
            <p:cNvSpPr txBox="1"/>
            <p:nvPr/>
          </p:nvSpPr>
          <p:spPr>
            <a:xfrm>
              <a:off x="4192545" y="2800350"/>
              <a:ext cx="1069524" cy="307777"/>
            </a:xfrm>
            <a:prstGeom prst="rect">
              <a:avLst/>
            </a:prstGeom>
            <a:noFill/>
          </p:spPr>
          <p:txBody>
            <a:bodyPr rtlCol="0" wrap="none">
              <a:normAutofit/>
            </a:bodyPr>
            <a:lstStyle/>
            <a:p>
              <a:pPr algn="ctr"/>
              <a:r>
                <a:rPr b="1" lang="en-US" sz="1867">
                  <a:solidFill>
                    <a:schemeClr val="tx1">
                      <a:lumMod val="75000"/>
                      <a:lumOff val="25000"/>
                    </a:schemeClr>
                  </a:solidFill>
                </a:rPr>
                <a:t>5 PROJECTS</a:t>
              </a:r>
            </a:p>
          </p:txBody>
        </p:sp>
        <p:sp>
          <p:nvSpPr>
            <p:cNvPr id="15" name="TextBox 11"/>
            <p:cNvSpPr txBox="1"/>
            <p:nvPr/>
          </p:nvSpPr>
          <p:spPr>
            <a:xfrm>
              <a:off x="4114800" y="3105150"/>
              <a:ext cx="1225014" cy="307777"/>
            </a:xfrm>
            <a:prstGeom prst="rect">
              <a:avLst/>
            </a:prstGeom>
            <a:noFill/>
          </p:spPr>
          <p:txBody>
            <a:bodyPr rtlCol="0" wrap="none">
              <a:normAutofit/>
            </a:bodyPr>
            <a:lstStyle/>
            <a:p>
              <a:pPr algn="ctr"/>
              <a:r>
                <a:rPr b="1" lang="en-US" sz="1867">
                  <a:solidFill>
                    <a:schemeClr val="tx1">
                      <a:lumMod val="75000"/>
                      <a:lumOff val="25000"/>
                    </a:schemeClr>
                  </a:solidFill>
                </a:rPr>
                <a:t>10 GB STORGE</a:t>
              </a:r>
            </a:p>
          </p:txBody>
        </p:sp>
        <p:sp>
          <p:nvSpPr>
            <p:cNvPr id="16" name="TextBox 12"/>
            <p:cNvSpPr txBox="1"/>
            <p:nvPr/>
          </p:nvSpPr>
          <p:spPr>
            <a:xfrm>
              <a:off x="4300748" y="3409950"/>
              <a:ext cx="853118" cy="307777"/>
            </a:xfrm>
            <a:prstGeom prst="rect">
              <a:avLst/>
            </a:prstGeom>
            <a:noFill/>
          </p:spPr>
          <p:txBody>
            <a:bodyPr rtlCol="0" wrap="none">
              <a:normAutofit/>
            </a:bodyPr>
            <a:lstStyle/>
            <a:p>
              <a:pPr algn="ctr"/>
              <a:r>
                <a:rPr b="1" lang="en-US" sz="1867">
                  <a:solidFill>
                    <a:schemeClr val="tx1">
                      <a:lumMod val="75000"/>
                      <a:lumOff val="25000"/>
                    </a:schemeClr>
                  </a:solidFill>
                </a:rPr>
                <a:t>5 EMAILS</a:t>
              </a:r>
            </a:p>
          </p:txBody>
        </p:sp>
      </p:grpSp>
      <p:sp>
        <p:nvSpPr>
          <p:cNvPr id="17" name="TextBox 14"/>
          <p:cNvSpPr txBox="1"/>
          <p:nvPr/>
        </p:nvSpPr>
        <p:spPr>
          <a:xfrm>
            <a:off x="1589798" y="1548850"/>
            <a:ext cx="1214435" cy="451405"/>
          </a:xfrm>
          <a:prstGeom prst="rect">
            <a:avLst/>
          </a:prstGeom>
          <a:noFill/>
        </p:spPr>
        <p:txBody>
          <a:bodyPr rtlCol="0" wrap="none">
            <a:noAutofit/>
          </a:bodyPr>
          <a:lstStyle/>
          <a:p>
            <a:pPr algn="ctr"/>
            <a:r>
              <a:rPr b="1" lang="en-US" sz="2667">
                <a:solidFill>
                  <a:schemeClr val="bg1"/>
                </a:solidFill>
              </a:rPr>
              <a:t>Free</a:t>
            </a:r>
          </a:p>
        </p:txBody>
      </p:sp>
      <p:grpSp>
        <p:nvGrpSpPr>
          <p:cNvPr id="18" name="Group 72"/>
          <p:cNvGrpSpPr/>
          <p:nvPr/>
        </p:nvGrpSpPr>
        <p:grpSpPr>
          <a:xfrm>
            <a:off x="6142482" y="1313120"/>
            <a:ext cx="2540000" cy="4169833"/>
            <a:chOff x="4597400" y="1391444"/>
            <a:chExt cx="1905000" cy="3127375"/>
          </a:xfrm>
        </p:grpSpPr>
        <p:grpSp>
          <p:nvGrpSpPr>
            <p:cNvPr id="19" name="Group 15"/>
            <p:cNvGrpSpPr/>
            <p:nvPr/>
          </p:nvGrpSpPr>
          <p:grpSpPr>
            <a:xfrm>
              <a:off x="4597400" y="1391444"/>
              <a:ext cx="1905000" cy="3127375"/>
              <a:chOff x="685800" y="1425575"/>
              <a:chExt cx="1905000" cy="3127375"/>
            </a:xfrm>
          </p:grpSpPr>
          <p:sp>
            <p:nvSpPr>
              <p:cNvPr id="21" name="Rectangle 16"/>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22" name="Rectangle 17"/>
              <p:cNvSpPr/>
              <p:nvPr/>
            </p:nvSpPr>
            <p:spPr>
              <a:xfrm>
                <a:off x="685800" y="1425575"/>
                <a:ext cx="1905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23" name="Rectangle 18"/>
              <p:cNvSpPr/>
              <p:nvPr/>
            </p:nvSpPr>
            <p:spPr>
              <a:xfrm>
                <a:off x="685800" y="1581150"/>
                <a:ext cx="1905000"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sp>
          <p:nvSpPr>
            <p:cNvPr id="20" name="Rectangle 19"/>
            <p:cNvSpPr/>
            <p:nvPr/>
          </p:nvSpPr>
          <p:spPr>
            <a:xfrm>
              <a:off x="4599609" y="2068919"/>
              <a:ext cx="1900582" cy="76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en-US" sz="1867"/>
            </a:p>
          </p:txBody>
        </p:sp>
      </p:grpSp>
      <p:grpSp>
        <p:nvGrpSpPr>
          <p:cNvPr id="24" name="Group 20"/>
          <p:cNvGrpSpPr/>
          <p:nvPr/>
        </p:nvGrpSpPr>
        <p:grpSpPr>
          <a:xfrm>
            <a:off x="6595806" y="3569851"/>
            <a:ext cx="1633352" cy="1629569"/>
            <a:chOff x="4114800" y="2495550"/>
            <a:chExt cx="1225014" cy="1222177"/>
          </a:xfrm>
        </p:grpSpPr>
        <p:sp>
          <p:nvSpPr>
            <p:cNvPr id="25" name="TextBox 21"/>
            <p:cNvSpPr txBox="1"/>
            <p:nvPr/>
          </p:nvSpPr>
          <p:spPr>
            <a:xfrm>
              <a:off x="4377692" y="2495550"/>
              <a:ext cx="699230" cy="307777"/>
            </a:xfrm>
            <a:prstGeom prst="rect">
              <a:avLst/>
            </a:prstGeom>
            <a:noFill/>
          </p:spPr>
          <p:txBody>
            <a:bodyPr rtlCol="0" wrap="none">
              <a:normAutofit/>
            </a:bodyPr>
            <a:lstStyle/>
            <a:p>
              <a:pPr algn="ctr"/>
              <a:r>
                <a:rPr b="1" lang="en-US" sz="1867">
                  <a:solidFill>
                    <a:schemeClr val="tx1">
                      <a:lumMod val="75000"/>
                      <a:lumOff val="25000"/>
                    </a:schemeClr>
                  </a:solidFill>
                </a:rPr>
                <a:t>10 USER</a:t>
              </a:r>
            </a:p>
          </p:txBody>
        </p:sp>
        <p:sp>
          <p:nvSpPr>
            <p:cNvPr id="26" name="TextBox 22"/>
            <p:cNvSpPr txBox="1"/>
            <p:nvPr/>
          </p:nvSpPr>
          <p:spPr>
            <a:xfrm>
              <a:off x="4192545" y="2800350"/>
              <a:ext cx="1069524" cy="307777"/>
            </a:xfrm>
            <a:prstGeom prst="rect">
              <a:avLst/>
            </a:prstGeom>
            <a:noFill/>
          </p:spPr>
          <p:txBody>
            <a:bodyPr rtlCol="0" wrap="none">
              <a:normAutofit/>
            </a:bodyPr>
            <a:lstStyle/>
            <a:p>
              <a:pPr algn="ctr"/>
              <a:r>
                <a:rPr b="1" lang="en-US" sz="1867">
                  <a:solidFill>
                    <a:schemeClr val="tx1">
                      <a:lumMod val="75000"/>
                      <a:lumOff val="25000"/>
                    </a:schemeClr>
                  </a:solidFill>
                </a:rPr>
                <a:t>50 PROJECTS</a:t>
              </a:r>
            </a:p>
          </p:txBody>
        </p:sp>
        <p:sp>
          <p:nvSpPr>
            <p:cNvPr id="27" name="TextBox 23"/>
            <p:cNvSpPr txBox="1"/>
            <p:nvPr/>
          </p:nvSpPr>
          <p:spPr>
            <a:xfrm>
              <a:off x="4114800" y="3105150"/>
              <a:ext cx="1225014" cy="307777"/>
            </a:xfrm>
            <a:prstGeom prst="rect">
              <a:avLst/>
            </a:prstGeom>
            <a:noFill/>
          </p:spPr>
          <p:txBody>
            <a:bodyPr rtlCol="0" wrap="none">
              <a:normAutofit/>
            </a:bodyPr>
            <a:lstStyle/>
            <a:p>
              <a:pPr algn="ctr"/>
              <a:r>
                <a:rPr b="1" lang="en-US" sz="1867">
                  <a:solidFill>
                    <a:schemeClr val="tx1">
                      <a:lumMod val="75000"/>
                      <a:lumOff val="25000"/>
                    </a:schemeClr>
                  </a:solidFill>
                </a:rPr>
                <a:t>80 GB STORGE</a:t>
              </a:r>
            </a:p>
          </p:txBody>
        </p:sp>
        <p:sp>
          <p:nvSpPr>
            <p:cNvPr id="28" name="TextBox 24"/>
            <p:cNvSpPr txBox="1"/>
            <p:nvPr/>
          </p:nvSpPr>
          <p:spPr>
            <a:xfrm>
              <a:off x="4300748" y="3409950"/>
              <a:ext cx="853118" cy="307777"/>
            </a:xfrm>
            <a:prstGeom prst="rect">
              <a:avLst/>
            </a:prstGeom>
            <a:noFill/>
          </p:spPr>
          <p:txBody>
            <a:bodyPr rtlCol="0" wrap="none">
              <a:normAutofit/>
            </a:bodyPr>
            <a:lstStyle/>
            <a:p>
              <a:pPr algn="ctr"/>
              <a:r>
                <a:rPr b="1" lang="en-US" sz="1867">
                  <a:solidFill>
                    <a:schemeClr val="tx1">
                      <a:lumMod val="75000"/>
                      <a:lumOff val="25000"/>
                    </a:schemeClr>
                  </a:solidFill>
                </a:rPr>
                <a:t>30 EMAILS</a:t>
              </a:r>
            </a:p>
          </p:txBody>
        </p:sp>
      </p:grpSp>
      <p:sp>
        <p:nvSpPr>
          <p:cNvPr id="29" name="TextBox 26"/>
          <p:cNvSpPr txBox="1"/>
          <p:nvPr/>
        </p:nvSpPr>
        <p:spPr>
          <a:xfrm>
            <a:off x="6805264" y="1548850"/>
            <a:ext cx="1214435" cy="451405"/>
          </a:xfrm>
          <a:prstGeom prst="rect">
            <a:avLst/>
          </a:prstGeom>
          <a:noFill/>
        </p:spPr>
        <p:txBody>
          <a:bodyPr rtlCol="0" wrap="none">
            <a:noAutofit/>
          </a:bodyPr>
          <a:lstStyle/>
          <a:p>
            <a:pPr algn="ctr"/>
            <a:r>
              <a:rPr b="1" lang="en-US" sz="2667">
                <a:solidFill>
                  <a:schemeClr val="bg1"/>
                </a:solidFill>
              </a:rPr>
              <a:t>Advanced</a:t>
            </a:r>
          </a:p>
        </p:txBody>
      </p:sp>
      <p:grpSp>
        <p:nvGrpSpPr>
          <p:cNvPr id="30" name="Group 73"/>
          <p:cNvGrpSpPr/>
          <p:nvPr/>
        </p:nvGrpSpPr>
        <p:grpSpPr>
          <a:xfrm>
            <a:off x="8750300" y="1313120"/>
            <a:ext cx="2540000" cy="4169833"/>
            <a:chOff x="6553264" y="1391444"/>
            <a:chExt cx="1905000" cy="3127375"/>
          </a:xfrm>
        </p:grpSpPr>
        <p:grpSp>
          <p:nvGrpSpPr>
            <p:cNvPr id="31" name="Group 27"/>
            <p:cNvGrpSpPr/>
            <p:nvPr/>
          </p:nvGrpSpPr>
          <p:grpSpPr>
            <a:xfrm>
              <a:off x="6553264" y="1391444"/>
              <a:ext cx="1905000" cy="3127375"/>
              <a:chOff x="685800" y="1425575"/>
              <a:chExt cx="1905000" cy="3127375"/>
            </a:xfrm>
          </p:grpSpPr>
          <p:sp>
            <p:nvSpPr>
              <p:cNvPr id="33" name="Rectangle 28"/>
              <p:cNvSpPr/>
              <p:nvPr/>
            </p:nvSpPr>
            <p:spPr>
              <a:xfrm>
                <a:off x="685800" y="1428750"/>
                <a:ext cx="1905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34" name="Rectangle 29"/>
              <p:cNvSpPr/>
              <p:nvPr/>
            </p:nvSpPr>
            <p:spPr>
              <a:xfrm>
                <a:off x="685800" y="1425575"/>
                <a:ext cx="19050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35" name="Rectangle 30"/>
              <p:cNvSpPr/>
              <p:nvPr/>
            </p:nvSpPr>
            <p:spPr>
              <a:xfrm>
                <a:off x="685800" y="1581150"/>
                <a:ext cx="1905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sp>
          <p:nvSpPr>
            <p:cNvPr id="32" name="Rectangle 31"/>
            <p:cNvSpPr/>
            <p:nvPr/>
          </p:nvSpPr>
          <p:spPr>
            <a:xfrm>
              <a:off x="6554788" y="2068919"/>
              <a:ext cx="1901952" cy="76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en-US" sz="1867"/>
            </a:p>
          </p:txBody>
        </p:sp>
      </p:grpSp>
      <p:grpSp>
        <p:nvGrpSpPr>
          <p:cNvPr id="36" name="Group 32"/>
          <p:cNvGrpSpPr/>
          <p:nvPr/>
        </p:nvGrpSpPr>
        <p:grpSpPr>
          <a:xfrm>
            <a:off x="9203539" y="3569851"/>
            <a:ext cx="1633352" cy="1629569"/>
            <a:chOff x="4114800" y="2495550"/>
            <a:chExt cx="1225014" cy="1222177"/>
          </a:xfrm>
        </p:grpSpPr>
        <p:sp>
          <p:nvSpPr>
            <p:cNvPr id="37" name="TextBox 33"/>
            <p:cNvSpPr txBox="1"/>
            <p:nvPr/>
          </p:nvSpPr>
          <p:spPr>
            <a:xfrm>
              <a:off x="4377692" y="2495550"/>
              <a:ext cx="699230" cy="307777"/>
            </a:xfrm>
            <a:prstGeom prst="rect">
              <a:avLst/>
            </a:prstGeom>
            <a:noFill/>
          </p:spPr>
          <p:txBody>
            <a:bodyPr rtlCol="0" wrap="none">
              <a:normAutofit/>
            </a:bodyPr>
            <a:lstStyle/>
            <a:p>
              <a:pPr algn="ctr"/>
              <a:r>
                <a:rPr b="1" lang="en-US" sz="1867">
                  <a:solidFill>
                    <a:schemeClr val="tx1">
                      <a:lumMod val="75000"/>
                      <a:lumOff val="25000"/>
                    </a:schemeClr>
                  </a:solidFill>
                </a:rPr>
                <a:t>20 USER</a:t>
              </a:r>
            </a:p>
          </p:txBody>
        </p:sp>
        <p:sp>
          <p:nvSpPr>
            <p:cNvPr id="38" name="TextBox 34"/>
            <p:cNvSpPr txBox="1"/>
            <p:nvPr/>
          </p:nvSpPr>
          <p:spPr>
            <a:xfrm>
              <a:off x="4192545" y="2800350"/>
              <a:ext cx="1069524" cy="307777"/>
            </a:xfrm>
            <a:prstGeom prst="rect">
              <a:avLst/>
            </a:prstGeom>
            <a:noFill/>
          </p:spPr>
          <p:txBody>
            <a:bodyPr rtlCol="0" wrap="none">
              <a:normAutofit/>
            </a:bodyPr>
            <a:lstStyle/>
            <a:p>
              <a:pPr algn="ctr"/>
              <a:r>
                <a:rPr b="1" lang="en-US" sz="1867">
                  <a:solidFill>
                    <a:schemeClr val="tx1">
                      <a:lumMod val="75000"/>
                      <a:lumOff val="25000"/>
                    </a:schemeClr>
                  </a:solidFill>
                </a:rPr>
                <a:t>75 PROJECTS</a:t>
              </a:r>
            </a:p>
          </p:txBody>
        </p:sp>
        <p:sp>
          <p:nvSpPr>
            <p:cNvPr id="39" name="TextBox 35"/>
            <p:cNvSpPr txBox="1"/>
            <p:nvPr/>
          </p:nvSpPr>
          <p:spPr>
            <a:xfrm>
              <a:off x="4114800" y="3105150"/>
              <a:ext cx="1225014" cy="307777"/>
            </a:xfrm>
            <a:prstGeom prst="rect">
              <a:avLst/>
            </a:prstGeom>
            <a:noFill/>
          </p:spPr>
          <p:txBody>
            <a:bodyPr rtlCol="0" wrap="none">
              <a:normAutofit/>
            </a:bodyPr>
            <a:lstStyle/>
            <a:p>
              <a:pPr algn="ctr"/>
              <a:r>
                <a:rPr b="1" lang="en-US" sz="1867">
                  <a:solidFill>
                    <a:schemeClr val="tx1">
                      <a:lumMod val="75000"/>
                      <a:lumOff val="25000"/>
                    </a:schemeClr>
                  </a:solidFill>
                </a:rPr>
                <a:t>100 GB STORGE</a:t>
              </a:r>
            </a:p>
          </p:txBody>
        </p:sp>
        <p:sp>
          <p:nvSpPr>
            <p:cNvPr id="40" name="TextBox 36"/>
            <p:cNvSpPr txBox="1"/>
            <p:nvPr/>
          </p:nvSpPr>
          <p:spPr>
            <a:xfrm>
              <a:off x="4300748" y="3409950"/>
              <a:ext cx="853118" cy="307777"/>
            </a:xfrm>
            <a:prstGeom prst="rect">
              <a:avLst/>
            </a:prstGeom>
            <a:noFill/>
          </p:spPr>
          <p:txBody>
            <a:bodyPr rtlCol="0" wrap="none">
              <a:normAutofit/>
            </a:bodyPr>
            <a:lstStyle/>
            <a:p>
              <a:pPr algn="ctr"/>
              <a:r>
                <a:rPr b="1" lang="en-US" sz="1867">
                  <a:solidFill>
                    <a:schemeClr val="tx1">
                      <a:lumMod val="75000"/>
                      <a:lumOff val="25000"/>
                    </a:schemeClr>
                  </a:solidFill>
                </a:rPr>
                <a:t>80 EMAILS</a:t>
              </a:r>
            </a:p>
          </p:txBody>
        </p:sp>
      </p:grpSp>
      <p:sp>
        <p:nvSpPr>
          <p:cNvPr id="41" name="TextBox 38"/>
          <p:cNvSpPr txBox="1"/>
          <p:nvPr/>
        </p:nvSpPr>
        <p:spPr>
          <a:xfrm>
            <a:off x="9412998" y="1548850"/>
            <a:ext cx="1214435" cy="451405"/>
          </a:xfrm>
          <a:prstGeom prst="rect">
            <a:avLst/>
          </a:prstGeom>
          <a:noFill/>
        </p:spPr>
        <p:txBody>
          <a:bodyPr rtlCol="0" wrap="none">
            <a:noAutofit/>
          </a:bodyPr>
          <a:lstStyle/>
          <a:p>
            <a:pPr algn="ctr"/>
            <a:r>
              <a:rPr b="1" lang="en-US" sz="2667">
                <a:solidFill>
                  <a:schemeClr val="bg1"/>
                </a:solidFill>
              </a:rPr>
              <a:t>Pro</a:t>
            </a:r>
          </a:p>
        </p:txBody>
      </p:sp>
      <p:grpSp>
        <p:nvGrpSpPr>
          <p:cNvPr id="42" name="Group 71"/>
          <p:cNvGrpSpPr/>
          <p:nvPr/>
        </p:nvGrpSpPr>
        <p:grpSpPr>
          <a:xfrm>
            <a:off x="3407748" y="1104629"/>
            <a:ext cx="2794000" cy="4586819"/>
            <a:chOff x="2546350" y="1235076"/>
            <a:chExt cx="2095500" cy="3440115"/>
          </a:xfrm>
        </p:grpSpPr>
        <p:grpSp>
          <p:nvGrpSpPr>
            <p:cNvPr id="43" name="Group 51"/>
            <p:cNvGrpSpPr/>
            <p:nvPr/>
          </p:nvGrpSpPr>
          <p:grpSpPr>
            <a:xfrm>
              <a:off x="2546350" y="1235076"/>
              <a:ext cx="2095500" cy="3440115"/>
              <a:chOff x="685800" y="1425575"/>
              <a:chExt cx="1905000" cy="3127375"/>
            </a:xfrm>
          </p:grpSpPr>
          <p:sp>
            <p:nvSpPr>
              <p:cNvPr id="45" name="Rectangle 52"/>
              <p:cNvSpPr/>
              <p:nvPr/>
            </p:nvSpPr>
            <p:spPr>
              <a:xfrm>
                <a:off x="685800" y="1428750"/>
                <a:ext cx="1905000" cy="3124200"/>
              </a:xfrm>
              <a:prstGeom prst="rect">
                <a:avLst/>
              </a:prstGeom>
              <a:solidFill>
                <a:schemeClr val="bg1">
                  <a:lumMod val="95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46" name="Rectangle 53"/>
              <p:cNvSpPr/>
              <p:nvPr/>
            </p:nvSpPr>
            <p:spPr>
              <a:xfrm>
                <a:off x="685800" y="1425575"/>
                <a:ext cx="1905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47" name="Rectangle 54"/>
              <p:cNvSpPr/>
              <p:nvPr/>
            </p:nvSpPr>
            <p:spPr>
              <a:xfrm>
                <a:off x="685800" y="1581150"/>
                <a:ext cx="1905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sp>
          <p:nvSpPr>
            <p:cNvPr id="44" name="Rectangle 55"/>
            <p:cNvSpPr/>
            <p:nvPr/>
          </p:nvSpPr>
          <p:spPr>
            <a:xfrm>
              <a:off x="2546626" y="1980298"/>
              <a:ext cx="2094948"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en-US" sz="1867"/>
            </a:p>
          </p:txBody>
        </p:sp>
      </p:grpSp>
      <p:grpSp>
        <p:nvGrpSpPr>
          <p:cNvPr id="48" name="Group 56"/>
          <p:cNvGrpSpPr/>
          <p:nvPr/>
        </p:nvGrpSpPr>
        <p:grpSpPr>
          <a:xfrm>
            <a:off x="3906405" y="3554822"/>
            <a:ext cx="1796687" cy="1792527"/>
            <a:chOff x="4114800" y="2495550"/>
            <a:chExt cx="1225014" cy="1222177"/>
          </a:xfrm>
        </p:grpSpPr>
        <p:sp>
          <p:nvSpPr>
            <p:cNvPr id="49" name="TextBox 57"/>
            <p:cNvSpPr txBox="1"/>
            <p:nvPr/>
          </p:nvSpPr>
          <p:spPr>
            <a:xfrm>
              <a:off x="4377692" y="2495550"/>
              <a:ext cx="699230" cy="307777"/>
            </a:xfrm>
            <a:prstGeom prst="rect">
              <a:avLst/>
            </a:prstGeom>
            <a:noFill/>
          </p:spPr>
          <p:txBody>
            <a:bodyPr rtlCol="0" wrap="none">
              <a:normAutofit/>
            </a:bodyPr>
            <a:lstStyle/>
            <a:p>
              <a:pPr algn="ctr"/>
              <a:r>
                <a:rPr b="1" lang="en-US" sz="1867">
                  <a:solidFill>
                    <a:schemeClr val="tx1">
                      <a:lumMod val="75000"/>
                      <a:lumOff val="25000"/>
                    </a:schemeClr>
                  </a:solidFill>
                </a:rPr>
                <a:t>5 USER</a:t>
              </a:r>
            </a:p>
          </p:txBody>
        </p:sp>
        <p:sp>
          <p:nvSpPr>
            <p:cNvPr id="50" name="TextBox 58"/>
            <p:cNvSpPr txBox="1"/>
            <p:nvPr/>
          </p:nvSpPr>
          <p:spPr>
            <a:xfrm>
              <a:off x="4192545" y="2800350"/>
              <a:ext cx="1069524" cy="307777"/>
            </a:xfrm>
            <a:prstGeom prst="rect">
              <a:avLst/>
            </a:prstGeom>
            <a:noFill/>
          </p:spPr>
          <p:txBody>
            <a:bodyPr rtlCol="0" wrap="none">
              <a:normAutofit/>
            </a:bodyPr>
            <a:lstStyle/>
            <a:p>
              <a:pPr algn="ctr"/>
              <a:r>
                <a:rPr b="1" lang="en-US" sz="1867">
                  <a:solidFill>
                    <a:schemeClr val="tx1">
                      <a:lumMod val="75000"/>
                      <a:lumOff val="25000"/>
                    </a:schemeClr>
                  </a:solidFill>
                </a:rPr>
                <a:t>10 PROJECTS</a:t>
              </a:r>
            </a:p>
          </p:txBody>
        </p:sp>
        <p:sp>
          <p:nvSpPr>
            <p:cNvPr id="51" name="TextBox 59"/>
            <p:cNvSpPr txBox="1"/>
            <p:nvPr/>
          </p:nvSpPr>
          <p:spPr>
            <a:xfrm>
              <a:off x="4114800" y="3105150"/>
              <a:ext cx="1225014" cy="307777"/>
            </a:xfrm>
            <a:prstGeom prst="rect">
              <a:avLst/>
            </a:prstGeom>
            <a:noFill/>
          </p:spPr>
          <p:txBody>
            <a:bodyPr rtlCol="0" wrap="none">
              <a:normAutofit/>
            </a:bodyPr>
            <a:lstStyle/>
            <a:p>
              <a:pPr algn="ctr"/>
              <a:r>
                <a:rPr b="1" lang="en-US" sz="1867">
                  <a:solidFill>
                    <a:schemeClr val="tx1">
                      <a:lumMod val="75000"/>
                      <a:lumOff val="25000"/>
                    </a:schemeClr>
                  </a:solidFill>
                </a:rPr>
                <a:t>30 GB STORGE</a:t>
              </a:r>
            </a:p>
          </p:txBody>
        </p:sp>
        <p:sp>
          <p:nvSpPr>
            <p:cNvPr id="52" name="TextBox 60"/>
            <p:cNvSpPr txBox="1"/>
            <p:nvPr/>
          </p:nvSpPr>
          <p:spPr>
            <a:xfrm>
              <a:off x="4300748" y="3409950"/>
              <a:ext cx="853118" cy="307777"/>
            </a:xfrm>
            <a:prstGeom prst="rect">
              <a:avLst/>
            </a:prstGeom>
            <a:noFill/>
          </p:spPr>
          <p:txBody>
            <a:bodyPr rtlCol="0" wrap="none">
              <a:normAutofit/>
            </a:bodyPr>
            <a:lstStyle/>
            <a:p>
              <a:pPr algn="ctr"/>
              <a:r>
                <a:rPr b="1" lang="en-US" sz="1867">
                  <a:solidFill>
                    <a:schemeClr val="tx1">
                      <a:lumMod val="75000"/>
                      <a:lumOff val="25000"/>
                    </a:schemeClr>
                  </a:solidFill>
                </a:rPr>
                <a:t>10 EMAILS</a:t>
              </a:r>
            </a:p>
          </p:txBody>
        </p:sp>
      </p:grpSp>
      <p:sp>
        <p:nvSpPr>
          <p:cNvPr id="53" name="TextBox 62"/>
          <p:cNvSpPr txBox="1"/>
          <p:nvPr/>
        </p:nvSpPr>
        <p:spPr>
          <a:xfrm>
            <a:off x="4136810" y="1363932"/>
            <a:ext cx="1335879" cy="496545"/>
          </a:xfrm>
          <a:prstGeom prst="rect">
            <a:avLst/>
          </a:prstGeom>
          <a:noFill/>
        </p:spPr>
        <p:txBody>
          <a:bodyPr rtlCol="0" wrap="none">
            <a:noAutofit/>
          </a:bodyPr>
          <a:lstStyle/>
          <a:p>
            <a:pPr algn="ctr"/>
            <a:r>
              <a:rPr b="1" lang="en-US" sz="2667">
                <a:solidFill>
                  <a:schemeClr val="bg1"/>
                </a:solidFill>
              </a:rPr>
              <a:t>Basic</a:t>
            </a:r>
          </a:p>
        </p:txBody>
      </p:sp>
      <p:sp>
        <p:nvSpPr>
          <p:cNvPr id="54" name="Rounded Rectangle 63"/>
          <p:cNvSpPr/>
          <p:nvPr/>
        </p:nvSpPr>
        <p:spPr>
          <a:xfrm>
            <a:off x="4305583" y="2250658"/>
            <a:ext cx="998331" cy="812800"/>
          </a:xfrm>
          <a:prstGeom prst="roundRect">
            <a:avLst>
              <a:gd fmla="val 3858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lang="en-US" sz="1867">
                <a:solidFill>
                  <a:schemeClr val="accent2"/>
                </a:solidFill>
              </a:rPr>
              <a:t>$45</a:t>
            </a:r>
            <a:br>
              <a:rPr lang="en-US" sz="1867">
                <a:solidFill>
                  <a:schemeClr val="accent2"/>
                </a:solidFill>
              </a:rPr>
            </a:br>
            <a:r>
              <a:rPr lang="en-US" sz="1867">
                <a:solidFill>
                  <a:schemeClr val="accent2"/>
                </a:solidFill>
              </a:rPr>
              <a:t>/Month</a:t>
            </a:r>
          </a:p>
        </p:txBody>
      </p:sp>
      <p:sp>
        <p:nvSpPr>
          <p:cNvPr id="55" name="Rounded Rectangle 64"/>
          <p:cNvSpPr/>
          <p:nvPr/>
        </p:nvSpPr>
        <p:spPr>
          <a:xfrm>
            <a:off x="6913316" y="2318019"/>
            <a:ext cx="998331" cy="812800"/>
          </a:xfrm>
          <a:prstGeom prst="roundRect">
            <a:avLst>
              <a:gd fmla="val 3858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lang="en-US" sz="1467">
                <a:solidFill>
                  <a:schemeClr val="accent3"/>
                </a:solidFill>
              </a:rPr>
              <a:t>$75</a:t>
            </a:r>
            <a:br>
              <a:rPr lang="en-US" sz="1467">
                <a:solidFill>
                  <a:schemeClr val="accent3"/>
                </a:solidFill>
              </a:rPr>
            </a:br>
            <a:r>
              <a:rPr lang="en-US" sz="1467">
                <a:solidFill>
                  <a:schemeClr val="accent3"/>
                </a:solidFill>
              </a:rPr>
              <a:t>/Month</a:t>
            </a:r>
          </a:p>
        </p:txBody>
      </p:sp>
      <p:sp>
        <p:nvSpPr>
          <p:cNvPr id="56" name="Rounded Rectangle 65"/>
          <p:cNvSpPr/>
          <p:nvPr/>
        </p:nvSpPr>
        <p:spPr>
          <a:xfrm>
            <a:off x="9521135" y="2318019"/>
            <a:ext cx="998331" cy="812800"/>
          </a:xfrm>
          <a:prstGeom prst="roundRect">
            <a:avLst>
              <a:gd fmla="val 3858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lang="en-US" sz="1867">
                <a:solidFill>
                  <a:schemeClr val="accent4"/>
                </a:solidFill>
              </a:rPr>
              <a:t>$100</a:t>
            </a:r>
            <a:br>
              <a:rPr lang="en-US" sz="1867">
                <a:solidFill>
                  <a:schemeClr val="accent4"/>
                </a:solidFill>
              </a:rPr>
            </a:br>
            <a:r>
              <a:rPr lang="en-US" sz="1867">
                <a:solidFill>
                  <a:schemeClr val="accent4"/>
                </a:solidFill>
              </a:rPr>
              <a:t>/Month</a:t>
            </a:r>
          </a:p>
        </p:txBody>
      </p:sp>
      <p:sp>
        <p:nvSpPr>
          <p:cNvPr id="57" name="Rounded Rectangle 66"/>
          <p:cNvSpPr/>
          <p:nvPr/>
        </p:nvSpPr>
        <p:spPr>
          <a:xfrm>
            <a:off x="1699966" y="2318019"/>
            <a:ext cx="998331" cy="812800"/>
          </a:xfrm>
          <a:prstGeom prst="roundRect">
            <a:avLst>
              <a:gd fmla="val 38587"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lang="en-US" sz="1467">
                <a:solidFill>
                  <a:schemeClr val="accent1"/>
                </a:solidFill>
              </a:rPr>
              <a:t>$00</a:t>
            </a:r>
            <a:br>
              <a:rPr lang="en-US" sz="1467">
                <a:solidFill>
                  <a:schemeClr val="accent1"/>
                </a:solidFill>
              </a:rPr>
            </a:br>
            <a:r>
              <a:rPr lang="en-US" sz="1467">
                <a:solidFill>
                  <a:schemeClr val="accent1"/>
                </a:solidFill>
              </a:rPr>
              <a:t>/Month</a:t>
            </a:r>
          </a:p>
        </p:txBody>
      </p:sp>
    </p:spTree>
    <p:extLst>
      <p:ext uri="{BB962C8B-B14F-4D97-AF65-F5344CB8AC3E}">
        <p14:creationId val="354397652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childTnLst>
                                </p:cTn>
                              </p:par>
                              <p:par>
                                <p:cTn fill="hold" grpId="0" id="9" nodeType="withEffect" presetClass="entr" presetID="10" presetSubtype="0">
                                  <p:stCondLst>
                                    <p:cond delay="0"/>
                                  </p:stCondLst>
                                  <p:childTnLst>
                                    <p:set>
                                      <p:cBhvr>
                                        <p:cTn dur="1" fill="hold" id="10">
                                          <p:stCondLst>
                                            <p:cond delay="0"/>
                                          </p:stCondLst>
                                        </p:cTn>
                                        <p:tgtEl>
                                          <p:spTgt spid="57"/>
                                        </p:tgtEl>
                                        <p:attrNameLst>
                                          <p:attrName>style.visibility</p:attrName>
                                        </p:attrNameLst>
                                      </p:cBhvr>
                                      <p:to>
                                        <p:strVal val="visible"/>
                                      </p:to>
                                    </p:set>
                                    <p:animEffect filter="fade" transition="in">
                                      <p:cBhvr>
                                        <p:cTn dur="500" id="11"/>
                                        <p:tgtEl>
                                          <p:spTgt spid="57"/>
                                        </p:tgtEl>
                                      </p:cBhvr>
                                    </p:animEffect>
                                  </p:childTnLst>
                                </p:cTn>
                              </p:par>
                            </p:childTnLst>
                          </p:cTn>
                        </p:par>
                        <p:par>
                          <p:cTn fill="hold" id="12" nodeType="afterGroup">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1500"/>
                            </p:stCondLst>
                            <p:childTnLst>
                              <p:par>
                                <p:cTn fill="hold" id="21" nodeType="afterEffect" presetClass="entr" presetID="23" presetSubtype="16">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p:cTn dur="500" fill="hold" id="23"/>
                                        <p:tgtEl>
                                          <p:spTgt spid="42"/>
                                        </p:tgtEl>
                                        <p:attrNameLst>
                                          <p:attrName>ppt_w</p:attrName>
                                        </p:attrNameLst>
                                      </p:cBhvr>
                                      <p:tavLst>
                                        <p:tav tm="0">
                                          <p:val>
                                            <p:fltVal val="0"/>
                                          </p:val>
                                        </p:tav>
                                        <p:tav tm="100000">
                                          <p:val>
                                            <p:strVal val="#ppt_w"/>
                                          </p:val>
                                        </p:tav>
                                      </p:tavLst>
                                    </p:anim>
                                    <p:anim calcmode="lin" valueType="num">
                                      <p:cBhvr>
                                        <p:cTn dur="500" fill="hold" id="24"/>
                                        <p:tgtEl>
                                          <p:spTgt spid="42"/>
                                        </p:tgtEl>
                                        <p:attrNameLst>
                                          <p:attrName>ppt_h</p:attrName>
                                        </p:attrNameLst>
                                      </p:cBhvr>
                                      <p:tavLst>
                                        <p:tav tm="0">
                                          <p:val>
                                            <p:fltVal val="0"/>
                                          </p:val>
                                        </p:tav>
                                        <p:tav tm="100000">
                                          <p:val>
                                            <p:strVal val="#ppt_h"/>
                                          </p:val>
                                        </p:tav>
                                      </p:tavLst>
                                    </p:anim>
                                  </p:childTnLst>
                                </p:cTn>
                              </p:par>
                              <p:par>
                                <p:cTn fill="hold" grpId="0" id="25" nodeType="withEffect" presetClass="entr" presetID="10" presetSubtype="0">
                                  <p:stCondLst>
                                    <p:cond delay="0"/>
                                  </p:stCondLst>
                                  <p:childTnLst>
                                    <p:set>
                                      <p:cBhvr>
                                        <p:cTn dur="1" fill="hold" id="26">
                                          <p:stCondLst>
                                            <p:cond delay="0"/>
                                          </p:stCondLst>
                                        </p:cTn>
                                        <p:tgtEl>
                                          <p:spTgt spid="54"/>
                                        </p:tgtEl>
                                        <p:attrNameLst>
                                          <p:attrName>style.visibility</p:attrName>
                                        </p:attrNameLst>
                                      </p:cBhvr>
                                      <p:to>
                                        <p:strVal val="visible"/>
                                      </p:to>
                                    </p:set>
                                    <p:animEffect filter="fade" transition="in">
                                      <p:cBhvr>
                                        <p:cTn dur="500" id="27"/>
                                        <p:tgtEl>
                                          <p:spTgt spid="54"/>
                                        </p:tgtEl>
                                      </p:cBhvr>
                                    </p:animEffect>
                                  </p:childTnLst>
                                </p:cTn>
                              </p:par>
                            </p:childTnLst>
                          </p:cTn>
                        </p:par>
                        <p:par>
                          <p:cTn fill="hold" id="28" nodeType="afterGroup">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53"/>
                                        </p:tgtEl>
                                        <p:attrNameLst>
                                          <p:attrName>style.visibility</p:attrName>
                                        </p:attrNameLst>
                                      </p:cBhvr>
                                      <p:to>
                                        <p:strVal val="visible"/>
                                      </p:to>
                                    </p:set>
                                    <p:animEffect filter="fade" transition="in">
                                      <p:cBhvr>
                                        <p:cTn dur="500" id="31"/>
                                        <p:tgtEl>
                                          <p:spTgt spid="53"/>
                                        </p:tgtEl>
                                      </p:cBhvr>
                                    </p:animEffect>
                                  </p:childTnLst>
                                </p:cTn>
                              </p:par>
                            </p:childTnLst>
                          </p:cTn>
                        </p:par>
                        <p:par>
                          <p:cTn fill="hold" id="32" nodeType="afterGroup">
                            <p:stCondLst>
                              <p:cond delay="2500"/>
                            </p:stCondLst>
                            <p:childTnLst>
                              <p:par>
                                <p:cTn fill="hold" id="33" nodeType="afterEffect" presetClass="entr" presetID="10" presetSubtype="0">
                                  <p:stCondLst>
                                    <p:cond delay="0"/>
                                  </p:stCondLst>
                                  <p:childTnLst>
                                    <p:set>
                                      <p:cBhvr>
                                        <p:cTn dur="1" fill="hold" id="34">
                                          <p:stCondLst>
                                            <p:cond delay="0"/>
                                          </p:stCondLst>
                                        </p:cTn>
                                        <p:tgtEl>
                                          <p:spTgt spid="48"/>
                                        </p:tgtEl>
                                        <p:attrNameLst>
                                          <p:attrName>style.visibility</p:attrName>
                                        </p:attrNameLst>
                                      </p:cBhvr>
                                      <p:to>
                                        <p:strVal val="visible"/>
                                      </p:to>
                                    </p:set>
                                    <p:animEffect filter="fade" transition="in">
                                      <p:cBhvr>
                                        <p:cTn dur="500" id="35"/>
                                        <p:tgtEl>
                                          <p:spTgt spid="48"/>
                                        </p:tgtEl>
                                      </p:cBhvr>
                                    </p:animEffect>
                                  </p:childTnLst>
                                </p:cTn>
                              </p:par>
                            </p:childTnLst>
                          </p:cTn>
                        </p:par>
                        <p:par>
                          <p:cTn fill="hold" id="36" nodeType="afterGroup">
                            <p:stCondLst>
                              <p:cond delay="3000"/>
                            </p:stCondLst>
                            <p:childTnLst>
                              <p:par>
                                <p:cTn fill="hold" id="37" nodeType="afterEffect" presetClass="entr" presetID="23" presetSubtype="16">
                                  <p:stCondLst>
                                    <p:cond delay="0"/>
                                  </p:stCondLst>
                                  <p:childTnLst>
                                    <p:set>
                                      <p:cBhvr>
                                        <p:cTn dur="1" fill="hold" id="38">
                                          <p:stCondLst>
                                            <p:cond delay="0"/>
                                          </p:stCondLst>
                                        </p:cTn>
                                        <p:tgtEl>
                                          <p:spTgt spid="18"/>
                                        </p:tgtEl>
                                        <p:attrNameLst>
                                          <p:attrName>style.visibility</p:attrName>
                                        </p:attrNameLst>
                                      </p:cBhvr>
                                      <p:to>
                                        <p:strVal val="visible"/>
                                      </p:to>
                                    </p:set>
                                    <p:anim calcmode="lin" valueType="num">
                                      <p:cBhvr>
                                        <p:cTn dur="500" fill="hold" id="39"/>
                                        <p:tgtEl>
                                          <p:spTgt spid="18"/>
                                        </p:tgtEl>
                                        <p:attrNameLst>
                                          <p:attrName>ppt_w</p:attrName>
                                        </p:attrNameLst>
                                      </p:cBhvr>
                                      <p:tavLst>
                                        <p:tav tm="0">
                                          <p:val>
                                            <p:fltVal val="0"/>
                                          </p:val>
                                        </p:tav>
                                        <p:tav tm="100000">
                                          <p:val>
                                            <p:strVal val="#ppt_w"/>
                                          </p:val>
                                        </p:tav>
                                      </p:tavLst>
                                    </p:anim>
                                    <p:anim calcmode="lin" valueType="num">
                                      <p:cBhvr>
                                        <p:cTn dur="500" fill="hold" id="40"/>
                                        <p:tgtEl>
                                          <p:spTgt spid="18"/>
                                        </p:tgtEl>
                                        <p:attrNameLst>
                                          <p:attrName>ppt_h</p:attrName>
                                        </p:attrNameLst>
                                      </p:cBhvr>
                                      <p:tavLst>
                                        <p:tav tm="0">
                                          <p:val>
                                            <p:fltVal val="0"/>
                                          </p:val>
                                        </p:tav>
                                        <p:tav tm="100000">
                                          <p:val>
                                            <p:strVal val="#ppt_h"/>
                                          </p:val>
                                        </p:tav>
                                      </p:tavLst>
                                    </p:anim>
                                  </p:childTnLst>
                                </p:cTn>
                              </p:par>
                              <p:par>
                                <p:cTn fill="hold" grpId="0" id="41" nodeType="withEffect" presetClass="entr" presetID="10" presetSubtype="0">
                                  <p:stCondLst>
                                    <p:cond delay="0"/>
                                  </p:stCondLst>
                                  <p:childTnLst>
                                    <p:set>
                                      <p:cBhvr>
                                        <p:cTn dur="1" fill="hold" id="42">
                                          <p:stCondLst>
                                            <p:cond delay="0"/>
                                          </p:stCondLst>
                                        </p:cTn>
                                        <p:tgtEl>
                                          <p:spTgt spid="55"/>
                                        </p:tgtEl>
                                        <p:attrNameLst>
                                          <p:attrName>style.visibility</p:attrName>
                                        </p:attrNameLst>
                                      </p:cBhvr>
                                      <p:to>
                                        <p:strVal val="visible"/>
                                      </p:to>
                                    </p:set>
                                    <p:animEffect filter="fade" transition="in">
                                      <p:cBhvr>
                                        <p:cTn dur="500" id="43"/>
                                        <p:tgtEl>
                                          <p:spTgt spid="55"/>
                                        </p:tgtEl>
                                      </p:cBhvr>
                                    </p:animEffect>
                                  </p:childTnLst>
                                </p:cTn>
                              </p:par>
                            </p:childTnLst>
                          </p:cTn>
                        </p:par>
                        <p:par>
                          <p:cTn fill="hold" id="44" nodeType="afterGroup">
                            <p:stCondLst>
                              <p:cond delay="3500"/>
                            </p:stCondLst>
                            <p:childTnLst>
                              <p:par>
                                <p:cTn fill="hold" grpId="0" id="45" nodeType="afterEffect" presetClass="entr" presetID="10" presetSubtype="0">
                                  <p:stCondLst>
                                    <p:cond delay="0"/>
                                  </p:stCondLst>
                                  <p:childTnLst>
                                    <p:set>
                                      <p:cBhvr>
                                        <p:cTn dur="1" fill="hold" id="46">
                                          <p:stCondLst>
                                            <p:cond delay="0"/>
                                          </p:stCondLst>
                                        </p:cTn>
                                        <p:tgtEl>
                                          <p:spTgt spid="29"/>
                                        </p:tgtEl>
                                        <p:attrNameLst>
                                          <p:attrName>style.visibility</p:attrName>
                                        </p:attrNameLst>
                                      </p:cBhvr>
                                      <p:to>
                                        <p:strVal val="visible"/>
                                      </p:to>
                                    </p:set>
                                    <p:animEffect filter="fade" transition="in">
                                      <p:cBhvr>
                                        <p:cTn dur="500" id="47"/>
                                        <p:tgtEl>
                                          <p:spTgt spid="29"/>
                                        </p:tgtEl>
                                      </p:cBhvr>
                                    </p:animEffect>
                                  </p:childTnLst>
                                </p:cTn>
                              </p:par>
                            </p:childTnLst>
                          </p:cTn>
                        </p:par>
                        <p:par>
                          <p:cTn fill="hold" id="48" nodeType="afterGroup">
                            <p:stCondLst>
                              <p:cond delay="4000"/>
                            </p:stCondLst>
                            <p:childTnLst>
                              <p:par>
                                <p:cTn fill="hold" id="49" nodeType="afterEffect" presetClass="entr" presetID="10" presetSubtype="0">
                                  <p:stCondLst>
                                    <p:cond delay="0"/>
                                  </p:stCondLst>
                                  <p:childTnLst>
                                    <p:set>
                                      <p:cBhvr>
                                        <p:cTn dur="1" fill="hold" id="50">
                                          <p:stCondLst>
                                            <p:cond delay="0"/>
                                          </p:stCondLst>
                                        </p:cTn>
                                        <p:tgtEl>
                                          <p:spTgt spid="24"/>
                                        </p:tgtEl>
                                        <p:attrNameLst>
                                          <p:attrName>style.visibility</p:attrName>
                                        </p:attrNameLst>
                                      </p:cBhvr>
                                      <p:to>
                                        <p:strVal val="visible"/>
                                      </p:to>
                                    </p:set>
                                    <p:animEffect filter="fade" transition="in">
                                      <p:cBhvr>
                                        <p:cTn dur="500" id="51"/>
                                        <p:tgtEl>
                                          <p:spTgt spid="24"/>
                                        </p:tgtEl>
                                      </p:cBhvr>
                                    </p:animEffect>
                                  </p:childTnLst>
                                </p:cTn>
                              </p:par>
                            </p:childTnLst>
                          </p:cTn>
                        </p:par>
                        <p:par>
                          <p:cTn fill="hold" id="52" nodeType="afterGroup">
                            <p:stCondLst>
                              <p:cond delay="4500"/>
                            </p:stCondLst>
                            <p:childTnLst>
                              <p:par>
                                <p:cTn fill="hold" id="53" nodeType="afterEffect" presetClass="entr" presetID="23" presetSubtype="16">
                                  <p:stCondLst>
                                    <p:cond delay="0"/>
                                  </p:stCondLst>
                                  <p:childTnLst>
                                    <p:set>
                                      <p:cBhvr>
                                        <p:cTn dur="1" fill="hold" id="54">
                                          <p:stCondLst>
                                            <p:cond delay="0"/>
                                          </p:stCondLst>
                                        </p:cTn>
                                        <p:tgtEl>
                                          <p:spTgt spid="30"/>
                                        </p:tgtEl>
                                        <p:attrNameLst>
                                          <p:attrName>style.visibility</p:attrName>
                                        </p:attrNameLst>
                                      </p:cBhvr>
                                      <p:to>
                                        <p:strVal val="visible"/>
                                      </p:to>
                                    </p:set>
                                    <p:anim calcmode="lin" valueType="num">
                                      <p:cBhvr>
                                        <p:cTn dur="500" fill="hold" id="55"/>
                                        <p:tgtEl>
                                          <p:spTgt spid="30"/>
                                        </p:tgtEl>
                                        <p:attrNameLst>
                                          <p:attrName>ppt_w</p:attrName>
                                        </p:attrNameLst>
                                      </p:cBhvr>
                                      <p:tavLst>
                                        <p:tav tm="0">
                                          <p:val>
                                            <p:fltVal val="0"/>
                                          </p:val>
                                        </p:tav>
                                        <p:tav tm="100000">
                                          <p:val>
                                            <p:strVal val="#ppt_w"/>
                                          </p:val>
                                        </p:tav>
                                      </p:tavLst>
                                    </p:anim>
                                    <p:anim calcmode="lin" valueType="num">
                                      <p:cBhvr>
                                        <p:cTn dur="500" fill="hold" id="56"/>
                                        <p:tgtEl>
                                          <p:spTgt spid="30"/>
                                        </p:tgtEl>
                                        <p:attrNameLst>
                                          <p:attrName>ppt_h</p:attrName>
                                        </p:attrNameLst>
                                      </p:cBhvr>
                                      <p:tavLst>
                                        <p:tav tm="0">
                                          <p:val>
                                            <p:fltVal val="0"/>
                                          </p:val>
                                        </p:tav>
                                        <p:tav tm="100000">
                                          <p:val>
                                            <p:strVal val="#ppt_h"/>
                                          </p:val>
                                        </p:tav>
                                      </p:tavLst>
                                    </p:anim>
                                  </p:childTnLst>
                                </p:cTn>
                              </p:par>
                              <p:par>
                                <p:cTn fill="hold" grpId="0" id="57" nodeType="withEffect" presetClass="entr" presetID="10" presetSubtype="0">
                                  <p:stCondLst>
                                    <p:cond delay="0"/>
                                  </p:stCondLst>
                                  <p:childTnLst>
                                    <p:set>
                                      <p:cBhvr>
                                        <p:cTn dur="1" fill="hold" id="58">
                                          <p:stCondLst>
                                            <p:cond delay="0"/>
                                          </p:stCondLst>
                                        </p:cTn>
                                        <p:tgtEl>
                                          <p:spTgt spid="56"/>
                                        </p:tgtEl>
                                        <p:attrNameLst>
                                          <p:attrName>style.visibility</p:attrName>
                                        </p:attrNameLst>
                                      </p:cBhvr>
                                      <p:to>
                                        <p:strVal val="visible"/>
                                      </p:to>
                                    </p:set>
                                    <p:animEffect filter="fade" transition="in">
                                      <p:cBhvr>
                                        <p:cTn dur="500" id="59"/>
                                        <p:tgtEl>
                                          <p:spTgt spid="56"/>
                                        </p:tgtEl>
                                      </p:cBhvr>
                                    </p:animEffect>
                                  </p:childTnLst>
                                </p:cTn>
                              </p:par>
                            </p:childTnLst>
                          </p:cTn>
                        </p:par>
                        <p:par>
                          <p:cTn fill="hold" id="60" nodeType="afterGroup">
                            <p:stCondLst>
                              <p:cond delay="5000"/>
                            </p:stCondLst>
                            <p:childTnLst>
                              <p:par>
                                <p:cTn fill="hold" grpId="0" id="61" nodeType="afterEffect" presetClass="entr" presetID="10" presetSubtype="0">
                                  <p:stCondLst>
                                    <p:cond delay="0"/>
                                  </p:stCondLst>
                                  <p:childTnLst>
                                    <p:set>
                                      <p:cBhvr>
                                        <p:cTn dur="1" fill="hold" id="62">
                                          <p:stCondLst>
                                            <p:cond delay="0"/>
                                          </p:stCondLst>
                                        </p:cTn>
                                        <p:tgtEl>
                                          <p:spTgt spid="41"/>
                                        </p:tgtEl>
                                        <p:attrNameLst>
                                          <p:attrName>style.visibility</p:attrName>
                                        </p:attrNameLst>
                                      </p:cBhvr>
                                      <p:to>
                                        <p:strVal val="visible"/>
                                      </p:to>
                                    </p:set>
                                    <p:animEffect filter="fade" transition="in">
                                      <p:cBhvr>
                                        <p:cTn dur="500" id="63"/>
                                        <p:tgtEl>
                                          <p:spTgt spid="41"/>
                                        </p:tgtEl>
                                      </p:cBhvr>
                                    </p:animEffect>
                                  </p:childTnLst>
                                </p:cTn>
                              </p:par>
                            </p:childTnLst>
                          </p:cTn>
                        </p:par>
                        <p:par>
                          <p:cTn fill="hold" id="64" nodeType="afterGroup">
                            <p:stCondLst>
                              <p:cond delay="5500"/>
                            </p:stCondLst>
                            <p:childTnLst>
                              <p:par>
                                <p:cTn fill="hold" id="65" nodeType="afterEffect" presetClass="entr" presetID="10" presetSubtype="0">
                                  <p:stCondLst>
                                    <p:cond delay="0"/>
                                  </p:stCondLst>
                                  <p:childTnLst>
                                    <p:set>
                                      <p:cBhvr>
                                        <p:cTn dur="1" fill="hold" id="66">
                                          <p:stCondLst>
                                            <p:cond delay="0"/>
                                          </p:stCondLst>
                                        </p:cTn>
                                        <p:tgtEl>
                                          <p:spTgt spid="36"/>
                                        </p:tgtEl>
                                        <p:attrNameLst>
                                          <p:attrName>style.visibility</p:attrName>
                                        </p:attrNameLst>
                                      </p:cBhvr>
                                      <p:to>
                                        <p:strVal val="visible"/>
                                      </p:to>
                                    </p:set>
                                    <p:animEffect filter="fade" transition="in">
                                      <p:cBhvr>
                                        <p:cTn dur="500" id="6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9"/>
      <p:bldP grpId="0" spid="41"/>
      <p:bldP grpId="0" spid="53"/>
      <p:bldP grpId="0" spid="54"/>
      <p:bldP grpId="0" spid="55"/>
      <p:bldP grpId="0" spid="56"/>
      <p:bldP grpId="0" spid="5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标题 74"/>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9B04540F-D832-45CD-A141-9FDBB096E774}" type="slidenum">
              <a:rPr altLang="en-US" lang="zh-CN" smtClean="0"/>
              <a:t>14</a:t>
            </a:fld>
          </a:p>
        </p:txBody>
      </p:sp>
      <p:sp>
        <p:nvSpPr>
          <p:cNvPr id="7" name="文本占位符 6"/>
          <p:cNvSpPr>
            <a:spLocks noGrp="1"/>
          </p:cNvSpPr>
          <p:nvPr>
            <p:ph idx="13" sz="quarter" type="body"/>
          </p:nvPr>
        </p:nvSpPr>
        <p:spPr/>
        <p:txBody>
          <a:bodyPr>
            <a:normAutofit fontScale="85000" lnSpcReduction="20000"/>
          </a:bodyPr>
          <a:lstStyle/>
          <a:p>
            <a:r>
              <a:rPr altLang="zh-CN" lang="en-US"/>
              <a:t>January 23，2016</a:t>
            </a:r>
          </a:p>
        </p:txBody>
      </p:sp>
      <p:sp>
        <p:nvSpPr>
          <p:cNvPr id="8" name="文本占位符 7"/>
          <p:cNvSpPr>
            <a:spLocks noGrp="1"/>
          </p:cNvSpPr>
          <p:nvPr>
            <p:ph idx="14" sz="quarter" type="body"/>
          </p:nvPr>
        </p:nvSpPr>
        <p:spPr/>
        <p:txBody>
          <a:bodyPr>
            <a:normAutofit fontScale="85000" lnSpcReduction="20000"/>
          </a:bodyPr>
          <a:lstStyle/>
          <a:p>
            <a:r>
              <a:rPr altLang="zh-CN" lang="pt-BR"/>
              <a:t>Lorem ipsum dolor sit amet</a:t>
            </a:r>
          </a:p>
        </p:txBody>
      </p:sp>
      <p:sp>
        <p:nvSpPr>
          <p:cNvPr id="9" name="文本占位符 8"/>
          <p:cNvSpPr>
            <a:spLocks noGrp="1"/>
          </p:cNvSpPr>
          <p:nvPr>
            <p:ph idx="15" sz="quarter" type="body"/>
          </p:nvPr>
        </p:nvSpPr>
        <p:spPr/>
        <p:txBody>
          <a:bodyPr/>
          <a:lstStyle/>
          <a:p>
            <a:r>
              <a:rPr altLang="zh-CN" lang="pt-BR"/>
              <a:t>Lorem ipsum dolor sit amet, eos numquam accommodare et. In cibo graeco dicunt sea. Augue zril sapientem ne mei, ad suas voluptatibus eum.</a:t>
            </a:r>
          </a:p>
        </p:txBody>
      </p:sp>
      <p:sp>
        <p:nvSpPr>
          <p:cNvPr id="10" name="文本占位符 9"/>
          <p:cNvSpPr>
            <a:spLocks noGrp="1"/>
          </p:cNvSpPr>
          <p:nvPr>
            <p:ph idx="16" sz="quarter" type="body"/>
          </p:nvPr>
        </p:nvSpPr>
        <p:spPr/>
        <p:txBody>
          <a:bodyPr>
            <a:normAutofit fontScale="85000" lnSpcReduction="20000"/>
          </a:bodyPr>
          <a:lstStyle/>
          <a:p>
            <a:r>
              <a:rPr altLang="zh-CN" lang="en-US"/>
              <a:t>May 31，2016</a:t>
            </a:r>
          </a:p>
        </p:txBody>
      </p:sp>
      <p:sp>
        <p:nvSpPr>
          <p:cNvPr id="11" name="文本占位符 10"/>
          <p:cNvSpPr>
            <a:spLocks noGrp="1"/>
          </p:cNvSpPr>
          <p:nvPr>
            <p:ph idx="17" sz="quarter" type="body"/>
          </p:nvPr>
        </p:nvSpPr>
        <p:spPr/>
        <p:txBody>
          <a:bodyPr>
            <a:normAutofit fontScale="85000" lnSpcReduction="20000"/>
          </a:bodyPr>
          <a:lstStyle/>
          <a:p>
            <a:r>
              <a:rPr altLang="zh-CN" lang="pt-BR"/>
              <a:t>Lorem ipsum dolor sit amet</a:t>
            </a:r>
          </a:p>
        </p:txBody>
      </p:sp>
      <p:sp>
        <p:nvSpPr>
          <p:cNvPr id="12" name="文本占位符 11"/>
          <p:cNvSpPr>
            <a:spLocks noGrp="1"/>
          </p:cNvSpPr>
          <p:nvPr>
            <p:ph idx="18" sz="quarter" type="body"/>
          </p:nvPr>
        </p:nvSpPr>
        <p:spPr/>
        <p:txBody>
          <a:bodyPr/>
          <a:lstStyle/>
          <a:p>
            <a:r>
              <a:rPr altLang="zh-CN" lang="pt-BR"/>
              <a:t>Lorem ipsum dolor sit amet, eos numquam accommodare et. In cibo graeco dicunt sea. Augue zril sapientem ne mei, ad suas voluptatibus eum.</a:t>
            </a:r>
          </a:p>
        </p:txBody>
      </p:sp>
      <p:sp>
        <p:nvSpPr>
          <p:cNvPr id="13" name="文本占位符 12"/>
          <p:cNvSpPr>
            <a:spLocks noGrp="1"/>
          </p:cNvSpPr>
          <p:nvPr>
            <p:ph idx="19" sz="quarter" type="body"/>
          </p:nvPr>
        </p:nvSpPr>
        <p:spPr/>
        <p:txBody>
          <a:bodyPr>
            <a:normAutofit fontScale="85000" lnSpcReduction="20000"/>
          </a:bodyPr>
          <a:lstStyle/>
          <a:p>
            <a:r>
              <a:rPr altLang="zh-CN" lang="en-US"/>
              <a:t>March 3，2016</a:t>
            </a:r>
          </a:p>
        </p:txBody>
      </p:sp>
      <p:sp>
        <p:nvSpPr>
          <p:cNvPr id="14" name="文本占位符 13"/>
          <p:cNvSpPr>
            <a:spLocks noGrp="1"/>
          </p:cNvSpPr>
          <p:nvPr>
            <p:ph idx="20" sz="quarter" type="body"/>
          </p:nvPr>
        </p:nvSpPr>
        <p:spPr/>
        <p:txBody>
          <a:bodyPr>
            <a:normAutofit fontScale="85000" lnSpcReduction="20000"/>
          </a:bodyPr>
          <a:lstStyle/>
          <a:p>
            <a:r>
              <a:rPr altLang="zh-CN" lang="pt-BR"/>
              <a:t>Lorem ipsum dolor sit amet</a:t>
            </a:r>
          </a:p>
        </p:txBody>
      </p:sp>
      <p:sp>
        <p:nvSpPr>
          <p:cNvPr id="15" name="文本占位符 14"/>
          <p:cNvSpPr>
            <a:spLocks noGrp="1"/>
          </p:cNvSpPr>
          <p:nvPr>
            <p:ph idx="21" sz="quarter" type="body"/>
          </p:nvPr>
        </p:nvSpPr>
        <p:spPr/>
        <p:txBody>
          <a:bodyPr/>
          <a:lstStyle/>
          <a:p>
            <a:r>
              <a:rPr altLang="zh-CN" lang="pt-BR"/>
              <a:t>Lorem ipsum dolor sit amet, eos numquam accommodare et. In cibo graeco dicunt sea. Augue zril sapientem ne mei, ad suas voluptatibus eum.</a:t>
            </a:r>
          </a:p>
        </p:txBody>
      </p:sp>
      <p:pic>
        <p:nvPicPr>
          <p:cNvPr id="88" name="图片占位符 87"/>
          <p:cNvPicPr>
            <a:picLocks noChangeAspect="1" noGrp="1"/>
          </p:cNvPicPr>
          <p:nvPr>
            <p:ph idx="22" sz="quarter" type="pic"/>
          </p:nvPr>
        </p:nvPicPr>
        <p:blipFill>
          <a:blip r:embed="rId2">
            <a:extLst>
              <a:ext uri="{28A0092B-C50C-407E-A947-70E740481C1C}">
                <a14:useLocalDpi/>
              </a:ext>
            </a:extLst>
          </a:blip>
          <a:stretch>
            <a:fillRect/>
          </a:stretch>
        </p:blipFill>
        <p:spPr/>
      </p:pic>
      <p:pic>
        <p:nvPicPr>
          <p:cNvPr id="86" name="图片占位符 85"/>
          <p:cNvPicPr>
            <a:picLocks noChangeAspect="1" noGrp="1"/>
          </p:cNvPicPr>
          <p:nvPr>
            <p:ph idx="23" sz="quarter" type="pic"/>
          </p:nvPr>
        </p:nvPicPr>
        <p:blipFill>
          <a:blip r:embed="rId2">
            <a:extLst>
              <a:ext uri="{28A0092B-C50C-407E-A947-70E740481C1C}">
                <a14:useLocalDpi/>
              </a:ext>
            </a:extLst>
          </a:blip>
          <a:stretch>
            <a:fillRect/>
          </a:stretch>
        </p:blipFill>
        <p:spPr/>
      </p:pic>
      <p:pic>
        <p:nvPicPr>
          <p:cNvPr id="82" name="图片占位符 81"/>
          <p:cNvPicPr>
            <a:picLocks noChangeAspect="1" noGrp="1"/>
          </p:cNvPicPr>
          <p:nvPr>
            <p:ph idx="24" sz="quarter" type="pic"/>
          </p:nvPr>
        </p:nvPicPr>
        <p:blipFill>
          <a:blip r:embed="rId2">
            <a:extLst>
              <a:ext uri="{28A0092B-C50C-407E-A947-70E740481C1C}">
                <a14:useLocalDpi/>
              </a:ext>
            </a:extLst>
          </a:blip>
          <a:stretch>
            <a:fillRect/>
          </a:stretch>
        </p:blipFill>
        <p:spPr/>
      </p:pic>
    </p:spTree>
    <p:extLst>
      <p:ext uri="{BB962C8B-B14F-4D97-AF65-F5344CB8AC3E}">
        <p14:creationId val="4253621376"/>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Contents</a:t>
            </a:r>
          </a:p>
        </p:txBody>
      </p:sp>
      <p:sp>
        <p:nvSpPr>
          <p:cNvPr id="4" name="灯片编号占位符 3"/>
          <p:cNvSpPr>
            <a:spLocks noGrp="1"/>
          </p:cNvSpPr>
          <p:nvPr>
            <p:ph idx="12" sz="quarter" type="sldNum"/>
          </p:nvPr>
        </p:nvSpPr>
        <p:spPr/>
        <p:txBody>
          <a:bodyPr/>
          <a:lstStyle/>
          <a:p>
            <a:fld id="{085FEFE0-6DCC-46CC-8CD8-81EAAE6A94DA}" type="slidenum">
              <a:rPr altLang="en-US" lang="zh-CN" smtClean="0"/>
              <a:t>15</a:t>
            </a:fld>
          </a:p>
        </p:txBody>
      </p:sp>
      <p:sp>
        <p:nvSpPr>
          <p:cNvPr id="19" name="文本占位符 18"/>
          <p:cNvSpPr>
            <a:spLocks noGrp="1"/>
          </p:cNvSpPr>
          <p:nvPr>
            <p:ph idx="15" sz="quarter" type="body"/>
          </p:nvPr>
        </p:nvSpPr>
        <p:spPr/>
        <p:txBody>
          <a:bodyPr/>
          <a:lstStyle/>
          <a:p>
            <a:r>
              <a:rPr altLang="zh-CN" lang="en-US"/>
              <a:t>Content title four</a:t>
            </a:r>
          </a:p>
        </p:txBody>
      </p:sp>
      <p:sp>
        <p:nvSpPr>
          <p:cNvPr id="25" name="文本占位符 24"/>
          <p:cNvSpPr>
            <a:spLocks noGrp="1"/>
          </p:cNvSpPr>
          <p:nvPr>
            <p:ph idx="16" sz="quarter" type="body"/>
          </p:nvPr>
        </p:nvSpPr>
        <p:spPr/>
        <p:txBody>
          <a:bodyPr>
            <a:normAutofit/>
          </a:bodyPr>
          <a:lstStyle/>
          <a:p>
            <a:pPr>
              <a:lnSpc>
                <a:spcPct val="120000"/>
              </a:lnSpc>
            </a:pPr>
            <a:r>
              <a:rPr altLang="zh-CN" lang="en-US"/>
              <a:t>Content slide number 1</a:t>
            </a:r>
          </a:p>
          <a:p>
            <a:pPr>
              <a:lnSpc>
                <a:spcPct val="120000"/>
              </a:lnSpc>
            </a:pPr>
            <a:r>
              <a:rPr altLang="zh-CN" lang="en-US"/>
              <a:t>Content slide number 2</a:t>
            </a:r>
          </a:p>
          <a:p>
            <a:pPr>
              <a:lnSpc>
                <a:spcPct val="120000"/>
              </a:lnSpc>
            </a:pPr>
            <a:r>
              <a:rPr altLang="zh-CN" lang="en-US"/>
              <a:t>Content slide number 3</a:t>
            </a:r>
          </a:p>
        </p:txBody>
      </p:sp>
      <p:sp>
        <p:nvSpPr>
          <p:cNvPr id="27" name="文本占位符 26"/>
          <p:cNvSpPr>
            <a:spLocks noGrp="1"/>
          </p:cNvSpPr>
          <p:nvPr>
            <p:ph idx="14" sz="quarter" type="body"/>
          </p:nvPr>
        </p:nvSpPr>
        <p:spPr>
          <a:solidFill>
            <a:schemeClr val="accent4"/>
          </a:solidFill>
        </p:spPr>
        <p:txBody>
          <a:bodyPr/>
          <a:lstStyle/>
          <a:p>
            <a:r>
              <a:rPr altLang="zh-CN" lang="en-US"/>
              <a:t>04</a:t>
            </a:r>
          </a:p>
        </p:txBody>
      </p:sp>
    </p:spTree>
    <p:extLst>
      <p:ext uri="{BB962C8B-B14F-4D97-AF65-F5344CB8AC3E}">
        <p14:creationId val="208489681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1E652764-C86B-4C20-8B81-66BD63993DC9}" type="slidenum">
              <a:rPr altLang="en-US" lang="zh-CN" smtClean="0"/>
              <a:t>16</a:t>
            </a:fld>
          </a:p>
        </p:txBody>
      </p:sp>
      <p:sp>
        <p:nvSpPr>
          <p:cNvPr id="7" name="文本占位符 6"/>
          <p:cNvSpPr>
            <a:spLocks noGrp="1"/>
          </p:cNvSpPr>
          <p:nvPr>
            <p:ph idx="13" sz="quarter" type="body"/>
          </p:nvPr>
        </p:nvSpPr>
        <p:spPr/>
        <p:txBody>
          <a:bodyPr/>
          <a:lstStyle/>
          <a:p>
            <a:r>
              <a:rPr altLang="zh-CN" lang="pt-BR"/>
              <a:t>Lorem</a:t>
            </a:r>
          </a:p>
        </p:txBody>
      </p:sp>
      <p:sp>
        <p:nvSpPr>
          <p:cNvPr id="8" name="文本占位符 7"/>
          <p:cNvSpPr>
            <a:spLocks noGrp="1"/>
          </p:cNvSpPr>
          <p:nvPr>
            <p:ph idx="14" sz="quarter" type="body"/>
          </p:nvPr>
        </p:nvSpPr>
        <p:spPr/>
        <p:txBody>
          <a:bodyPr/>
          <a:lstStyle/>
          <a:p>
            <a:r>
              <a:rPr altLang="zh-CN" lang="pt-BR"/>
              <a:t>Lorem</a:t>
            </a:r>
          </a:p>
        </p:txBody>
      </p:sp>
      <p:sp>
        <p:nvSpPr>
          <p:cNvPr id="9" name="文本占位符 8"/>
          <p:cNvSpPr>
            <a:spLocks noGrp="1"/>
          </p:cNvSpPr>
          <p:nvPr>
            <p:ph idx="15" sz="quarter" type="body"/>
          </p:nvPr>
        </p:nvSpPr>
        <p:spPr/>
        <p:txBody>
          <a:bodyPr/>
          <a:lstStyle/>
          <a:p>
            <a:r>
              <a:rPr altLang="zh-CN" lang="pt-BR"/>
              <a:t>Lorem</a:t>
            </a:r>
          </a:p>
        </p:txBody>
      </p:sp>
      <p:sp>
        <p:nvSpPr>
          <p:cNvPr id="10" name="文本占位符 9"/>
          <p:cNvSpPr>
            <a:spLocks noGrp="1"/>
          </p:cNvSpPr>
          <p:nvPr>
            <p:ph idx="16" sz="quarter" type="body"/>
          </p:nvPr>
        </p:nvSpPr>
        <p:spPr/>
        <p:txBody>
          <a:bodyPr/>
          <a:lstStyle/>
          <a:p>
            <a:r>
              <a:rPr altLang="zh-CN" lang="pt-BR"/>
              <a:t>Lorem ipsum</a:t>
            </a:r>
          </a:p>
        </p:txBody>
      </p:sp>
      <p:sp>
        <p:nvSpPr>
          <p:cNvPr id="11" name="文本占位符 10"/>
          <p:cNvSpPr>
            <a:spLocks noGrp="1"/>
          </p:cNvSpPr>
          <p:nvPr>
            <p:ph idx="17" sz="quarter" type="body"/>
          </p:nvPr>
        </p:nvSpPr>
        <p:spPr/>
        <p:txBody>
          <a:bodyPr/>
          <a:lstStyle/>
          <a:p>
            <a:r>
              <a:rPr altLang="zh-CN" lang="pt-BR"/>
              <a:t>Lorem ipsum</a:t>
            </a:r>
          </a:p>
        </p:txBody>
      </p:sp>
      <p:sp>
        <p:nvSpPr>
          <p:cNvPr id="12" name="文本占位符 11"/>
          <p:cNvSpPr>
            <a:spLocks noGrp="1"/>
          </p:cNvSpPr>
          <p:nvPr>
            <p:ph idx="18" sz="quarter" type="body"/>
          </p:nvPr>
        </p:nvSpPr>
        <p:spPr/>
        <p:txBody>
          <a:bodyPr/>
          <a:lstStyle/>
          <a:p>
            <a:r>
              <a:rPr altLang="zh-CN" lang="pt-BR"/>
              <a:t>Lorem ipsum</a:t>
            </a:r>
          </a:p>
        </p:txBody>
      </p:sp>
      <p:sp>
        <p:nvSpPr>
          <p:cNvPr id="13" name="文本占位符 12"/>
          <p:cNvSpPr>
            <a:spLocks noGrp="1"/>
          </p:cNvSpPr>
          <p:nvPr>
            <p:ph idx="19" sz="quarter" type="body"/>
          </p:nvPr>
        </p:nvSpPr>
        <p:spPr/>
        <p:txBody>
          <a:bodyPr/>
          <a:lstStyle/>
          <a:p>
            <a:r>
              <a:rPr altLang="zh-CN" lang="pt-BR"/>
              <a:t>Lorem ipsum dolor sit amet, eos numquam accommodare et. In cibo graeco dicunt sea. Augue zril sapientem ne mei, ad suas voluptatibus eum.</a:t>
            </a:r>
          </a:p>
        </p:txBody>
      </p:sp>
      <p:sp>
        <p:nvSpPr>
          <p:cNvPr id="14" name="文本占位符 13"/>
          <p:cNvSpPr>
            <a:spLocks noGrp="1"/>
          </p:cNvSpPr>
          <p:nvPr>
            <p:ph idx="20" sz="quarter" type="body"/>
          </p:nvPr>
        </p:nvSpPr>
        <p:spPr/>
        <p:txBody>
          <a:bodyPr/>
          <a:lstStyle/>
          <a:p>
            <a:r>
              <a:rPr altLang="zh-CN" lang="en-US"/>
              <a:t>Confirm</a:t>
            </a:r>
          </a:p>
        </p:txBody>
      </p:sp>
      <p:sp>
        <p:nvSpPr>
          <p:cNvPr id="15" name="文本占位符 14"/>
          <p:cNvSpPr>
            <a:spLocks noGrp="1"/>
          </p:cNvSpPr>
          <p:nvPr>
            <p:ph idx="21" sz="quarter" type="body"/>
          </p:nvPr>
        </p:nvSpPr>
        <p:spPr/>
        <p:txBody>
          <a:bodyPr/>
          <a:lstStyle/>
          <a:p>
            <a:r>
              <a:rPr altLang="zh-CN" lang="pt-BR"/>
              <a:t>Lorem ipsum dolor sit amet, eos numquam accommodare et. In cibo graeco dicunt sea. Augue zril sapientem ne mei, ad suas voluptatibus eum.</a:t>
            </a:r>
          </a:p>
        </p:txBody>
      </p:sp>
      <p:sp>
        <p:nvSpPr>
          <p:cNvPr id="16" name="文本占位符 15"/>
          <p:cNvSpPr>
            <a:spLocks noGrp="1"/>
          </p:cNvSpPr>
          <p:nvPr>
            <p:ph idx="22" sz="quarter" type="body"/>
          </p:nvPr>
        </p:nvSpPr>
        <p:spPr/>
        <p:txBody>
          <a:bodyPr/>
          <a:lstStyle/>
          <a:p>
            <a:r>
              <a:rPr altLang="zh-CN" lang="en-US"/>
              <a:t>Confirm</a:t>
            </a:r>
          </a:p>
        </p:txBody>
      </p:sp>
      <p:sp>
        <p:nvSpPr>
          <p:cNvPr id="17" name="文本占位符 16"/>
          <p:cNvSpPr>
            <a:spLocks noGrp="1"/>
          </p:cNvSpPr>
          <p:nvPr>
            <p:ph idx="23" sz="quarter" type="body"/>
          </p:nvPr>
        </p:nvSpPr>
        <p:spPr/>
        <p:txBody>
          <a:bodyPr/>
          <a:lstStyle/>
          <a:p>
            <a:r>
              <a:rPr altLang="zh-CN" lang="pt-BR"/>
              <a:t>Lorem ipsum dolor sit amet, eos numquam accommodare et. In cibo graeco dicunt sea. Augue zril sapientem ne mei, ad suas voluptatibus eum.</a:t>
            </a:r>
          </a:p>
        </p:txBody>
      </p:sp>
      <p:sp>
        <p:nvSpPr>
          <p:cNvPr id="18" name="文本占位符 17"/>
          <p:cNvSpPr>
            <a:spLocks noGrp="1"/>
          </p:cNvSpPr>
          <p:nvPr>
            <p:ph idx="24" sz="quarter" type="body"/>
          </p:nvPr>
        </p:nvSpPr>
        <p:spPr/>
        <p:txBody>
          <a:bodyPr/>
          <a:lstStyle/>
          <a:p>
            <a:r>
              <a:rPr altLang="zh-CN" lang="en-US"/>
              <a:t>Confirm</a:t>
            </a:r>
          </a:p>
        </p:txBody>
      </p:sp>
    </p:spTree>
    <p:extLst>
      <p:ext uri="{BB962C8B-B14F-4D97-AF65-F5344CB8AC3E}">
        <p14:creationId val="61528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Lorem ipsum</a:t>
            </a:r>
          </a:p>
        </p:txBody>
      </p:sp>
      <p:sp>
        <p:nvSpPr>
          <p:cNvPr id="3" name="灯片编号占位符 2"/>
          <p:cNvSpPr>
            <a:spLocks noGrp="1"/>
          </p:cNvSpPr>
          <p:nvPr>
            <p:ph idx="12" sz="quarter" type="sldNum"/>
          </p:nvPr>
        </p:nvSpPr>
        <p:spPr/>
        <p:txBody>
          <a:bodyPr/>
          <a:lstStyle/>
          <a:p>
            <a:fld id="{0A20C426-C60A-474F-AFC8-F5DDE5F94A42}" type="slidenum">
              <a:rPr altLang="en-US" lang="zh-CN" smtClean="0"/>
              <a:t>17</a:t>
            </a:fld>
          </a:p>
        </p:txBody>
      </p:sp>
      <p:sp>
        <p:nvSpPr>
          <p:cNvPr id="24" name="文本占位符 23"/>
          <p:cNvSpPr>
            <a:spLocks noGrp="1"/>
          </p:cNvSpPr>
          <p:nvPr>
            <p:ph idx="13" sz="quarter" type="body"/>
          </p:nvPr>
        </p:nvSpPr>
        <p:spPr/>
        <p:txBody>
          <a:bodyPr/>
          <a:lstStyle/>
          <a:p>
            <a:r>
              <a:rPr altLang="zh-CN" lang="en-US"/>
              <a:t>LOREM IPSUM </a:t>
            </a:r>
          </a:p>
        </p:txBody>
      </p:sp>
      <p:sp>
        <p:nvSpPr>
          <p:cNvPr id="25" name="文本占位符 24"/>
          <p:cNvSpPr>
            <a:spLocks noGrp="1"/>
          </p:cNvSpPr>
          <p:nvPr>
            <p:ph idx="14" sz="quarter" type="body"/>
          </p:nvPr>
        </p:nvSpPr>
        <p:spPr/>
        <p:txBody>
          <a:bodyPr/>
          <a:lstStyle/>
          <a:p>
            <a:r>
              <a:rPr altLang="zh-CN" lang="pt-BR"/>
              <a:t>Lorem ipsum dolor sit amet, eos numquam accommodare et. In cibo graeco dicunt sea. Augue zril sapientem ne mei, ad suas voluptatibus eum. Tempor mediocrem imperdiet no usu, tractatos salutatus ut est. Eu vel detraxit laboramus. </a:t>
            </a:r>
          </a:p>
        </p:txBody>
      </p:sp>
      <p:sp>
        <p:nvSpPr>
          <p:cNvPr id="26" name="内容占位符 25"/>
          <p:cNvSpPr>
            <a:spLocks noGrp="1"/>
          </p:cNvSpPr>
          <p:nvPr>
            <p:ph idx="15" sz="quarter"/>
          </p:nvPr>
        </p:nvSpPr>
        <p:spPr/>
        <p:txBody>
          <a:bodyPr/>
          <a:lstStyle/>
          <a:p>
            <a:r>
              <a:rPr altLang="zh-CN" lang="en-US"/>
              <a:t>01</a:t>
            </a:r>
          </a:p>
        </p:txBody>
      </p:sp>
      <p:sp>
        <p:nvSpPr>
          <p:cNvPr id="27" name="内容占位符 26"/>
          <p:cNvSpPr>
            <a:spLocks noGrp="1"/>
          </p:cNvSpPr>
          <p:nvPr>
            <p:ph idx="16" sz="quarter"/>
          </p:nvPr>
        </p:nvSpPr>
        <p:spPr/>
        <p:txBody>
          <a:bodyPr/>
          <a:lstStyle/>
          <a:p>
            <a:r>
              <a:rPr altLang="zh-CN" lang="en-US"/>
              <a:t>02</a:t>
            </a:r>
          </a:p>
        </p:txBody>
      </p:sp>
      <p:sp>
        <p:nvSpPr>
          <p:cNvPr id="30" name="内容占位符 29"/>
          <p:cNvSpPr>
            <a:spLocks noGrp="1"/>
          </p:cNvSpPr>
          <p:nvPr>
            <p:ph idx="17" sz="quarter"/>
          </p:nvPr>
        </p:nvSpPr>
        <p:spPr/>
        <p:txBody>
          <a:bodyPr/>
          <a:lstStyle/>
          <a:p>
            <a:r>
              <a:rPr altLang="zh-CN" lang="en-US"/>
              <a:t>03</a:t>
            </a:r>
          </a:p>
        </p:txBody>
      </p:sp>
      <p:sp>
        <p:nvSpPr>
          <p:cNvPr id="31" name="内容占位符 30"/>
          <p:cNvSpPr>
            <a:spLocks noGrp="1"/>
          </p:cNvSpPr>
          <p:nvPr>
            <p:ph idx="18" sz="quarter"/>
          </p:nvPr>
        </p:nvSpPr>
        <p:spPr/>
        <p:txBody>
          <a:bodyPr/>
          <a:lstStyle/>
          <a:p>
            <a:r>
              <a:rPr altLang="zh-CN" lang="en-US"/>
              <a:t>04</a:t>
            </a:r>
          </a:p>
        </p:txBody>
      </p:sp>
      <p:sp>
        <p:nvSpPr>
          <p:cNvPr id="7168" name="文本占位符 7167"/>
          <p:cNvSpPr>
            <a:spLocks noGrp="1"/>
          </p:cNvSpPr>
          <p:nvPr>
            <p:ph idx="19" sz="quarter" type="body"/>
          </p:nvPr>
        </p:nvSpPr>
        <p:spPr/>
        <p:txBody>
          <a:bodyPr/>
          <a:lstStyle/>
          <a:p>
            <a:r>
              <a:rPr altLang="zh-CN" lang="pt-BR"/>
              <a:t>Eu vel detraxit laboramus. Cu nam unum liber audiam, sed an graeci prompta invenire, in gubergren percipitur scribentur nam.</a:t>
            </a:r>
          </a:p>
        </p:txBody>
      </p:sp>
      <p:pic>
        <p:nvPicPr>
          <p:cNvPr id="7173" name="图片占位符 7172"/>
          <p:cNvPicPr>
            <a:picLocks noChangeAspect="1" noGrp="1"/>
          </p:cNvPicPr>
          <p:nvPr>
            <p:ph idx="20" sz="quarter" type="pic"/>
          </p:nvPr>
        </p:nvPicPr>
        <p:blipFill>
          <a:blip r:embed="rId2">
            <a:extLst>
              <a:ext uri="{28A0092B-C50C-407E-A947-70E740481C1C}">
                <a14:useLocalDpi/>
              </a:ext>
            </a:extLst>
          </a:blip>
          <a:stretch>
            <a:fillRect/>
          </a:stretch>
        </p:blipFill>
        <p:spPr/>
      </p:pic>
    </p:spTree>
    <p:extLst>
      <p:ext uri="{BB962C8B-B14F-4D97-AF65-F5344CB8AC3E}">
        <p14:creationId val="3401397706"/>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Contents</a:t>
            </a:r>
          </a:p>
        </p:txBody>
      </p:sp>
      <p:sp>
        <p:nvSpPr>
          <p:cNvPr id="4" name="灯片编号占位符 3"/>
          <p:cNvSpPr>
            <a:spLocks noGrp="1"/>
          </p:cNvSpPr>
          <p:nvPr>
            <p:ph idx="12" sz="quarter" type="sldNum"/>
          </p:nvPr>
        </p:nvSpPr>
        <p:spPr/>
        <p:txBody>
          <a:bodyPr/>
          <a:lstStyle/>
          <a:p>
            <a:fld id="{641998B5-25AA-4292-B8D3-80EDD3E8C53A}" type="slidenum">
              <a:rPr altLang="en-US" lang="zh-CN" smtClean="0"/>
              <a:t>18</a:t>
            </a:fld>
          </a:p>
        </p:txBody>
      </p:sp>
      <p:sp>
        <p:nvSpPr>
          <p:cNvPr id="19" name="文本占位符 18"/>
          <p:cNvSpPr>
            <a:spLocks noGrp="1"/>
          </p:cNvSpPr>
          <p:nvPr>
            <p:ph idx="15" sz="quarter" type="body"/>
          </p:nvPr>
        </p:nvSpPr>
        <p:spPr/>
        <p:txBody>
          <a:bodyPr/>
          <a:lstStyle/>
          <a:p>
            <a:r>
              <a:rPr altLang="zh-CN" lang="en-US"/>
              <a:t>Content title five</a:t>
            </a:r>
          </a:p>
        </p:txBody>
      </p:sp>
      <p:sp>
        <p:nvSpPr>
          <p:cNvPr id="25" name="文本占位符 24"/>
          <p:cNvSpPr>
            <a:spLocks noGrp="1"/>
          </p:cNvSpPr>
          <p:nvPr>
            <p:ph idx="16" sz="quarter" type="body"/>
          </p:nvPr>
        </p:nvSpPr>
        <p:spPr/>
        <p:txBody>
          <a:bodyPr>
            <a:normAutofit/>
          </a:bodyPr>
          <a:lstStyle/>
          <a:p>
            <a:pPr>
              <a:lnSpc>
                <a:spcPct val="120000"/>
              </a:lnSpc>
            </a:pPr>
            <a:r>
              <a:rPr altLang="zh-CN" lang="en-US"/>
              <a:t>Content slide number 1</a:t>
            </a:r>
          </a:p>
          <a:p>
            <a:pPr>
              <a:lnSpc>
                <a:spcPct val="120000"/>
              </a:lnSpc>
            </a:pPr>
            <a:r>
              <a:rPr altLang="zh-CN" lang="en-US"/>
              <a:t>Content slide number 2</a:t>
            </a:r>
          </a:p>
          <a:p>
            <a:pPr>
              <a:lnSpc>
                <a:spcPct val="120000"/>
              </a:lnSpc>
            </a:pPr>
            <a:r>
              <a:rPr altLang="zh-CN" lang="en-US"/>
              <a:t>Content slide number 3</a:t>
            </a:r>
          </a:p>
        </p:txBody>
      </p:sp>
      <p:sp>
        <p:nvSpPr>
          <p:cNvPr id="27" name="文本占位符 26"/>
          <p:cNvSpPr>
            <a:spLocks noGrp="1"/>
          </p:cNvSpPr>
          <p:nvPr>
            <p:ph idx="14" sz="quarter" type="body"/>
          </p:nvPr>
        </p:nvSpPr>
        <p:spPr>
          <a:solidFill>
            <a:schemeClr val="accent2"/>
          </a:solidFill>
        </p:spPr>
        <p:txBody>
          <a:bodyPr/>
          <a:lstStyle/>
          <a:p>
            <a:r>
              <a:rPr altLang="zh-CN" lang="en-US"/>
              <a:t>05</a:t>
            </a:r>
          </a:p>
        </p:txBody>
      </p:sp>
    </p:spTree>
    <p:extLst>
      <p:ext uri="{BB962C8B-B14F-4D97-AF65-F5344CB8AC3E}">
        <p14:creationId val="101582281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C73766CE-6A12-4762-8439-159588517F63}" type="slidenum">
              <a:rPr altLang="en-US" lang="zh-CN" smtClean="0"/>
              <a:t>19</a:t>
            </a:fld>
          </a:p>
        </p:txBody>
      </p:sp>
      <p:sp>
        <p:nvSpPr>
          <p:cNvPr id="25" name="文本占位符 24"/>
          <p:cNvSpPr>
            <a:spLocks noGrp="1"/>
          </p:cNvSpPr>
          <p:nvPr>
            <p:ph idx="13" sz="quarter" type="body"/>
          </p:nvPr>
        </p:nvSpPr>
        <p:spPr/>
        <p:txBody>
          <a:bodyPr/>
          <a:lstStyle/>
          <a:p>
            <a:r>
              <a:rPr altLang="zh-CN" lang="pt-BR"/>
              <a:t>Lorem ipsum</a:t>
            </a:r>
          </a:p>
        </p:txBody>
      </p:sp>
      <p:sp>
        <p:nvSpPr>
          <p:cNvPr id="14" name="文本占位符 13"/>
          <p:cNvSpPr>
            <a:spLocks noGrp="1"/>
          </p:cNvSpPr>
          <p:nvPr>
            <p:ph idx="14" sz="quarter" type="body"/>
          </p:nvPr>
        </p:nvSpPr>
        <p:spPr/>
        <p:txBody>
          <a:bodyPr/>
          <a:lstStyle/>
          <a:p>
            <a:r>
              <a:rPr altLang="zh-CN" lang="pt-BR"/>
              <a:t>Lorem ipsum dolor sit amet, eos numquam accommodare et. </a:t>
            </a:r>
          </a:p>
          <a:p>
            <a:r>
              <a:rPr altLang="zh-CN" lang="pt-BR"/>
              <a:t>Lorem ipsum dolor sit amet, eos numquam accommodare et. </a:t>
            </a:r>
          </a:p>
        </p:txBody>
      </p:sp>
      <p:sp>
        <p:nvSpPr>
          <p:cNvPr id="26" name="文本占位符 25"/>
          <p:cNvSpPr>
            <a:spLocks noGrp="1"/>
          </p:cNvSpPr>
          <p:nvPr>
            <p:ph idx="15" sz="quarter" type="body"/>
          </p:nvPr>
        </p:nvSpPr>
        <p:spPr/>
        <p:txBody>
          <a:bodyPr/>
          <a:lstStyle/>
          <a:p>
            <a:r>
              <a:rPr altLang="zh-CN" lang="pt-BR"/>
              <a:t>Lorem ipsum</a:t>
            </a:r>
          </a:p>
        </p:txBody>
      </p:sp>
      <p:sp>
        <p:nvSpPr>
          <p:cNvPr id="16" name="文本占位符 15"/>
          <p:cNvSpPr>
            <a:spLocks noGrp="1"/>
          </p:cNvSpPr>
          <p:nvPr>
            <p:ph idx="16" sz="quarter" type="body"/>
          </p:nvPr>
        </p:nvSpPr>
        <p:spPr/>
        <p:txBody>
          <a:bodyPr/>
          <a:lstStyle/>
          <a:p>
            <a:r>
              <a:rPr altLang="zh-CN" lang="pt-BR"/>
              <a:t>Lorem ipsum dolor sit amet, eos numquam accommodare et. </a:t>
            </a:r>
          </a:p>
          <a:p>
            <a:r>
              <a:rPr altLang="zh-CN" lang="pt-BR"/>
              <a:t>Lorem ipsum dolor sit amet, eos numquam accommodare et. </a:t>
            </a:r>
          </a:p>
        </p:txBody>
      </p:sp>
      <p:sp>
        <p:nvSpPr>
          <p:cNvPr id="27" name="文本占位符 26"/>
          <p:cNvSpPr>
            <a:spLocks noGrp="1"/>
          </p:cNvSpPr>
          <p:nvPr>
            <p:ph idx="17" sz="quarter" type="body"/>
          </p:nvPr>
        </p:nvSpPr>
        <p:spPr/>
        <p:txBody>
          <a:bodyPr/>
          <a:lstStyle/>
          <a:p>
            <a:r>
              <a:rPr altLang="zh-CN" lang="pt-BR"/>
              <a:t>Lorem ipsum</a:t>
            </a:r>
          </a:p>
        </p:txBody>
      </p:sp>
      <p:sp>
        <p:nvSpPr>
          <p:cNvPr id="18" name="文本占位符 17"/>
          <p:cNvSpPr>
            <a:spLocks noGrp="1"/>
          </p:cNvSpPr>
          <p:nvPr>
            <p:ph idx="18" sz="quarter" type="body"/>
          </p:nvPr>
        </p:nvSpPr>
        <p:spPr/>
        <p:txBody>
          <a:bodyPr/>
          <a:lstStyle/>
          <a:p>
            <a:r>
              <a:rPr altLang="zh-CN" lang="pt-BR"/>
              <a:t>Lorem ipsum dolor sit amet, eos numquam accommodare et. </a:t>
            </a:r>
          </a:p>
          <a:p>
            <a:r>
              <a:rPr altLang="zh-CN" lang="pt-BR"/>
              <a:t>Lorem ipsum dolor sit amet, eos numquam accommodare et. </a:t>
            </a:r>
          </a:p>
        </p:txBody>
      </p:sp>
    </p:spTree>
    <p:extLst>
      <p:ext uri="{BB962C8B-B14F-4D97-AF65-F5344CB8AC3E}">
        <p14:creationId val="135559574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标题 5"/>
          <p:cNvSpPr>
            <a:spLocks noGrp="1"/>
          </p:cNvSpPr>
          <p:nvPr>
            <p:ph type="title"/>
          </p:nvPr>
        </p:nvSpPr>
        <p:spPr/>
        <p:txBody>
          <a:bodyPr/>
          <a:lstStyle/>
          <a:p>
            <a:r>
              <a:rPr altLang="zh-CN" lang="en-US"/>
              <a:t>CONTENTS</a:t>
            </a:r>
          </a:p>
        </p:txBody>
      </p:sp>
      <p:sp>
        <p:nvSpPr>
          <p:cNvPr id="5" name="灯片编号占位符 4"/>
          <p:cNvSpPr>
            <a:spLocks noGrp="1"/>
          </p:cNvSpPr>
          <p:nvPr>
            <p:ph idx="12" sz="quarter" type="sldNum"/>
          </p:nvPr>
        </p:nvSpPr>
        <p:spPr/>
        <p:txBody>
          <a:bodyPr/>
          <a:lstStyle/>
          <a:p>
            <a:fld id="{E46F4E98-C967-4B1A-832E-3692A74BBDF8}" type="slidenum">
              <a:rPr altLang="en-US" lang="zh-CN" smtClean="0"/>
              <a:t>2</a:t>
            </a:fld>
          </a:p>
        </p:txBody>
      </p:sp>
      <p:sp>
        <p:nvSpPr>
          <p:cNvPr id="35" name="文本占位符 34"/>
          <p:cNvSpPr>
            <a:spLocks noGrp="1"/>
          </p:cNvSpPr>
          <p:nvPr>
            <p:ph idx="15" sz="quarter" type="body"/>
          </p:nvPr>
        </p:nvSpPr>
        <p:spPr/>
        <p:txBody>
          <a:bodyPr/>
          <a:lstStyle/>
          <a:p>
            <a:r>
              <a:rPr altLang="zh-CN" lang="en-US"/>
              <a:t>Content item one</a:t>
            </a:r>
          </a:p>
        </p:txBody>
      </p:sp>
      <p:sp>
        <p:nvSpPr>
          <p:cNvPr id="31" name="文本占位符 30"/>
          <p:cNvSpPr>
            <a:spLocks noGrp="1"/>
          </p:cNvSpPr>
          <p:nvPr>
            <p:ph idx="14" sz="quarter" type="body"/>
          </p:nvPr>
        </p:nvSpPr>
        <p:spPr/>
        <p:txBody>
          <a:bodyPr/>
          <a:lstStyle/>
          <a:p>
            <a:r>
              <a:rPr altLang="zh-CN" lang="en-US"/>
              <a:t>01</a:t>
            </a:r>
          </a:p>
        </p:txBody>
      </p:sp>
      <p:sp>
        <p:nvSpPr>
          <p:cNvPr id="36" name="文本占位符 35"/>
          <p:cNvSpPr>
            <a:spLocks noGrp="1"/>
          </p:cNvSpPr>
          <p:nvPr>
            <p:ph idx="16" sz="quarter" type="body"/>
          </p:nvPr>
        </p:nvSpPr>
        <p:spPr/>
        <p:txBody>
          <a:bodyPr/>
          <a:lstStyle/>
          <a:p>
            <a:r>
              <a:rPr altLang="zh-CN" lang="en-US"/>
              <a:t>Content item two</a:t>
            </a:r>
          </a:p>
        </p:txBody>
      </p:sp>
      <p:sp>
        <p:nvSpPr>
          <p:cNvPr id="37" name="文本占位符 36"/>
          <p:cNvSpPr>
            <a:spLocks noGrp="1"/>
          </p:cNvSpPr>
          <p:nvPr>
            <p:ph idx="17" sz="quarter" type="body"/>
          </p:nvPr>
        </p:nvSpPr>
        <p:spPr/>
        <p:txBody>
          <a:bodyPr/>
          <a:lstStyle/>
          <a:p>
            <a:r>
              <a:rPr altLang="zh-CN" lang="en-US"/>
              <a:t>02</a:t>
            </a:r>
          </a:p>
        </p:txBody>
      </p:sp>
      <p:sp>
        <p:nvSpPr>
          <p:cNvPr id="38" name="文本占位符 37"/>
          <p:cNvSpPr>
            <a:spLocks noGrp="1"/>
          </p:cNvSpPr>
          <p:nvPr>
            <p:ph idx="18" sz="quarter" type="body"/>
          </p:nvPr>
        </p:nvSpPr>
        <p:spPr/>
        <p:txBody>
          <a:bodyPr/>
          <a:lstStyle/>
          <a:p>
            <a:r>
              <a:rPr altLang="zh-CN" lang="en-US"/>
              <a:t>Content item three</a:t>
            </a:r>
          </a:p>
        </p:txBody>
      </p:sp>
      <p:sp>
        <p:nvSpPr>
          <p:cNvPr id="39" name="文本占位符 38"/>
          <p:cNvSpPr>
            <a:spLocks noGrp="1"/>
          </p:cNvSpPr>
          <p:nvPr>
            <p:ph idx="19" sz="quarter" type="body"/>
          </p:nvPr>
        </p:nvSpPr>
        <p:spPr/>
        <p:txBody>
          <a:bodyPr/>
          <a:lstStyle/>
          <a:p>
            <a:r>
              <a:rPr altLang="zh-CN" lang="en-US"/>
              <a:t>03</a:t>
            </a:r>
          </a:p>
        </p:txBody>
      </p:sp>
      <p:sp>
        <p:nvSpPr>
          <p:cNvPr id="40" name="文本占位符 39"/>
          <p:cNvSpPr>
            <a:spLocks noGrp="1"/>
          </p:cNvSpPr>
          <p:nvPr>
            <p:ph idx="20" sz="quarter" type="body"/>
          </p:nvPr>
        </p:nvSpPr>
        <p:spPr/>
        <p:txBody>
          <a:bodyPr/>
          <a:lstStyle/>
          <a:p>
            <a:r>
              <a:rPr altLang="zh-CN" lang="en-US"/>
              <a:t>Content item four</a:t>
            </a:r>
          </a:p>
        </p:txBody>
      </p:sp>
      <p:sp>
        <p:nvSpPr>
          <p:cNvPr id="41" name="文本占位符 40"/>
          <p:cNvSpPr>
            <a:spLocks noGrp="1"/>
          </p:cNvSpPr>
          <p:nvPr>
            <p:ph idx="21" sz="quarter" type="body"/>
          </p:nvPr>
        </p:nvSpPr>
        <p:spPr/>
        <p:txBody>
          <a:bodyPr/>
          <a:lstStyle/>
          <a:p>
            <a:r>
              <a:rPr altLang="zh-CN" lang="en-US"/>
              <a:t>04</a:t>
            </a:r>
          </a:p>
        </p:txBody>
      </p:sp>
      <p:sp>
        <p:nvSpPr>
          <p:cNvPr id="42" name="文本占位符 41"/>
          <p:cNvSpPr>
            <a:spLocks noGrp="1"/>
          </p:cNvSpPr>
          <p:nvPr>
            <p:ph idx="22" sz="quarter" type="body"/>
          </p:nvPr>
        </p:nvSpPr>
        <p:spPr/>
        <p:txBody>
          <a:bodyPr/>
          <a:lstStyle/>
          <a:p>
            <a:r>
              <a:rPr altLang="zh-CN" lang="en-US"/>
              <a:t>Content item five</a:t>
            </a:r>
          </a:p>
        </p:txBody>
      </p:sp>
      <p:sp>
        <p:nvSpPr>
          <p:cNvPr id="46" name="文本占位符 45"/>
          <p:cNvSpPr>
            <a:spLocks noGrp="1"/>
          </p:cNvSpPr>
          <p:nvPr>
            <p:ph idx="23" sz="quarter" type="body"/>
          </p:nvPr>
        </p:nvSpPr>
        <p:spPr/>
        <p:txBody>
          <a:bodyPr/>
          <a:lstStyle/>
          <a:p>
            <a:r>
              <a:rPr altLang="zh-CN" lang="en-US"/>
              <a:t>05</a:t>
            </a:r>
          </a:p>
        </p:txBody>
      </p:sp>
    </p:spTree>
    <p:extLst>
      <p:ext uri="{BB962C8B-B14F-4D97-AF65-F5344CB8AC3E}">
        <p14:creationId val="367834814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2489200" y="2033588"/>
            <a:ext cx="2192338" cy="1724025"/>
            <a:chOff x="2489200" y="2033588"/>
            <a:chExt cx="2192338" cy="1724025"/>
          </a:xfrm>
        </p:grpSpPr>
        <p:sp>
          <p:nvSpPr>
            <p:cNvPr id="23563" name="任意多边形 14"/>
            <p:cNvSpPr>
              <a:spLocks noChangeArrowheads="1"/>
            </p:cNvSpPr>
            <p:nvPr/>
          </p:nvSpPr>
          <p:spPr bwMode="auto">
            <a:xfrm>
              <a:off x="2525713" y="2033588"/>
              <a:ext cx="2124075" cy="1724025"/>
            </a:xfrm>
            <a:custGeom>
              <a:gdLst>
                <a:gd fmla="*/ 169886 w 2123573" name="T0"/>
                <a:gd fmla="*/ 0 h 1724401" name="T1"/>
                <a:gd fmla="*/ 1953687 w 2123573" name="T2"/>
                <a:gd fmla="*/ 0 h 1724401" name="T3"/>
                <a:gd fmla="*/ 2123573 w 2123573" name="T4"/>
                <a:gd fmla="*/ 143261 h 1724401" name="T5"/>
                <a:gd fmla="*/ 2123573 w 2123573" name="T6"/>
                <a:gd fmla="*/ 1289345 h 1724401" name="T7"/>
                <a:gd fmla="*/ 1953687 w 2123573" name="T8"/>
                <a:gd fmla="*/ 1432606 h 1724401" name="T9"/>
                <a:gd fmla="*/ 1888361 w 2123573" name="T10"/>
                <a:gd fmla="*/ 1432606 h 1724401" name="T11"/>
                <a:gd fmla="*/ 1888361 w 2123573" name="T12"/>
                <a:gd fmla="*/ 1724401 h 1724401" name="T13"/>
                <a:gd fmla="*/ 1646320 w 2123573" name="T14"/>
                <a:gd fmla="*/ 1432606 h 1724401" name="T15"/>
                <a:gd fmla="*/ 169886 w 2123573" name="T16"/>
                <a:gd fmla="*/ 1432606 h 1724401" name="T17"/>
                <a:gd fmla="*/ 0 w 2123573" name="T18"/>
                <a:gd fmla="*/ 1289345 h 1724401" name="T19"/>
                <a:gd fmla="*/ 0 w 2123573" name="T20"/>
                <a:gd fmla="*/ 143261 h 1724401" name="T21"/>
                <a:gd fmla="*/ 169886 w 2123573" name="T22"/>
                <a:gd fmla="*/ 0 h 17244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23573" name="T36"/>
                <a:gd fmla="*/ 0 h 1724401" name="T37"/>
                <a:gd fmla="*/ 2123573 w 2123573" name="T38"/>
                <a:gd fmla="*/ 1724401 h 172440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24400" w="2123573">
                  <a:moveTo>
                    <a:pt x="169886" y="0"/>
                  </a:moveTo>
                  <a:lnTo>
                    <a:pt x="1953687" y="0"/>
                  </a:lnTo>
                  <a:cubicBezTo>
                    <a:pt x="2047512" y="0"/>
                    <a:pt x="2123573" y="64141"/>
                    <a:pt x="2123573" y="143261"/>
                  </a:cubicBezTo>
                  <a:lnTo>
                    <a:pt x="2123573" y="1289345"/>
                  </a:lnTo>
                  <a:cubicBezTo>
                    <a:pt x="2123573" y="1368466"/>
                    <a:pt x="2047512" y="1432606"/>
                    <a:pt x="1953687" y="1432606"/>
                  </a:cubicBezTo>
                  <a:lnTo>
                    <a:pt x="1888361" y="1432606"/>
                  </a:lnTo>
                  <a:lnTo>
                    <a:pt x="1888361" y="1724401"/>
                  </a:lnTo>
                  <a:lnTo>
                    <a:pt x="1646320" y="1432606"/>
                  </a:lnTo>
                  <a:lnTo>
                    <a:pt x="169886" y="1432606"/>
                  </a:lnTo>
                  <a:cubicBezTo>
                    <a:pt x="76061" y="1432606"/>
                    <a:pt x="0" y="1368466"/>
                    <a:pt x="0" y="1289345"/>
                  </a:cubicBezTo>
                  <a:lnTo>
                    <a:pt x="0" y="143261"/>
                  </a:lnTo>
                  <a:cubicBezTo>
                    <a:pt x="0" y="64141"/>
                    <a:pt x="76061" y="0"/>
                    <a:pt x="169886" y="0"/>
                  </a:cubicBezTo>
                  <a:close/>
                </a:path>
              </a:pathLst>
            </a:custGeom>
            <a:solidFill>
              <a:schemeClr val="tx1"/>
            </a:solidFill>
            <a:ln>
              <a:noFill/>
            </a:ln>
            <a:extLst/>
          </p:spPr>
          <p:txBody>
            <a:bodyPr anchor="ctr" bIns="145079" lIns="145079" rIns="145079" tIns="145079"/>
            <a:lstStyle/>
            <a:p>
              <a:pPr algn="ctr">
                <a:lnSpc>
                  <a:spcPct val="90000"/>
                </a:lnSpc>
                <a:spcAft>
                  <a:spcPct val="35000"/>
                </a:spcAft>
              </a:pPr>
              <a:endParaRPr altLang="zh-CN" lang="zh-CN" sz="5300">
                <a:solidFill>
                  <a:srgbClr val="FFFFFF"/>
                </a:solidFill>
                <a:latin charset="-122" panose="02010600030101010101" pitchFamily="2" typeface="宋体"/>
                <a:sym charset="-122" panose="02010600030101010101" pitchFamily="2" typeface="宋体"/>
              </a:endParaRPr>
            </a:p>
          </p:txBody>
        </p:sp>
        <p:sp>
          <p:nvSpPr>
            <p:cNvPr id="23566" name="矩形 18"/>
            <p:cNvSpPr>
              <a:spLocks noChangeArrowheads="1"/>
            </p:cNvSpPr>
            <p:nvPr/>
          </p:nvSpPr>
          <p:spPr bwMode="auto">
            <a:xfrm>
              <a:off x="2489200" y="2117725"/>
              <a:ext cx="2192338"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LOREM IPSUM  </a:t>
              </a:r>
            </a:p>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consectetuer adipiscing elit, sed diam nonummy nibh euismod tincidunt ut laoreet dolore</a:t>
              </a:r>
            </a:p>
          </p:txBody>
        </p:sp>
      </p:grpSp>
      <p:grpSp>
        <p:nvGrpSpPr>
          <p:cNvPr id="7" name="组合 6"/>
          <p:cNvGrpSpPr/>
          <p:nvPr/>
        </p:nvGrpSpPr>
        <p:grpSpPr>
          <a:xfrm>
            <a:off x="4876800" y="979488"/>
            <a:ext cx="2190750" cy="1741487"/>
            <a:chOff x="4876800" y="979488"/>
            <a:chExt cx="2190750" cy="1741487"/>
          </a:xfrm>
        </p:grpSpPr>
        <p:sp>
          <p:nvSpPr>
            <p:cNvPr id="23564" name="任意多边形 15"/>
            <p:cNvSpPr>
              <a:spLocks noChangeArrowheads="1"/>
            </p:cNvSpPr>
            <p:nvPr/>
          </p:nvSpPr>
          <p:spPr bwMode="auto">
            <a:xfrm>
              <a:off x="4926013" y="979488"/>
              <a:ext cx="2124075" cy="1741487"/>
            </a:xfrm>
            <a:custGeom>
              <a:gdLst>
                <a:gd fmla="*/ 169886 w 2123573" name="T0"/>
                <a:gd fmla="*/ 0 h 1741585" name="T1"/>
                <a:gd fmla="*/ 1953687 w 2123573" name="T2"/>
                <a:gd fmla="*/ 0 h 1741585" name="T3"/>
                <a:gd fmla="*/ 2123573 w 2123573" name="T4"/>
                <a:gd fmla="*/ 143261 h 1741585" name="T5"/>
                <a:gd fmla="*/ 2123573 w 2123573" name="T6"/>
                <a:gd fmla="*/ 1289345 h 1741585" name="T7"/>
                <a:gd fmla="*/ 1953687 w 2123573" name="T8"/>
                <a:gd fmla="*/ 1432606 h 1741585" name="T9"/>
                <a:gd fmla="*/ 1882755 w 2123573" name="T10"/>
                <a:gd fmla="*/ 1432606 h 1741585" name="T11"/>
                <a:gd fmla="*/ 1882755 w 2123573" name="T12"/>
                <a:gd fmla="*/ 1741585 h 1741585" name="T13"/>
                <a:gd fmla="*/ 1626461 w 2123573" name="T14"/>
                <a:gd fmla="*/ 1432606 h 1741585" name="T15"/>
                <a:gd fmla="*/ 169886 w 2123573" name="T16"/>
                <a:gd fmla="*/ 1432606 h 1741585" name="T17"/>
                <a:gd fmla="*/ 0 w 2123573" name="T18"/>
                <a:gd fmla="*/ 1289345 h 1741585" name="T19"/>
                <a:gd fmla="*/ 0 w 2123573" name="T20"/>
                <a:gd fmla="*/ 143261 h 1741585" name="T21"/>
                <a:gd fmla="*/ 169886 w 2123573" name="T22"/>
                <a:gd fmla="*/ 0 h 174158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23573" name="T36"/>
                <a:gd fmla="*/ 0 h 1741585" name="T37"/>
                <a:gd fmla="*/ 2123573 w 2123573" name="T38"/>
                <a:gd fmla="*/ 1741585 h 174158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41585" w="2123573">
                  <a:moveTo>
                    <a:pt x="169886" y="0"/>
                  </a:moveTo>
                  <a:lnTo>
                    <a:pt x="1953687" y="0"/>
                  </a:lnTo>
                  <a:cubicBezTo>
                    <a:pt x="2047512" y="0"/>
                    <a:pt x="2123573" y="64141"/>
                    <a:pt x="2123573" y="143261"/>
                  </a:cubicBezTo>
                  <a:lnTo>
                    <a:pt x="2123573" y="1289345"/>
                  </a:lnTo>
                  <a:cubicBezTo>
                    <a:pt x="2123573" y="1368466"/>
                    <a:pt x="2047512" y="1432606"/>
                    <a:pt x="1953687" y="1432606"/>
                  </a:cubicBezTo>
                  <a:lnTo>
                    <a:pt x="1882755" y="1432606"/>
                  </a:lnTo>
                  <a:lnTo>
                    <a:pt x="1882755" y="1741585"/>
                  </a:lnTo>
                  <a:lnTo>
                    <a:pt x="1626461" y="1432606"/>
                  </a:lnTo>
                  <a:lnTo>
                    <a:pt x="169886" y="1432606"/>
                  </a:lnTo>
                  <a:cubicBezTo>
                    <a:pt x="76061" y="1432606"/>
                    <a:pt x="0" y="1368466"/>
                    <a:pt x="0" y="1289345"/>
                  </a:cubicBezTo>
                  <a:lnTo>
                    <a:pt x="0" y="143261"/>
                  </a:lnTo>
                  <a:cubicBezTo>
                    <a:pt x="0" y="64141"/>
                    <a:pt x="76061" y="0"/>
                    <a:pt x="169886" y="0"/>
                  </a:cubicBezTo>
                  <a:close/>
                </a:path>
              </a:pathLst>
            </a:custGeom>
            <a:solidFill>
              <a:schemeClr val="accent2"/>
            </a:solidFill>
            <a:ln>
              <a:noFill/>
            </a:ln>
            <a:extLst/>
          </p:spPr>
          <p:txBody>
            <a:bodyPr anchor="ctr" bIns="145079" lIns="145079" rIns="145079" tIns="145079"/>
            <a:lstStyle/>
            <a:p>
              <a:pPr algn="ctr">
                <a:lnSpc>
                  <a:spcPct val="90000"/>
                </a:lnSpc>
                <a:spcAft>
                  <a:spcPct val="35000"/>
                </a:spcAft>
              </a:pPr>
              <a:endParaRPr altLang="zh-CN" lang="zh-CN" sz="5300">
                <a:solidFill>
                  <a:srgbClr val="FFFFFF"/>
                </a:solidFill>
                <a:latin charset="-122" panose="02010600030101010101" pitchFamily="2" typeface="宋体"/>
                <a:sym charset="-122" panose="02010600030101010101" pitchFamily="2" typeface="宋体"/>
              </a:endParaRPr>
            </a:p>
          </p:txBody>
        </p:sp>
        <p:sp>
          <p:nvSpPr>
            <p:cNvPr id="23567" name="矩形 19"/>
            <p:cNvSpPr>
              <a:spLocks noChangeArrowheads="1"/>
            </p:cNvSpPr>
            <p:nvPr/>
          </p:nvSpPr>
          <p:spPr bwMode="auto">
            <a:xfrm>
              <a:off x="4876800" y="1069975"/>
              <a:ext cx="2190750"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LOREM IPSUM  </a:t>
              </a:r>
            </a:p>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consectetuer adipiscing elit, sed diam nonummy nibh euismod tincidunt ut laoreet dolore</a:t>
              </a:r>
            </a:p>
          </p:txBody>
        </p:sp>
      </p:grpSp>
      <p:grpSp>
        <p:nvGrpSpPr>
          <p:cNvPr id="9" name="组合 8"/>
          <p:cNvGrpSpPr/>
          <p:nvPr/>
        </p:nvGrpSpPr>
        <p:grpSpPr>
          <a:xfrm>
            <a:off x="7281863" y="2033588"/>
            <a:ext cx="2192337" cy="1724025"/>
            <a:chOff x="7281863" y="2033588"/>
            <a:chExt cx="2192337" cy="1724025"/>
          </a:xfrm>
        </p:grpSpPr>
        <p:sp>
          <p:nvSpPr>
            <p:cNvPr id="23565" name="任意多边形 17"/>
            <p:cNvSpPr>
              <a:spLocks noChangeArrowheads="1"/>
            </p:cNvSpPr>
            <p:nvPr/>
          </p:nvSpPr>
          <p:spPr bwMode="auto">
            <a:xfrm>
              <a:off x="7326313" y="2033588"/>
              <a:ext cx="2122487" cy="1724025"/>
            </a:xfrm>
            <a:custGeom>
              <a:gdLst>
                <a:gd fmla="*/ 169886 w 2123573" name="T0"/>
                <a:gd fmla="*/ 0 h 1724402" name="T1"/>
                <a:gd fmla="*/ 1953687 w 2123573" name="T2"/>
                <a:gd fmla="*/ 0 h 1724402" name="T3"/>
                <a:gd fmla="*/ 2123573 w 2123573" name="T4"/>
                <a:gd fmla="*/ 143261 h 1724402" name="T5"/>
                <a:gd fmla="*/ 2123573 w 2123573" name="T6"/>
                <a:gd fmla="*/ 1289345 h 1724402" name="T7"/>
                <a:gd fmla="*/ 1953687 w 2123573" name="T8"/>
                <a:gd fmla="*/ 1432606 h 1724402" name="T9"/>
                <a:gd fmla="*/ 459930 w 2123573" name="T10"/>
                <a:gd fmla="*/ 1432606 h 1724402" name="T11"/>
                <a:gd fmla="*/ 217888 w 2123573" name="T12"/>
                <a:gd fmla="*/ 1724402 h 1724402" name="T13"/>
                <a:gd fmla="*/ 217888 w 2123573" name="T14"/>
                <a:gd fmla="*/ 1432606 h 1724402" name="T15"/>
                <a:gd fmla="*/ 169886 w 2123573" name="T16"/>
                <a:gd fmla="*/ 1432606 h 1724402" name="T17"/>
                <a:gd fmla="*/ 0 w 2123573" name="T18"/>
                <a:gd fmla="*/ 1289345 h 1724402" name="T19"/>
                <a:gd fmla="*/ 0 w 2123573" name="T20"/>
                <a:gd fmla="*/ 143261 h 1724402" name="T21"/>
                <a:gd fmla="*/ 169886 w 2123573" name="T22"/>
                <a:gd fmla="*/ 0 h 17244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123573" name="T36"/>
                <a:gd fmla="*/ 0 h 1724402" name="T37"/>
                <a:gd fmla="*/ 2123573 w 2123573" name="T38"/>
                <a:gd fmla="*/ 1724402 h 172440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724400" w="2123573">
                  <a:moveTo>
                    <a:pt x="169886" y="0"/>
                  </a:moveTo>
                  <a:lnTo>
                    <a:pt x="1953687" y="0"/>
                  </a:lnTo>
                  <a:cubicBezTo>
                    <a:pt x="2047512" y="0"/>
                    <a:pt x="2123573" y="64141"/>
                    <a:pt x="2123573" y="143261"/>
                  </a:cubicBezTo>
                  <a:lnTo>
                    <a:pt x="2123573" y="1289345"/>
                  </a:lnTo>
                  <a:cubicBezTo>
                    <a:pt x="2123573" y="1368466"/>
                    <a:pt x="2047512" y="1432606"/>
                    <a:pt x="1953687" y="1432606"/>
                  </a:cubicBezTo>
                  <a:lnTo>
                    <a:pt x="459930" y="1432606"/>
                  </a:lnTo>
                  <a:lnTo>
                    <a:pt x="217888" y="1724402"/>
                  </a:lnTo>
                  <a:lnTo>
                    <a:pt x="217888" y="1432606"/>
                  </a:lnTo>
                  <a:lnTo>
                    <a:pt x="169886" y="1432606"/>
                  </a:lnTo>
                  <a:cubicBezTo>
                    <a:pt x="76061" y="1432606"/>
                    <a:pt x="0" y="1368466"/>
                    <a:pt x="0" y="1289345"/>
                  </a:cubicBezTo>
                  <a:lnTo>
                    <a:pt x="0" y="143261"/>
                  </a:lnTo>
                  <a:cubicBezTo>
                    <a:pt x="0" y="64141"/>
                    <a:pt x="76061" y="0"/>
                    <a:pt x="169886" y="0"/>
                  </a:cubicBezTo>
                  <a:close/>
                </a:path>
              </a:pathLst>
            </a:custGeom>
            <a:solidFill>
              <a:schemeClr val="accent4"/>
            </a:solidFill>
            <a:ln>
              <a:noFill/>
            </a:ln>
            <a:extLst/>
          </p:spPr>
          <p:txBody>
            <a:bodyPr anchor="ctr" bIns="145079" lIns="145079" rIns="145079" tIns="145079"/>
            <a:lstStyle/>
            <a:p>
              <a:pPr algn="ctr">
                <a:lnSpc>
                  <a:spcPct val="90000"/>
                </a:lnSpc>
                <a:spcAft>
                  <a:spcPct val="35000"/>
                </a:spcAft>
              </a:pPr>
              <a:endParaRPr altLang="zh-CN" lang="zh-CN" sz="5300">
                <a:solidFill>
                  <a:srgbClr val="FFFFFF"/>
                </a:solidFill>
                <a:latin charset="-122" panose="02010600030101010101" pitchFamily="2" typeface="宋体"/>
                <a:sym charset="-122" panose="02010600030101010101" pitchFamily="2" typeface="宋体"/>
              </a:endParaRPr>
            </a:p>
          </p:txBody>
        </p:sp>
        <p:sp>
          <p:nvSpPr>
            <p:cNvPr id="23568" name="矩形 20"/>
            <p:cNvSpPr>
              <a:spLocks noChangeArrowheads="1"/>
            </p:cNvSpPr>
            <p:nvPr/>
          </p:nvSpPr>
          <p:spPr bwMode="auto">
            <a:xfrm>
              <a:off x="7281864" y="2117725"/>
              <a:ext cx="2192337" cy="1691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LOREM IPSUM  </a:t>
              </a:r>
            </a:p>
            <a:p>
              <a:pPr algn="ctr">
                <a:lnSpc>
                  <a:spcPct val="150000"/>
                </a:lnSpc>
              </a:pPr>
              <a:r>
                <a:rPr altLang="en-US" b="1" lang="zh-CN" sz="1400">
                  <a:solidFill>
                    <a:schemeClr val="bg1"/>
                  </a:solidFill>
                  <a:latin charset="0" panose="020f0502020204030204" pitchFamily="34" typeface="Calibri"/>
                  <a:sym charset="-122" panose="02010600030101010101" pitchFamily="2" typeface="宋体"/>
                </a:rPr>
                <a:t>consectetuer adipiscing elit, sed diam nonummy nibh euismod tincidunt ut laoreet dolore</a:t>
              </a:r>
            </a:p>
          </p:txBody>
        </p:sp>
      </p:grpSp>
      <p:grpSp>
        <p:nvGrpSpPr>
          <p:cNvPr id="3" name="组合 2"/>
          <p:cNvGrpSpPr/>
          <p:nvPr/>
        </p:nvGrpSpPr>
        <p:grpSpPr>
          <a:xfrm>
            <a:off x="4708525" y="3465513"/>
            <a:ext cx="2559050" cy="2559050"/>
            <a:chOff x="4708525" y="3465513"/>
            <a:chExt cx="2559050" cy="2559050"/>
          </a:xfrm>
        </p:grpSpPr>
        <p:sp>
          <p:nvSpPr>
            <p:cNvPr id="23562" name="任意多边形 3"/>
            <p:cNvSpPr>
              <a:spLocks noChangeArrowheads="1"/>
            </p:cNvSpPr>
            <p:nvPr/>
          </p:nvSpPr>
          <p:spPr bwMode="auto">
            <a:xfrm>
              <a:off x="4708525" y="3465513"/>
              <a:ext cx="2559050" cy="2559050"/>
            </a:xfrm>
            <a:custGeom>
              <a:gdLst>
                <a:gd fmla="*/ 0 w 1981801" name="T0"/>
                <a:gd fmla="*/ 990901 h 1981801" name="T1"/>
                <a:gd fmla="*/ 990901 w 1981801" name="T2"/>
                <a:gd fmla="*/ 0 h 1981801" name="T3"/>
                <a:gd fmla="*/ 1981802 w 1981801" name="T4"/>
                <a:gd fmla="*/ 990901 h 1981801" name="T5"/>
                <a:gd fmla="*/ 990901 w 1981801" name="T6"/>
                <a:gd fmla="*/ 1981802 h 1981801" name="T7"/>
                <a:gd fmla="*/ 0 w 1981801" name="T8"/>
                <a:gd fmla="*/ 990901 h 1981801" name="T9"/>
                <a:gd fmla="*/ 0 60000 65536" name="T10"/>
                <a:gd fmla="*/ 0 60000 65536" name="T11"/>
                <a:gd fmla="*/ 0 60000 65536" name="T12"/>
                <a:gd fmla="*/ 0 60000 65536" name="T13"/>
                <a:gd fmla="*/ 0 60000 65536" name="T14"/>
                <a:gd fmla="*/ 0 w 1981801" name="T15"/>
                <a:gd fmla="*/ 0 h 1981801" name="T16"/>
                <a:gd fmla="*/ 1981801 w 1981801" name="T17"/>
                <a:gd fmla="*/ 1981801 h 1981801" name="T18"/>
              </a:gdLst>
              <a:cxnLst>
                <a:cxn ang="T10">
                  <a:pos x="T0" y="T1"/>
                </a:cxn>
                <a:cxn ang="T11">
                  <a:pos x="T2" y="T3"/>
                </a:cxn>
                <a:cxn ang="T12">
                  <a:pos x="T4" y="T5"/>
                </a:cxn>
                <a:cxn ang="T13">
                  <a:pos x="T6" y="T7"/>
                </a:cxn>
                <a:cxn ang="T14">
                  <a:pos x="T8" y="T9"/>
                </a:cxn>
              </a:cxnLst>
              <a:rect b="T18" l="T15" r="T17" t="T16"/>
              <a:pathLst>
                <a:path h="1981799" w="1981799">
                  <a:moveTo>
                    <a:pt x="0" y="990901"/>
                  </a:moveTo>
                  <a:cubicBezTo>
                    <a:pt x="0" y="443641"/>
                    <a:pt x="443641" y="0"/>
                    <a:pt x="990901" y="0"/>
                  </a:cubicBezTo>
                  <a:cubicBezTo>
                    <a:pt x="1538161" y="0"/>
                    <a:pt x="1981802" y="443641"/>
                    <a:pt x="1981802" y="990901"/>
                  </a:cubicBezTo>
                  <a:cubicBezTo>
                    <a:pt x="1981802" y="1538161"/>
                    <a:pt x="1538161" y="1981802"/>
                    <a:pt x="990901" y="1981802"/>
                  </a:cubicBezTo>
                  <a:cubicBezTo>
                    <a:pt x="443641" y="1981802"/>
                    <a:pt x="0" y="1538161"/>
                    <a:pt x="0" y="990901"/>
                  </a:cubicBezTo>
                  <a:close/>
                </a:path>
              </a:pathLst>
            </a:custGeom>
            <a:solidFill>
              <a:schemeClr val="accent1"/>
            </a:solidFill>
            <a:ln>
              <a:noFill/>
            </a:ln>
            <a:extLst/>
          </p:spPr>
          <p:txBody>
            <a:bodyPr anchor="ctr" bIns="318803" lIns="318803" rIns="318803" tIns="318803"/>
            <a:lstStyle/>
            <a:p>
              <a:pPr algn="ctr">
                <a:lnSpc>
                  <a:spcPct val="90000"/>
                </a:lnSpc>
                <a:spcAft>
                  <a:spcPct val="35000"/>
                </a:spcAft>
              </a:pPr>
              <a:endParaRPr altLang="zh-CN" lang="zh-CN" sz="4500">
                <a:solidFill>
                  <a:srgbClr val="FFFFFF"/>
                </a:solidFill>
                <a:latin charset="-122" panose="02010600030101010101" pitchFamily="2" typeface="宋体"/>
                <a:sym charset="-122" panose="02010600030101010101" pitchFamily="2" typeface="宋体"/>
              </a:endParaRPr>
            </a:p>
          </p:txBody>
        </p:sp>
        <p:sp>
          <p:nvSpPr>
            <p:cNvPr id="23569" name="矩形 21"/>
            <p:cNvSpPr>
              <a:spLocks noChangeArrowheads="1"/>
            </p:cNvSpPr>
            <p:nvPr/>
          </p:nvSpPr>
          <p:spPr bwMode="auto">
            <a:xfrm>
              <a:off x="4968875" y="4645025"/>
              <a:ext cx="197725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i="1" lang="zh-CN" sz="2000">
                  <a:solidFill>
                    <a:schemeClr val="bg1"/>
                  </a:solidFill>
                  <a:latin charset="0" panose="020f0502020204030204" pitchFamily="34" typeface="Calibri"/>
                  <a:sym charset="-122" panose="02010600030101010101" pitchFamily="2" typeface="宋体"/>
                </a:rPr>
                <a:t>DOLOR SIT AMET</a:t>
              </a:r>
            </a:p>
          </p:txBody>
        </p:sp>
        <p:sp>
          <p:nvSpPr>
            <p:cNvPr id="23570" name="Freeform 438"/>
            <p:cNvSpPr>
              <a:spLocks noChangeArrowheads="1" noEditPoints="1"/>
            </p:cNvSpPr>
            <p:nvPr/>
          </p:nvSpPr>
          <p:spPr bwMode="auto">
            <a:xfrm>
              <a:off x="5688013" y="3781425"/>
              <a:ext cx="635000" cy="739775"/>
            </a:xfrm>
            <a:custGeom>
              <a:gdLst>
                <a:gd fmla="*/ 162 w 169" name="T0"/>
                <a:gd fmla="*/ 57 h 197" name="T1"/>
                <a:gd fmla="*/ 115 w 169" name="T2"/>
                <a:gd fmla="*/ 57 h 197" name="T3"/>
                <a:gd fmla="*/ 135 w 169" name="T4"/>
                <a:gd fmla="*/ 33 h 197" name="T5"/>
                <a:gd fmla="*/ 127 w 169" name="T6"/>
                <a:gd fmla="*/ 16 h 197" name="T7"/>
                <a:gd fmla="*/ 113 w 169" name="T8"/>
                <a:gd fmla="*/ 11 h 197" name="T9"/>
                <a:gd fmla="*/ 87 w 169" name="T10"/>
                <a:gd fmla="*/ 42 h 197" name="T11"/>
                <a:gd fmla="*/ 55 w 169" name="T12"/>
                <a:gd fmla="*/ 0 h 197" name="T13"/>
                <a:gd fmla="*/ 41 w 169" name="T14"/>
                <a:gd fmla="*/ 6 h 197" name="T15"/>
                <a:gd fmla="*/ 31 w 169" name="T16"/>
                <a:gd fmla="*/ 27 h 197" name="T17"/>
                <a:gd fmla="*/ 59 w 169" name="T18"/>
                <a:gd fmla="*/ 57 h 197" name="T19"/>
                <a:gd fmla="*/ 7 w 169" name="T20"/>
                <a:gd fmla="*/ 57 h 197" name="T21"/>
                <a:gd fmla="*/ 0 w 169" name="T22"/>
                <a:gd fmla="*/ 64 h 197" name="T23"/>
                <a:gd fmla="*/ 0 w 169" name="T24"/>
                <a:gd fmla="*/ 101 h 197" name="T25"/>
                <a:gd fmla="*/ 7 w 169" name="T26"/>
                <a:gd fmla="*/ 108 h 197" name="T27"/>
                <a:gd fmla="*/ 9 w 169" name="T28"/>
                <a:gd fmla="*/ 108 h 197" name="T29"/>
                <a:gd fmla="*/ 9 w 169" name="T30"/>
                <a:gd fmla="*/ 190 h 197" name="T31"/>
                <a:gd fmla="*/ 16 w 169" name="T32"/>
                <a:gd fmla="*/ 197 h 197" name="T33"/>
                <a:gd fmla="*/ 153 w 169" name="T34"/>
                <a:gd fmla="*/ 197 h 197" name="T35"/>
                <a:gd fmla="*/ 160 w 169" name="T36"/>
                <a:gd fmla="*/ 190 h 197" name="T37"/>
                <a:gd fmla="*/ 160 w 169" name="T38"/>
                <a:gd fmla="*/ 108 h 197" name="T39"/>
                <a:gd fmla="*/ 162 w 169" name="T40"/>
                <a:gd fmla="*/ 108 h 197" name="T41"/>
                <a:gd fmla="*/ 169 w 169" name="T42"/>
                <a:gd fmla="*/ 101 h 197" name="T43"/>
                <a:gd fmla="*/ 169 w 169" name="T44"/>
                <a:gd fmla="*/ 64 h 197" name="T45"/>
                <a:gd fmla="*/ 162 w 169" name="T46"/>
                <a:gd fmla="*/ 57 h 197" name="T47"/>
                <a:gd fmla="*/ 155 w 169" name="T48"/>
                <a:gd fmla="*/ 94 h 197" name="T49"/>
                <a:gd fmla="*/ 98 w 169" name="T50"/>
                <a:gd fmla="*/ 94 h 197" name="T51"/>
                <a:gd fmla="*/ 98 w 169" name="T52"/>
                <a:gd fmla="*/ 71 h 197" name="T53"/>
                <a:gd fmla="*/ 155 w 169" name="T54"/>
                <a:gd fmla="*/ 71 h 197" name="T55"/>
                <a:gd fmla="*/ 155 w 169" name="T56"/>
                <a:gd fmla="*/ 94 h 197" name="T57"/>
                <a:gd fmla="*/ 113 w 169" name="T58"/>
                <a:gd fmla="*/ 25 h 197" name="T59"/>
                <a:gd fmla="*/ 118 w 169" name="T60"/>
                <a:gd fmla="*/ 27 h 197" name="T61"/>
                <a:gd fmla="*/ 121 w 169" name="T62"/>
                <a:gd fmla="*/ 31 h 197" name="T63"/>
                <a:gd fmla="*/ 99 w 169" name="T64"/>
                <a:gd fmla="*/ 51 h 197" name="T65"/>
                <a:gd fmla="*/ 113 w 169" name="T66"/>
                <a:gd fmla="*/ 25 h 197" name="T67"/>
                <a:gd fmla="*/ 45 w 169" name="T68"/>
                <a:gd fmla="*/ 25 h 197" name="T69"/>
                <a:gd fmla="*/ 50 w 169" name="T70"/>
                <a:gd fmla="*/ 16 h 197" name="T71"/>
                <a:gd fmla="*/ 55 w 169" name="T72"/>
                <a:gd fmla="*/ 14 h 197" name="T73"/>
                <a:gd fmla="*/ 75 w 169" name="T74"/>
                <a:gd fmla="*/ 50 h 197" name="T75"/>
                <a:gd fmla="*/ 45 w 169" name="T76"/>
                <a:gd fmla="*/ 25 h 197" name="T77"/>
                <a:gd fmla="*/ 72 w 169" name="T78"/>
                <a:gd fmla="*/ 71 h 197" name="T79"/>
                <a:gd fmla="*/ 72 w 169" name="T80"/>
                <a:gd fmla="*/ 94 h 197" name="T81"/>
                <a:gd fmla="*/ 14 w 169" name="T82"/>
                <a:gd fmla="*/ 94 h 197" name="T83"/>
                <a:gd fmla="*/ 14 w 169" name="T84"/>
                <a:gd fmla="*/ 71 h 197" name="T85"/>
                <a:gd fmla="*/ 72 w 169" name="T86"/>
                <a:gd fmla="*/ 71 h 197" name="T87"/>
                <a:gd fmla="*/ 23 w 169" name="T88"/>
                <a:gd fmla="*/ 102 h 197" name="T89"/>
                <a:gd fmla="*/ 72 w 169" name="T90"/>
                <a:gd fmla="*/ 102 h 197" name="T91"/>
                <a:gd fmla="*/ 72 w 169" name="T92"/>
                <a:gd fmla="*/ 183 h 197" name="T93"/>
                <a:gd fmla="*/ 23 w 169" name="T94"/>
                <a:gd fmla="*/ 183 h 197" name="T95"/>
                <a:gd fmla="*/ 23 w 169" name="T96"/>
                <a:gd fmla="*/ 102 h 197" name="T97"/>
                <a:gd fmla="*/ 98 w 169" name="T98"/>
                <a:gd fmla="*/ 183 h 197" name="T99"/>
                <a:gd fmla="*/ 98 w 169" name="T100"/>
                <a:gd fmla="*/ 102 h 197" name="T101"/>
                <a:gd fmla="*/ 146 w 169" name="T102"/>
                <a:gd fmla="*/ 102 h 197" name="T103"/>
                <a:gd fmla="*/ 146 w 169" name="T104"/>
                <a:gd fmla="*/ 183 h 197" name="T105"/>
                <a:gd fmla="*/ 98 w 169" name="T106"/>
                <a:gd fmla="*/ 183 h 197"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169" name="T162"/>
                <a:gd fmla="*/ 0 h 197" name="T163"/>
                <a:gd fmla="*/ 169 w 169" name="T164"/>
                <a:gd fmla="*/ 197 h 197"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197" w="169">
                  <a:moveTo>
                    <a:pt x="162" y="57"/>
                  </a:moveTo>
                  <a:cubicBezTo>
                    <a:pt x="115" y="57"/>
                    <a:pt x="115" y="57"/>
                    <a:pt x="115" y="57"/>
                  </a:cubicBezTo>
                  <a:cubicBezTo>
                    <a:pt x="125" y="51"/>
                    <a:pt x="134" y="42"/>
                    <a:pt x="135" y="33"/>
                  </a:cubicBezTo>
                  <a:cubicBezTo>
                    <a:pt x="135" y="29"/>
                    <a:pt x="134" y="22"/>
                    <a:pt x="127" y="16"/>
                  </a:cubicBezTo>
                  <a:cubicBezTo>
                    <a:pt x="122" y="13"/>
                    <a:pt x="118" y="11"/>
                    <a:pt x="113" y="11"/>
                  </a:cubicBezTo>
                  <a:cubicBezTo>
                    <a:pt x="99" y="11"/>
                    <a:pt x="92" y="27"/>
                    <a:pt x="87" y="42"/>
                  </a:cubicBezTo>
                  <a:cubicBezTo>
                    <a:pt x="82" y="23"/>
                    <a:pt x="72" y="0"/>
                    <a:pt x="55" y="0"/>
                  </a:cubicBezTo>
                  <a:cubicBezTo>
                    <a:pt x="51" y="0"/>
                    <a:pt x="46" y="2"/>
                    <a:pt x="41" y="6"/>
                  </a:cubicBezTo>
                  <a:cubicBezTo>
                    <a:pt x="31" y="14"/>
                    <a:pt x="31" y="22"/>
                    <a:pt x="31" y="27"/>
                  </a:cubicBezTo>
                  <a:cubicBezTo>
                    <a:pt x="33" y="39"/>
                    <a:pt x="46" y="50"/>
                    <a:pt x="59" y="57"/>
                  </a:cubicBezTo>
                  <a:cubicBezTo>
                    <a:pt x="7" y="57"/>
                    <a:pt x="7" y="57"/>
                    <a:pt x="7" y="57"/>
                  </a:cubicBezTo>
                  <a:cubicBezTo>
                    <a:pt x="3" y="57"/>
                    <a:pt x="0" y="60"/>
                    <a:pt x="0" y="64"/>
                  </a:cubicBezTo>
                  <a:cubicBezTo>
                    <a:pt x="0" y="101"/>
                    <a:pt x="0" y="101"/>
                    <a:pt x="0" y="101"/>
                  </a:cubicBezTo>
                  <a:cubicBezTo>
                    <a:pt x="0" y="105"/>
                    <a:pt x="3" y="108"/>
                    <a:pt x="7" y="108"/>
                  </a:cubicBezTo>
                  <a:cubicBezTo>
                    <a:pt x="9" y="108"/>
                    <a:pt x="9" y="108"/>
                    <a:pt x="9" y="108"/>
                  </a:cubicBezTo>
                  <a:cubicBezTo>
                    <a:pt x="9" y="190"/>
                    <a:pt x="9" y="190"/>
                    <a:pt x="9" y="190"/>
                  </a:cubicBezTo>
                  <a:cubicBezTo>
                    <a:pt x="9" y="194"/>
                    <a:pt x="12" y="197"/>
                    <a:pt x="16" y="197"/>
                  </a:cubicBezTo>
                  <a:cubicBezTo>
                    <a:pt x="153" y="197"/>
                    <a:pt x="153" y="197"/>
                    <a:pt x="153" y="197"/>
                  </a:cubicBezTo>
                  <a:cubicBezTo>
                    <a:pt x="157" y="197"/>
                    <a:pt x="160" y="194"/>
                    <a:pt x="160" y="190"/>
                  </a:cubicBezTo>
                  <a:cubicBezTo>
                    <a:pt x="160" y="108"/>
                    <a:pt x="160" y="108"/>
                    <a:pt x="160" y="108"/>
                  </a:cubicBezTo>
                  <a:cubicBezTo>
                    <a:pt x="162" y="108"/>
                    <a:pt x="162" y="108"/>
                    <a:pt x="162" y="108"/>
                  </a:cubicBezTo>
                  <a:cubicBezTo>
                    <a:pt x="166" y="108"/>
                    <a:pt x="169" y="105"/>
                    <a:pt x="169" y="101"/>
                  </a:cubicBezTo>
                  <a:cubicBezTo>
                    <a:pt x="169" y="64"/>
                    <a:pt x="169" y="64"/>
                    <a:pt x="169" y="64"/>
                  </a:cubicBezTo>
                  <a:cubicBezTo>
                    <a:pt x="169" y="60"/>
                    <a:pt x="166" y="57"/>
                    <a:pt x="162" y="57"/>
                  </a:cubicBezTo>
                  <a:close/>
                  <a:moveTo>
                    <a:pt x="155" y="94"/>
                  </a:moveTo>
                  <a:cubicBezTo>
                    <a:pt x="98" y="94"/>
                    <a:pt x="98" y="94"/>
                    <a:pt x="98" y="94"/>
                  </a:cubicBezTo>
                  <a:cubicBezTo>
                    <a:pt x="98" y="71"/>
                    <a:pt x="98" y="71"/>
                    <a:pt x="98" y="71"/>
                  </a:cubicBezTo>
                  <a:cubicBezTo>
                    <a:pt x="155" y="71"/>
                    <a:pt x="155" y="71"/>
                    <a:pt x="155" y="71"/>
                  </a:cubicBezTo>
                  <a:lnTo>
                    <a:pt x="155" y="94"/>
                  </a:lnTo>
                  <a:close/>
                  <a:moveTo>
                    <a:pt x="113" y="25"/>
                  </a:moveTo>
                  <a:cubicBezTo>
                    <a:pt x="115" y="25"/>
                    <a:pt x="116" y="26"/>
                    <a:pt x="118" y="27"/>
                  </a:cubicBezTo>
                  <a:cubicBezTo>
                    <a:pt x="121" y="29"/>
                    <a:pt x="121" y="31"/>
                    <a:pt x="121" y="31"/>
                  </a:cubicBezTo>
                  <a:cubicBezTo>
                    <a:pt x="121" y="36"/>
                    <a:pt x="111" y="44"/>
                    <a:pt x="99" y="51"/>
                  </a:cubicBezTo>
                  <a:cubicBezTo>
                    <a:pt x="102" y="37"/>
                    <a:pt x="108" y="25"/>
                    <a:pt x="113" y="25"/>
                  </a:cubicBezTo>
                  <a:close/>
                  <a:moveTo>
                    <a:pt x="45" y="25"/>
                  </a:moveTo>
                  <a:cubicBezTo>
                    <a:pt x="45" y="24"/>
                    <a:pt x="44" y="21"/>
                    <a:pt x="50" y="16"/>
                  </a:cubicBezTo>
                  <a:cubicBezTo>
                    <a:pt x="51" y="15"/>
                    <a:pt x="53" y="14"/>
                    <a:pt x="55" y="14"/>
                  </a:cubicBezTo>
                  <a:cubicBezTo>
                    <a:pt x="63" y="14"/>
                    <a:pt x="71" y="32"/>
                    <a:pt x="75" y="50"/>
                  </a:cubicBezTo>
                  <a:cubicBezTo>
                    <a:pt x="61" y="43"/>
                    <a:pt x="46" y="33"/>
                    <a:pt x="45" y="25"/>
                  </a:cubicBezTo>
                  <a:close/>
                  <a:moveTo>
                    <a:pt x="72" y="71"/>
                  </a:moveTo>
                  <a:cubicBezTo>
                    <a:pt x="72" y="94"/>
                    <a:pt x="72" y="94"/>
                    <a:pt x="72" y="94"/>
                  </a:cubicBezTo>
                  <a:cubicBezTo>
                    <a:pt x="14" y="94"/>
                    <a:pt x="14" y="94"/>
                    <a:pt x="14" y="94"/>
                  </a:cubicBezTo>
                  <a:cubicBezTo>
                    <a:pt x="14" y="71"/>
                    <a:pt x="14" y="71"/>
                    <a:pt x="14" y="71"/>
                  </a:cubicBezTo>
                  <a:lnTo>
                    <a:pt x="72" y="71"/>
                  </a:lnTo>
                  <a:close/>
                  <a:moveTo>
                    <a:pt x="23" y="102"/>
                  </a:moveTo>
                  <a:cubicBezTo>
                    <a:pt x="72" y="102"/>
                    <a:pt x="72" y="102"/>
                    <a:pt x="72" y="102"/>
                  </a:cubicBezTo>
                  <a:cubicBezTo>
                    <a:pt x="72" y="183"/>
                    <a:pt x="72" y="183"/>
                    <a:pt x="72" y="183"/>
                  </a:cubicBezTo>
                  <a:cubicBezTo>
                    <a:pt x="23" y="183"/>
                    <a:pt x="23" y="183"/>
                    <a:pt x="23" y="183"/>
                  </a:cubicBezTo>
                  <a:lnTo>
                    <a:pt x="23" y="102"/>
                  </a:lnTo>
                  <a:close/>
                  <a:moveTo>
                    <a:pt x="98" y="183"/>
                  </a:moveTo>
                  <a:cubicBezTo>
                    <a:pt x="98" y="102"/>
                    <a:pt x="98" y="102"/>
                    <a:pt x="98" y="102"/>
                  </a:cubicBezTo>
                  <a:cubicBezTo>
                    <a:pt x="146" y="102"/>
                    <a:pt x="146" y="102"/>
                    <a:pt x="146" y="102"/>
                  </a:cubicBezTo>
                  <a:cubicBezTo>
                    <a:pt x="146" y="183"/>
                    <a:pt x="146" y="183"/>
                    <a:pt x="146" y="183"/>
                  </a:cubicBezTo>
                  <a:lnTo>
                    <a:pt x="98" y="18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grpSp>
      <p:sp>
        <p:nvSpPr>
          <p:cNvPr id="23571" name="直接连接符 24"/>
          <p:cNvSpPr>
            <a:spLocks noChangeShapeType="1"/>
          </p:cNvSpPr>
          <p:nvPr/>
        </p:nvSpPr>
        <p:spPr bwMode="auto">
          <a:xfrm flipH="1">
            <a:off x="8070850" y="4113213"/>
            <a:ext cx="0" cy="1538287"/>
          </a:xfrm>
          <a:prstGeom prst="line">
            <a:avLst/>
          </a:prstGeom>
          <a:noFill/>
          <a:ln cap="flat" cmpd="sng" w="50800">
            <a:solidFill>
              <a:schemeClr val="accent1"/>
            </a:solidFill>
            <a:bevel/>
          </a:ln>
          <a:extLst>
            <a:ext uri="{909E8E84-426E-40DD-AFC4-6F175D3DCCD1}">
              <a14:hiddenFill>
                <a:noFill/>
              </a14:hiddenFill>
            </a:ext>
          </a:extLst>
        </p:spPr>
        <p:txBody>
          <a:bodyPr/>
          <a:lstStyle/>
          <a:p>
            <a:endParaRPr altLang="en-US" lang="zh-CN"/>
          </a:p>
        </p:txBody>
      </p:sp>
      <p:sp>
        <p:nvSpPr>
          <p:cNvPr id="23573" name="矩形 26"/>
          <p:cNvSpPr>
            <a:spLocks noChangeArrowheads="1"/>
          </p:cNvSpPr>
          <p:nvPr/>
        </p:nvSpPr>
        <p:spPr bwMode="auto">
          <a:xfrm>
            <a:off x="8439149" y="4841875"/>
            <a:ext cx="247173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ym charset="-122" panose="02010600030101010101" pitchFamily="2" typeface="宋体"/>
              </a:rPr>
              <a:t>Lorem ipsum dolor sit amet, consectetuer adipiscing elit, sed diam nonummy nibh euismod tincidunt ut laoreet</a:t>
            </a:r>
          </a:p>
        </p:txBody>
      </p:sp>
      <p:grpSp>
        <p:nvGrpSpPr>
          <p:cNvPr id="11" name="组合 10"/>
          <p:cNvGrpSpPr/>
          <p:nvPr/>
        </p:nvGrpSpPr>
        <p:grpSpPr>
          <a:xfrm>
            <a:off x="8783638" y="4146550"/>
            <a:ext cx="1997075" cy="582613"/>
            <a:chOff x="8783638" y="4146550"/>
            <a:chExt cx="1997075" cy="582613"/>
          </a:xfrm>
        </p:grpSpPr>
        <p:sp>
          <p:nvSpPr>
            <p:cNvPr id="23572" name="任意多边形 25"/>
            <p:cNvSpPr>
              <a:spLocks noChangeArrowheads="1"/>
            </p:cNvSpPr>
            <p:nvPr/>
          </p:nvSpPr>
          <p:spPr bwMode="auto">
            <a:xfrm flipH="1">
              <a:off x="8783638" y="4146550"/>
              <a:ext cx="1997075" cy="582613"/>
            </a:xfrm>
            <a:custGeom>
              <a:gdLst>
                <a:gd fmla="*/ 0 w 1997528" name="T0"/>
                <a:gd fmla="*/ 0 h 582125" name="T1"/>
                <a:gd fmla="*/ 1997528 w 1997528" name="T2"/>
                <a:gd fmla="*/ 0 h 582125" name="T3"/>
                <a:gd fmla="*/ 1997528 w 1997528" name="T4"/>
                <a:gd fmla="*/ 379163 h 582125" name="T5"/>
                <a:gd fmla="*/ 1895926 w 1997528" name="T6"/>
                <a:gd fmla="*/ 379163 h 582125" name="T7"/>
                <a:gd fmla="*/ 1895926 w 1997528" name="T8"/>
                <a:gd fmla="*/ 582125 h 582125" name="T9"/>
                <a:gd fmla="*/ 1692964 w 1997528" name="T10"/>
                <a:gd fmla="*/ 379163 h 582125" name="T11"/>
                <a:gd fmla="*/ 0 w 1997528" name="T12"/>
                <a:gd fmla="*/ 379163 h 582125" name="T13"/>
                <a:gd fmla="*/ 0 60000 65536" name="T14"/>
                <a:gd fmla="*/ 0 60000 65536" name="T15"/>
                <a:gd fmla="*/ 0 60000 65536" name="T16"/>
                <a:gd fmla="*/ 0 60000 65536" name="T17"/>
                <a:gd fmla="*/ 0 60000 65536" name="T18"/>
                <a:gd fmla="*/ 0 60000 65536" name="T19"/>
                <a:gd fmla="*/ 0 60000 65536" name="T20"/>
                <a:gd fmla="*/ 0 w 1997528" name="T21"/>
                <a:gd fmla="*/ 0 h 582125" name="T22"/>
                <a:gd fmla="*/ 1997528 w 1997528" name="T23"/>
                <a:gd fmla="*/ 582125 h 582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82125" w="1997528">
                  <a:moveTo>
                    <a:pt x="0" y="0"/>
                  </a:moveTo>
                  <a:lnTo>
                    <a:pt x="1997528" y="0"/>
                  </a:lnTo>
                  <a:lnTo>
                    <a:pt x="1997528" y="379163"/>
                  </a:lnTo>
                  <a:lnTo>
                    <a:pt x="1895926" y="379163"/>
                  </a:lnTo>
                  <a:lnTo>
                    <a:pt x="1895926" y="582125"/>
                  </a:lnTo>
                  <a:lnTo>
                    <a:pt x="1692964" y="379163"/>
                  </a:lnTo>
                  <a:lnTo>
                    <a:pt x="0" y="379163"/>
                  </a:lnTo>
                  <a:close/>
                </a:path>
              </a:pathLst>
            </a:custGeom>
            <a:noFill/>
            <a:ln cap="flat" cmpd="sng" w="25400">
              <a:solidFill>
                <a:schemeClr val="accent1"/>
              </a:solidFill>
              <a:bevel/>
            </a:ln>
            <a:extLst>
              <a:ext uri="{909E8E84-426E-40DD-AFC4-6F175D3DCCD1}">
                <a14:hiddenFill>
                  <a:solidFill>
                    <a:srgbClr val="FFFFFF"/>
                  </a:solidFill>
                </a14:hiddenFill>
              </a:ext>
            </a:extLst>
          </p:spPr>
          <p:txBody>
            <a:bodyPr anchor="ctr"/>
            <a:lstStyle/>
            <a:p>
              <a:pPr algn="ctr"/>
              <a:endParaRPr altLang="zh-CN" b="1" lang="zh-CN">
                <a:solidFill>
                  <a:schemeClr val="accent1"/>
                </a:solidFill>
                <a:latin charset="-122" panose="02010600030101010101" pitchFamily="2" typeface="宋体"/>
                <a:sym charset="-122" panose="02010600030101010101" pitchFamily="2" typeface="宋体"/>
              </a:endParaRPr>
            </a:p>
          </p:txBody>
        </p:sp>
        <p:sp>
          <p:nvSpPr>
            <p:cNvPr id="23574" name="矩形 27"/>
            <p:cNvSpPr>
              <a:spLocks noChangeArrowheads="1"/>
            </p:cNvSpPr>
            <p:nvPr/>
          </p:nvSpPr>
          <p:spPr bwMode="auto">
            <a:xfrm>
              <a:off x="8996627" y="4151313"/>
              <a:ext cx="161396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a:solidFill>
                    <a:schemeClr val="accent1"/>
                  </a:solidFill>
                  <a:latin charset="0" panose="020f0502020204030204" pitchFamily="34" typeface="Calibri"/>
                  <a:ea charset="0" pitchFamily="34" typeface="Calibri"/>
                  <a:cs charset="0" pitchFamily="34" typeface="Calibri"/>
                  <a:sym charset="0" panose="020f0502020204030204" pitchFamily="34" typeface="Calibri"/>
                </a:rPr>
                <a:t>LOREM IPSUM </a:t>
              </a:r>
            </a:p>
          </p:txBody>
        </p:sp>
      </p:grpSp>
      <p:sp>
        <p:nvSpPr>
          <p:cNvPr id="23575" name="直接连接符 28"/>
          <p:cNvSpPr>
            <a:spLocks noChangeShapeType="1"/>
          </p:cNvSpPr>
          <p:nvPr/>
        </p:nvSpPr>
        <p:spPr bwMode="auto">
          <a:xfrm>
            <a:off x="3917950" y="4113213"/>
            <a:ext cx="1588" cy="1538287"/>
          </a:xfrm>
          <a:prstGeom prst="line">
            <a:avLst/>
          </a:prstGeom>
          <a:noFill/>
          <a:ln cap="flat" cmpd="sng" w="50800">
            <a:solidFill>
              <a:schemeClr val="tx1"/>
            </a:solidFill>
            <a:bevel/>
          </a:ln>
          <a:extLst>
            <a:ext uri="{909E8E84-426E-40DD-AFC4-6F175D3DCCD1}">
              <a14:hiddenFill>
                <a:noFill/>
              </a14:hiddenFill>
            </a:ext>
          </a:extLst>
        </p:spPr>
        <p:txBody>
          <a:bodyPr/>
          <a:lstStyle/>
          <a:p>
            <a:endParaRPr altLang="en-US" lang="zh-CN"/>
          </a:p>
        </p:txBody>
      </p:sp>
      <p:sp>
        <p:nvSpPr>
          <p:cNvPr id="23577" name="矩形 30"/>
          <p:cNvSpPr>
            <a:spLocks noChangeArrowheads="1"/>
          </p:cNvSpPr>
          <p:nvPr/>
        </p:nvSpPr>
        <p:spPr bwMode="auto">
          <a:xfrm>
            <a:off x="849313" y="4841875"/>
            <a:ext cx="247173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ym charset="-122" panose="02010600030101010101" pitchFamily="2" typeface="宋体"/>
              </a:rPr>
              <a:t>Lorem ipsum dolor sit amet, consectetuer adipiscing elit, sed diam nonummy nibh euismod tincidunt ut laoreet</a:t>
            </a:r>
          </a:p>
        </p:txBody>
      </p:sp>
      <p:grpSp>
        <p:nvGrpSpPr>
          <p:cNvPr id="10" name="组合 9"/>
          <p:cNvGrpSpPr/>
          <p:nvPr/>
        </p:nvGrpSpPr>
        <p:grpSpPr>
          <a:xfrm>
            <a:off x="1193800" y="4146550"/>
            <a:ext cx="1997075" cy="582613"/>
            <a:chOff x="1193800" y="4146550"/>
            <a:chExt cx="1997075" cy="582613"/>
          </a:xfrm>
        </p:grpSpPr>
        <p:sp>
          <p:nvSpPr>
            <p:cNvPr id="23576" name="任意多边形 29"/>
            <p:cNvSpPr>
              <a:spLocks noChangeArrowheads="1"/>
            </p:cNvSpPr>
            <p:nvPr/>
          </p:nvSpPr>
          <p:spPr bwMode="auto">
            <a:xfrm>
              <a:off x="1193800" y="4146550"/>
              <a:ext cx="1997075" cy="582613"/>
            </a:xfrm>
            <a:custGeom>
              <a:gdLst>
                <a:gd fmla="*/ 0 w 1997528" name="T0"/>
                <a:gd fmla="*/ 0 h 582125" name="T1"/>
                <a:gd fmla="*/ 1997528 w 1997528" name="T2"/>
                <a:gd fmla="*/ 0 h 582125" name="T3"/>
                <a:gd fmla="*/ 1997528 w 1997528" name="T4"/>
                <a:gd fmla="*/ 379163 h 582125" name="T5"/>
                <a:gd fmla="*/ 1895926 w 1997528" name="T6"/>
                <a:gd fmla="*/ 379163 h 582125" name="T7"/>
                <a:gd fmla="*/ 1895926 w 1997528" name="T8"/>
                <a:gd fmla="*/ 582125 h 582125" name="T9"/>
                <a:gd fmla="*/ 1692964 w 1997528" name="T10"/>
                <a:gd fmla="*/ 379163 h 582125" name="T11"/>
                <a:gd fmla="*/ 0 w 1997528" name="T12"/>
                <a:gd fmla="*/ 379163 h 582125" name="T13"/>
                <a:gd fmla="*/ 0 60000 65536" name="T14"/>
                <a:gd fmla="*/ 0 60000 65536" name="T15"/>
                <a:gd fmla="*/ 0 60000 65536" name="T16"/>
                <a:gd fmla="*/ 0 60000 65536" name="T17"/>
                <a:gd fmla="*/ 0 60000 65536" name="T18"/>
                <a:gd fmla="*/ 0 60000 65536" name="T19"/>
                <a:gd fmla="*/ 0 60000 65536" name="T20"/>
                <a:gd fmla="*/ 0 w 1997528" name="T21"/>
                <a:gd fmla="*/ 0 h 582125" name="T22"/>
                <a:gd fmla="*/ 1997528 w 1997528" name="T23"/>
                <a:gd fmla="*/ 582125 h 582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82125" w="1997528">
                  <a:moveTo>
                    <a:pt x="0" y="0"/>
                  </a:moveTo>
                  <a:lnTo>
                    <a:pt x="1997528" y="0"/>
                  </a:lnTo>
                  <a:lnTo>
                    <a:pt x="1997528" y="379163"/>
                  </a:lnTo>
                  <a:lnTo>
                    <a:pt x="1895926" y="379163"/>
                  </a:lnTo>
                  <a:lnTo>
                    <a:pt x="1895926" y="582125"/>
                  </a:lnTo>
                  <a:lnTo>
                    <a:pt x="1692964" y="379163"/>
                  </a:lnTo>
                  <a:lnTo>
                    <a:pt x="0" y="379163"/>
                  </a:lnTo>
                  <a:close/>
                </a:path>
              </a:pathLst>
            </a:custGeom>
            <a:noFill/>
            <a:ln cap="flat" cmpd="sng" w="25400">
              <a:solidFill>
                <a:schemeClr val="tx1"/>
              </a:solidFill>
              <a:bevel/>
            </a:ln>
            <a:extLst>
              <a:ext uri="{909E8E84-426E-40DD-AFC4-6F175D3DCCD1}">
                <a14:hiddenFill>
                  <a:solidFill>
                    <a:srgbClr val="FFFFFF"/>
                  </a:solidFill>
                </a14:hiddenFill>
              </a:ext>
            </a:extLst>
          </p:spPr>
          <p:txBody>
            <a:bodyPr anchor="ctr"/>
            <a:lstStyle/>
            <a:p>
              <a:pPr algn="ctr"/>
              <a:endParaRPr altLang="zh-CN" b="1" lang="zh-CN">
                <a:latin charset="-122" panose="02010600030101010101" pitchFamily="2" typeface="宋体"/>
                <a:sym charset="-122" panose="02010600030101010101" pitchFamily="2" typeface="宋体"/>
              </a:endParaRPr>
            </a:p>
          </p:txBody>
        </p:sp>
        <p:sp>
          <p:nvSpPr>
            <p:cNvPr id="23578" name="矩形 31"/>
            <p:cNvSpPr>
              <a:spLocks noChangeArrowheads="1"/>
            </p:cNvSpPr>
            <p:nvPr/>
          </p:nvSpPr>
          <p:spPr bwMode="auto">
            <a:xfrm>
              <a:off x="1406788" y="4151313"/>
              <a:ext cx="1613961"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a:latin charset="0" panose="020f0502020204030204" pitchFamily="34" typeface="Calibri"/>
                  <a:ea charset="0" pitchFamily="34" typeface="Calibri"/>
                  <a:cs charset="0" pitchFamily="34" typeface="Calibri"/>
                  <a:sym charset="0" panose="020f0502020204030204" pitchFamily="34" typeface="Calibri"/>
                </a:rPr>
                <a:t>LOREM IPSUM </a:t>
              </a:r>
            </a:p>
          </p:txBody>
        </p:sp>
      </p:grpSp>
      <p:sp>
        <p:nvSpPr>
          <p:cNvPr id="2" name="标题 1"/>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CEA51FD0-0F0F-44F7-B108-DF02584DA96F}" type="slidenum">
              <a:rPr altLang="en-US" lang="zh-CN" smtClean="0"/>
              <a:t>20</a:t>
            </a:fld>
          </a:p>
        </p:txBody>
      </p:sp>
    </p:spTree>
    <p:extLst>
      <p:ext uri="{BB962C8B-B14F-4D97-AF65-F5344CB8AC3E}">
        <p14:creationId val="311682631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3"/>
                                        </p:tgtEl>
                                        <p:attrNameLst>
                                          <p:attrName>style.visibility</p:attrName>
                                        </p:attrNameLst>
                                      </p:cBhvr>
                                      <p:to>
                                        <p:strVal val="visible"/>
                                      </p:to>
                                    </p:set>
                                    <p:animEffect filter="circle(out)"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id="21" nodeType="afterEffect" presetClass="entr" presetID="42" presetSubtype="0">
                                  <p:stCondLst>
                                    <p:cond delay="0"/>
                                  </p:stCondLst>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000"/>
                            </p:stCondLst>
                            <p:childTnLst>
                              <p:par>
                                <p:cTn fill="hold" grpId="0" id="27" nodeType="afterEffect" presetClass="entr" presetID="22" presetSubtype="4">
                                  <p:stCondLst>
                                    <p:cond delay="0"/>
                                  </p:stCondLst>
                                  <p:childTnLst>
                                    <p:set>
                                      <p:cBhvr>
                                        <p:cTn dur="1" fill="hold" id="28">
                                          <p:stCondLst>
                                            <p:cond delay="0"/>
                                          </p:stCondLst>
                                        </p:cTn>
                                        <p:tgtEl>
                                          <p:spTgt spid="23575"/>
                                        </p:tgtEl>
                                        <p:attrNameLst>
                                          <p:attrName>style.visibility</p:attrName>
                                        </p:attrNameLst>
                                      </p:cBhvr>
                                      <p:to>
                                        <p:strVal val="visible"/>
                                      </p:to>
                                    </p:set>
                                    <p:animEffect filter="wipe(down)" transition="in">
                                      <p:cBhvr>
                                        <p:cTn dur="500" id="29"/>
                                        <p:tgtEl>
                                          <p:spTgt spid="23575"/>
                                        </p:tgtEl>
                                      </p:cBhvr>
                                    </p:animEffect>
                                  </p:childTnLst>
                                </p:cTn>
                              </p:par>
                            </p:childTnLst>
                          </p:cTn>
                        </p:par>
                        <p:par>
                          <p:cTn fill="hold" id="30" nodeType="afterGroup">
                            <p:stCondLst>
                              <p:cond delay="4500"/>
                            </p:stCondLst>
                            <p:childTnLst>
                              <p:par>
                                <p:cTn fill="hold" id="31" nodeType="afterEffect" presetClass="entr" presetID="42"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500"/>
                            </p:stCondLst>
                            <p:childTnLst>
                              <p:par>
                                <p:cTn fill="hold" grpId="0" id="37" nodeType="afterEffect" presetClass="entr" presetID="42" presetSubtype="0">
                                  <p:stCondLst>
                                    <p:cond delay="0"/>
                                  </p:stCondLst>
                                  <p:childTnLst>
                                    <p:set>
                                      <p:cBhvr>
                                        <p:cTn dur="1" fill="hold" id="38">
                                          <p:stCondLst>
                                            <p:cond delay="0"/>
                                          </p:stCondLst>
                                        </p:cTn>
                                        <p:tgtEl>
                                          <p:spTgt spid="23577"/>
                                        </p:tgtEl>
                                        <p:attrNameLst>
                                          <p:attrName>style.visibility</p:attrName>
                                        </p:attrNameLst>
                                      </p:cBhvr>
                                      <p:to>
                                        <p:strVal val="visible"/>
                                      </p:to>
                                    </p:set>
                                    <p:animEffect filter="fade" transition="in">
                                      <p:cBhvr>
                                        <p:cTn dur="1000" id="39"/>
                                        <p:tgtEl>
                                          <p:spTgt spid="23577"/>
                                        </p:tgtEl>
                                      </p:cBhvr>
                                    </p:animEffect>
                                    <p:anim calcmode="lin" valueType="num">
                                      <p:cBhvr>
                                        <p:cTn dur="1000" fill="hold" id="40"/>
                                        <p:tgtEl>
                                          <p:spTgt spid="23577"/>
                                        </p:tgtEl>
                                        <p:attrNameLst>
                                          <p:attrName>ppt_x</p:attrName>
                                        </p:attrNameLst>
                                      </p:cBhvr>
                                      <p:tavLst>
                                        <p:tav tm="0">
                                          <p:val>
                                            <p:strVal val="#ppt_x"/>
                                          </p:val>
                                        </p:tav>
                                        <p:tav tm="100000">
                                          <p:val>
                                            <p:strVal val="#ppt_x"/>
                                          </p:val>
                                        </p:tav>
                                      </p:tavLst>
                                    </p:anim>
                                    <p:anim calcmode="lin" valueType="num">
                                      <p:cBhvr>
                                        <p:cTn dur="1000" fill="hold" id="41"/>
                                        <p:tgtEl>
                                          <p:spTgt spid="2357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500"/>
                            </p:stCondLst>
                            <p:childTnLst>
                              <p:par>
                                <p:cTn fill="hold" grpId="0" id="43" nodeType="afterEffect" presetClass="entr" presetID="22" presetSubtype="4">
                                  <p:stCondLst>
                                    <p:cond delay="0"/>
                                  </p:stCondLst>
                                  <p:childTnLst>
                                    <p:set>
                                      <p:cBhvr>
                                        <p:cTn dur="1" fill="hold" id="44">
                                          <p:stCondLst>
                                            <p:cond delay="0"/>
                                          </p:stCondLst>
                                        </p:cTn>
                                        <p:tgtEl>
                                          <p:spTgt spid="23571"/>
                                        </p:tgtEl>
                                        <p:attrNameLst>
                                          <p:attrName>style.visibility</p:attrName>
                                        </p:attrNameLst>
                                      </p:cBhvr>
                                      <p:to>
                                        <p:strVal val="visible"/>
                                      </p:to>
                                    </p:set>
                                    <p:animEffect filter="wipe(down)" transition="in">
                                      <p:cBhvr>
                                        <p:cTn dur="500" id="45"/>
                                        <p:tgtEl>
                                          <p:spTgt spid="23571"/>
                                        </p:tgtEl>
                                      </p:cBhvr>
                                    </p:animEffect>
                                  </p:childTnLst>
                                </p:cTn>
                              </p:par>
                            </p:childTnLst>
                          </p:cTn>
                        </p:par>
                        <p:par>
                          <p:cTn fill="hold" id="46" nodeType="afterGroup">
                            <p:stCondLst>
                              <p:cond delay="7000"/>
                            </p:stCondLst>
                            <p:childTnLst>
                              <p:par>
                                <p:cTn fill="hold" id="47" nodeType="after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1000" id="49"/>
                                        <p:tgtEl>
                                          <p:spTgt spid="11"/>
                                        </p:tgtEl>
                                      </p:cBhvr>
                                    </p:animEffect>
                                    <p:anim calcmode="lin" valueType="num">
                                      <p:cBhvr>
                                        <p:cTn dur="1000" fill="hold" id="50"/>
                                        <p:tgtEl>
                                          <p:spTgt spid="11"/>
                                        </p:tgtEl>
                                        <p:attrNameLst>
                                          <p:attrName>ppt_x</p:attrName>
                                        </p:attrNameLst>
                                      </p:cBhvr>
                                      <p:tavLst>
                                        <p:tav tm="0">
                                          <p:val>
                                            <p:strVal val="#ppt_x"/>
                                          </p:val>
                                        </p:tav>
                                        <p:tav tm="100000">
                                          <p:val>
                                            <p:strVal val="#ppt_x"/>
                                          </p:val>
                                        </p:tav>
                                      </p:tavLst>
                                    </p:anim>
                                    <p:anim calcmode="lin" valueType="num">
                                      <p:cBhvr>
                                        <p:cTn dur="1000" fill="hold" id="51"/>
                                        <p:tgtEl>
                                          <p:spTgt spid="1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grpId="0" id="53" nodeType="afterEffect" presetClass="entr" presetID="42" presetSubtype="0">
                                  <p:stCondLst>
                                    <p:cond delay="0"/>
                                  </p:stCondLst>
                                  <p:childTnLst>
                                    <p:set>
                                      <p:cBhvr>
                                        <p:cTn dur="1" fill="hold" id="54">
                                          <p:stCondLst>
                                            <p:cond delay="0"/>
                                          </p:stCondLst>
                                        </p:cTn>
                                        <p:tgtEl>
                                          <p:spTgt spid="23573"/>
                                        </p:tgtEl>
                                        <p:attrNameLst>
                                          <p:attrName>style.visibility</p:attrName>
                                        </p:attrNameLst>
                                      </p:cBhvr>
                                      <p:to>
                                        <p:strVal val="visible"/>
                                      </p:to>
                                    </p:set>
                                    <p:animEffect filter="fade" transition="in">
                                      <p:cBhvr>
                                        <p:cTn dur="1000" id="55"/>
                                        <p:tgtEl>
                                          <p:spTgt spid="23573"/>
                                        </p:tgtEl>
                                      </p:cBhvr>
                                    </p:animEffect>
                                    <p:anim calcmode="lin" valueType="num">
                                      <p:cBhvr>
                                        <p:cTn dur="1000" fill="hold" id="56"/>
                                        <p:tgtEl>
                                          <p:spTgt spid="23573"/>
                                        </p:tgtEl>
                                        <p:attrNameLst>
                                          <p:attrName>ppt_x</p:attrName>
                                        </p:attrNameLst>
                                      </p:cBhvr>
                                      <p:tavLst>
                                        <p:tav tm="0">
                                          <p:val>
                                            <p:strVal val="#ppt_x"/>
                                          </p:val>
                                        </p:tav>
                                        <p:tav tm="100000">
                                          <p:val>
                                            <p:strVal val="#ppt_x"/>
                                          </p:val>
                                        </p:tav>
                                      </p:tavLst>
                                    </p:anim>
                                    <p:anim calcmode="lin" valueType="num">
                                      <p:cBhvr>
                                        <p:cTn dur="1000" fill="hold" id="57"/>
                                        <p:tgtEl>
                                          <p:spTgt spid="235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571"/>
      <p:bldP grpId="0" spid="23573"/>
      <p:bldP grpId="0" spid="23575"/>
      <p:bldP grpId="0" spid="2357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6" name="图片占位符 15"/>
          <p:cNvPicPr>
            <a:picLocks noChangeAspect="1" noGrp="1"/>
          </p:cNvPicPr>
          <p:nvPr>
            <p:ph idx="14" sz="quarter" type="pic"/>
          </p:nvPr>
        </p:nvPicPr>
        <p:blipFill>
          <a:blip r:embed="rId2">
            <a:extLst>
              <a:ext uri="{28A0092B-C50C-407E-A947-70E740481C1C}">
                <a14:useLocalDpi/>
              </a:ext>
            </a:extLst>
          </a:blip>
          <a:stretch>
            <a:fillRect/>
          </a:stretch>
        </p:blipFill>
        <p:spPr/>
      </p:pic>
      <p:sp>
        <p:nvSpPr>
          <p:cNvPr id="5" name="灯片编号占位符 4"/>
          <p:cNvSpPr>
            <a:spLocks noGrp="1"/>
          </p:cNvSpPr>
          <p:nvPr>
            <p:ph idx="12" sz="quarter" type="sldNum"/>
          </p:nvPr>
        </p:nvSpPr>
        <p:spPr/>
        <p:txBody>
          <a:bodyPr/>
          <a:lstStyle/>
          <a:p>
            <a:fld id="{F82D53D8-ADC2-477F-9E23-C8B0A88D640E}" type="slidenum">
              <a:rPr altLang="en-US" lang="zh-CN" smtClean="0"/>
              <a:t>21</a:t>
            </a:fld>
          </a:p>
        </p:txBody>
      </p:sp>
      <p:sp>
        <p:nvSpPr>
          <p:cNvPr id="18" name="文本占位符 17"/>
          <p:cNvSpPr>
            <a:spLocks noGrp="1"/>
          </p:cNvSpPr>
          <p:nvPr>
            <p:ph idx="13" sz="quarter" type="body"/>
          </p:nvPr>
        </p:nvSpPr>
        <p:spPr/>
        <p:txBody>
          <a:bodyPr/>
          <a:lstStyle/>
          <a:p>
            <a:r>
              <a:rPr altLang="zh-CN" lang="en-US"/>
              <a:t>Thank you!</a:t>
            </a:r>
          </a:p>
        </p:txBody>
      </p:sp>
    </p:spTree>
    <p:extLst>
      <p:ext uri="{BB962C8B-B14F-4D97-AF65-F5344CB8AC3E}">
        <p14:creationId val="170252290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afterEffect" presetClass="entr" presetID="10" presetSubtype="0">
                                  <p:stCondLst>
                                    <p:cond delay="0"/>
                                  </p:stCondLst>
                                  <p:childTnLst>
                                    <p:set>
                                      <p:cBhvr>
                                        <p:cTn dur="1" fill="hold" id="6">
                                          <p:stCondLst>
                                            <p:cond delay="0"/>
                                          </p:stCondLst>
                                        </p:cTn>
                                        <p:tgtEl>
                                          <p:spTgt spid="18">
                                            <p:txEl>
                                              <p:pRg end="0" st="0"/>
                                            </p:txEl>
                                          </p:spTgt>
                                        </p:tgtEl>
                                        <p:attrNameLst>
                                          <p:attrName>style.visibility</p:attrName>
                                        </p:attrNameLst>
                                      </p:cBhvr>
                                      <p:to>
                                        <p:strVal val="visible"/>
                                      </p:to>
                                    </p:set>
                                    <p:animEffect filter="fade" transition="in">
                                      <p:cBhvr>
                                        <p:cTn dur="500" id="7"/>
                                        <p:tgtEl>
                                          <p:spTgt spid="18">
                                            <p:txEl>
                                              <p:pRg end="0" st="0"/>
                                            </p:txEl>
                                          </p:spTgt>
                                        </p:tgtEl>
                                      </p:cBhvr>
                                    </p:animEffect>
                                  </p:childTnLst>
                                </p:cTn>
                              </p:par>
                            </p:childTnLst>
                          </p:cTn>
                        </p:par>
                        <p:par>
                          <p:cTn fill="hold" id="8" nodeType="afterGroup">
                            <p:stCondLst>
                              <p:cond delay="500"/>
                            </p:stCondLst>
                            <p:childTnLst>
                              <p:par>
                                <p:cTn fill="hold" grpId="0" id="9" nodeType="afterEffect" presetClass="emph" presetID="26" presetSubtype="0">
                                  <p:stCondLst>
                                    <p:cond delay="0"/>
                                  </p:stCondLst>
                                  <p:childTnLst>
                                    <p:animEffect filter="fade" transition="out">
                                      <p:cBhvr>
                                        <p:cTn dur="500" id="10" tmFilter="0, 0; .2, .5; .8, .5; 1, 0"/>
                                        <p:tgtEl>
                                          <p:spTgt spid="18">
                                            <p:txEl>
                                              <p:pRg end="0" st="0"/>
                                            </p:txEl>
                                          </p:spTgt>
                                        </p:tgtEl>
                                      </p:cBhvr>
                                    </p:animEffect>
                                    <p:animScale>
                                      <p:cBhvr>
                                        <p:cTn autoRev="1" dur="250" fill="hold" id="11"/>
                                        <p:tgtEl>
                                          <p:spTgt spid="18">
                                            <p:txEl>
                                              <p:pRg end="0" st="0"/>
                                            </p:txEl>
                                          </p:spTgt>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8"/>
      <p:bldP build="p" grpId="1"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0">
  <p:cSld>
    <p:spTree>
      <p:nvGrpSpPr>
        <p:cNvPr id="1" name=""/>
        <p:cNvGrpSpPr/>
        <p:nvPr/>
      </p:nvGrpSpPr>
      <p:grpSpPr>
        <a:xfrm>
          <a:off x="0" y="0"/>
          <a:ext cx="0" cy="0"/>
        </a:xfrm>
      </p:grpSpPr>
      <p:sp>
        <p:nvSpPr>
          <p:cNvPr id="21" name="Freeform 13"/>
          <p:cNvSpPr>
            <a:spLocks noEditPoints="1"/>
          </p:cNvSpPr>
          <p:nvPr/>
        </p:nvSpPr>
        <p:spPr bwMode="auto">
          <a:xfrm>
            <a:off x="838200" y="1677307"/>
            <a:ext cx="228600" cy="292100"/>
          </a:xfrm>
          <a:custGeom>
            <a:gdLst>
              <a:gd fmla="*/ 49427 w 74" name="T0"/>
              <a:gd fmla="*/ 258278 h 95" name="T1"/>
              <a:gd fmla="*/ 49427 w 74" name="T2"/>
              <a:gd fmla="*/ 119915 h 95" name="T3"/>
              <a:gd fmla="*/ 67962 w 74" name="T4"/>
              <a:gd fmla="*/ 119915 h 95" name="T5"/>
              <a:gd fmla="*/ 67962 w 74" name="T6"/>
              <a:gd fmla="*/ 258278 h 95" name="T7"/>
              <a:gd fmla="*/ 49427 w 74" name="T8"/>
              <a:gd fmla="*/ 258278 h 95" name="T9"/>
              <a:gd fmla="*/ 105032 w 74" name="T10"/>
              <a:gd fmla="*/ 258278 h 95" name="T11"/>
              <a:gd fmla="*/ 105032 w 74" name="T12"/>
              <a:gd fmla="*/ 119915 h 95" name="T13"/>
              <a:gd fmla="*/ 123568 w 74" name="T14"/>
              <a:gd fmla="*/ 119915 h 95" name="T15"/>
              <a:gd fmla="*/ 123568 w 74" name="T16"/>
              <a:gd fmla="*/ 258278 h 95" name="T17"/>
              <a:gd fmla="*/ 105032 w 74" name="T18"/>
              <a:gd fmla="*/ 258278 h 95" name="T19"/>
              <a:gd fmla="*/ 160638 w 74" name="T20"/>
              <a:gd fmla="*/ 258278 h 95" name="T21"/>
              <a:gd fmla="*/ 160638 w 74" name="T22"/>
              <a:gd fmla="*/ 119915 h 95" name="T23"/>
              <a:gd fmla="*/ 179173 w 74" name="T24"/>
              <a:gd fmla="*/ 119915 h 95" name="T25"/>
              <a:gd fmla="*/ 179173 w 74" name="T26"/>
              <a:gd fmla="*/ 258278 h 95" name="T27"/>
              <a:gd fmla="*/ 160638 w 74" name="T28"/>
              <a:gd fmla="*/ 258278 h 95" name="T29"/>
              <a:gd fmla="*/ 197708 w 74" name="T30"/>
              <a:gd fmla="*/ 83018 h 95" name="T31"/>
              <a:gd fmla="*/ 30892 w 74" name="T32"/>
              <a:gd fmla="*/ 83018 h 95" name="T33"/>
              <a:gd fmla="*/ 12357 w 74" name="T34"/>
              <a:gd fmla="*/ 101466 h 95" name="T35"/>
              <a:gd fmla="*/ 12357 w 74" name="T36"/>
              <a:gd fmla="*/ 104541 h 95" name="T37"/>
              <a:gd fmla="*/ 12357 w 74" name="T38"/>
              <a:gd fmla="*/ 104541 h 95" name="T39"/>
              <a:gd fmla="*/ 12357 w 74" name="T40"/>
              <a:gd fmla="*/ 270577 h 95" name="T41"/>
              <a:gd fmla="*/ 12357 w 74" name="T42"/>
              <a:gd fmla="*/ 273652 h 95" name="T43"/>
              <a:gd fmla="*/ 12357 w 74" name="T44"/>
              <a:gd fmla="*/ 273652 h 95" name="T45"/>
              <a:gd fmla="*/ 30892 w 74" name="T46"/>
              <a:gd fmla="*/ 292100 h 95" name="T47"/>
              <a:gd fmla="*/ 197708 w 74" name="T48"/>
              <a:gd fmla="*/ 292100 h 95" name="T49"/>
              <a:gd fmla="*/ 216243 w 74" name="T50"/>
              <a:gd fmla="*/ 273652 h 95" name="T51"/>
              <a:gd fmla="*/ 216243 w 74" name="T52"/>
              <a:gd fmla="*/ 273652 h 95" name="T53"/>
              <a:gd fmla="*/ 216243 w 74" name="T54"/>
              <a:gd fmla="*/ 270577 h 95" name="T55"/>
              <a:gd fmla="*/ 216243 w 74" name="T56"/>
              <a:gd fmla="*/ 104541 h 95" name="T57"/>
              <a:gd fmla="*/ 216243 w 74" name="T58"/>
              <a:gd fmla="*/ 104541 h 95" name="T59"/>
              <a:gd fmla="*/ 216243 w 74" name="T60"/>
              <a:gd fmla="*/ 101466 h 95" name="T61"/>
              <a:gd fmla="*/ 197708 w 74" name="T62"/>
              <a:gd fmla="*/ 83018 h 95" name="T63"/>
              <a:gd fmla="*/ 114300 w 74" name="T64"/>
              <a:gd fmla="*/ 0 h 95" name="T65"/>
              <a:gd fmla="*/ 86497 w 74" name="T66"/>
              <a:gd fmla="*/ 24598 h 95" name="T67"/>
              <a:gd fmla="*/ 18535 w 74" name="T68"/>
              <a:gd fmla="*/ 24598 h 95" name="T69"/>
              <a:gd fmla="*/ 0 w 74" name="T70"/>
              <a:gd fmla="*/ 43046 h 95" name="T71"/>
              <a:gd fmla="*/ 18535 w 74" name="T72"/>
              <a:gd fmla="*/ 61495 h 95" name="T73"/>
              <a:gd fmla="*/ 213154 w 74" name="T74"/>
              <a:gd fmla="*/ 61495 h 95" name="T75"/>
              <a:gd fmla="*/ 228600 w 74" name="T76"/>
              <a:gd fmla="*/ 43046 h 95" name="T77"/>
              <a:gd fmla="*/ 213154 w 74" name="T78"/>
              <a:gd fmla="*/ 24598 h 95" name="T79"/>
              <a:gd fmla="*/ 145192 w 74" name="T80"/>
              <a:gd fmla="*/ 24598 h 95" name="T81"/>
              <a:gd fmla="*/ 114300 w 74" name="T82"/>
              <a:gd fmla="*/ 0 h 95"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95" w="74">
                <a:moveTo>
                  <a:pt x="16" y="84"/>
                </a:moveTo>
                <a:cubicBezTo>
                  <a:pt x="16" y="39"/>
                  <a:pt x="16" y="39"/>
                  <a:pt x="16" y="39"/>
                </a:cubicBezTo>
                <a:cubicBezTo>
                  <a:pt x="22" y="39"/>
                  <a:pt x="22" y="39"/>
                  <a:pt x="22" y="39"/>
                </a:cubicBezTo>
                <a:cubicBezTo>
                  <a:pt x="22" y="84"/>
                  <a:pt x="22" y="84"/>
                  <a:pt x="22" y="84"/>
                </a:cubicBezTo>
                <a:cubicBezTo>
                  <a:pt x="16" y="84"/>
                  <a:pt x="16" y="84"/>
                  <a:pt x="16" y="84"/>
                </a:cubicBezTo>
                <a:moveTo>
                  <a:pt x="34" y="84"/>
                </a:moveTo>
                <a:cubicBezTo>
                  <a:pt x="34" y="39"/>
                  <a:pt x="34" y="39"/>
                  <a:pt x="34" y="39"/>
                </a:cubicBezTo>
                <a:cubicBezTo>
                  <a:pt x="40" y="39"/>
                  <a:pt x="40" y="39"/>
                  <a:pt x="40" y="39"/>
                </a:cubicBezTo>
                <a:cubicBezTo>
                  <a:pt x="40" y="84"/>
                  <a:pt x="40" y="84"/>
                  <a:pt x="40" y="84"/>
                </a:cubicBezTo>
                <a:cubicBezTo>
                  <a:pt x="34" y="84"/>
                  <a:pt x="34" y="84"/>
                  <a:pt x="34" y="84"/>
                </a:cubicBezTo>
                <a:moveTo>
                  <a:pt x="52" y="84"/>
                </a:moveTo>
                <a:cubicBezTo>
                  <a:pt x="52" y="39"/>
                  <a:pt x="52" y="39"/>
                  <a:pt x="52" y="39"/>
                </a:cubicBezTo>
                <a:cubicBezTo>
                  <a:pt x="58" y="39"/>
                  <a:pt x="58" y="39"/>
                  <a:pt x="58" y="39"/>
                </a:cubicBezTo>
                <a:cubicBezTo>
                  <a:pt x="58" y="84"/>
                  <a:pt x="58" y="84"/>
                  <a:pt x="58" y="84"/>
                </a:cubicBezTo>
                <a:cubicBezTo>
                  <a:pt x="52" y="84"/>
                  <a:pt x="52" y="84"/>
                  <a:pt x="52" y="84"/>
                </a:cubicBezTo>
                <a:moveTo>
                  <a:pt x="64" y="27"/>
                </a:moveTo>
                <a:cubicBezTo>
                  <a:pt x="10" y="27"/>
                  <a:pt x="10" y="27"/>
                  <a:pt x="10" y="27"/>
                </a:cubicBezTo>
                <a:cubicBezTo>
                  <a:pt x="7" y="27"/>
                  <a:pt x="4" y="30"/>
                  <a:pt x="4" y="33"/>
                </a:cubicBezTo>
                <a:cubicBezTo>
                  <a:pt x="4" y="34"/>
                  <a:pt x="4" y="34"/>
                  <a:pt x="4" y="34"/>
                </a:cubicBezTo>
                <a:cubicBezTo>
                  <a:pt x="4" y="34"/>
                  <a:pt x="4" y="34"/>
                  <a:pt x="4" y="34"/>
                </a:cubicBezTo>
                <a:cubicBezTo>
                  <a:pt x="4" y="88"/>
                  <a:pt x="4" y="88"/>
                  <a:pt x="4" y="88"/>
                </a:cubicBezTo>
                <a:cubicBezTo>
                  <a:pt x="4" y="89"/>
                  <a:pt x="4" y="89"/>
                  <a:pt x="4" y="89"/>
                </a:cubicBezTo>
                <a:cubicBezTo>
                  <a:pt x="4" y="89"/>
                  <a:pt x="4" y="89"/>
                  <a:pt x="4" y="89"/>
                </a:cubicBezTo>
                <a:cubicBezTo>
                  <a:pt x="4" y="93"/>
                  <a:pt x="7" y="95"/>
                  <a:pt x="10" y="95"/>
                </a:cubicBezTo>
                <a:cubicBezTo>
                  <a:pt x="64" y="95"/>
                  <a:pt x="64" y="95"/>
                  <a:pt x="64" y="95"/>
                </a:cubicBezTo>
                <a:cubicBezTo>
                  <a:pt x="67" y="95"/>
                  <a:pt x="70" y="93"/>
                  <a:pt x="70" y="89"/>
                </a:cubicBezTo>
                <a:cubicBezTo>
                  <a:pt x="70" y="89"/>
                  <a:pt x="70" y="89"/>
                  <a:pt x="70" y="89"/>
                </a:cubicBezTo>
                <a:cubicBezTo>
                  <a:pt x="70" y="88"/>
                  <a:pt x="70" y="88"/>
                  <a:pt x="70" y="88"/>
                </a:cubicBezTo>
                <a:cubicBezTo>
                  <a:pt x="70" y="34"/>
                  <a:pt x="70" y="34"/>
                  <a:pt x="70" y="34"/>
                </a:cubicBezTo>
                <a:cubicBezTo>
                  <a:pt x="70" y="34"/>
                  <a:pt x="70" y="34"/>
                  <a:pt x="70" y="34"/>
                </a:cubicBezTo>
                <a:cubicBezTo>
                  <a:pt x="70" y="33"/>
                  <a:pt x="70" y="33"/>
                  <a:pt x="70" y="33"/>
                </a:cubicBezTo>
                <a:cubicBezTo>
                  <a:pt x="70" y="30"/>
                  <a:pt x="67" y="27"/>
                  <a:pt x="64" y="27"/>
                </a:cubicBezTo>
                <a:moveTo>
                  <a:pt x="37" y="0"/>
                </a:moveTo>
                <a:cubicBezTo>
                  <a:pt x="32" y="0"/>
                  <a:pt x="28" y="3"/>
                  <a:pt x="28" y="8"/>
                </a:cubicBezTo>
                <a:cubicBezTo>
                  <a:pt x="6" y="8"/>
                  <a:pt x="6" y="8"/>
                  <a:pt x="6" y="8"/>
                </a:cubicBezTo>
                <a:cubicBezTo>
                  <a:pt x="3" y="8"/>
                  <a:pt x="0" y="11"/>
                  <a:pt x="0" y="14"/>
                </a:cubicBezTo>
                <a:cubicBezTo>
                  <a:pt x="0" y="17"/>
                  <a:pt x="3" y="20"/>
                  <a:pt x="6" y="20"/>
                </a:cubicBezTo>
                <a:cubicBezTo>
                  <a:pt x="69" y="20"/>
                  <a:pt x="69" y="20"/>
                  <a:pt x="69" y="20"/>
                </a:cubicBezTo>
                <a:cubicBezTo>
                  <a:pt x="72" y="20"/>
                  <a:pt x="74" y="17"/>
                  <a:pt x="74" y="14"/>
                </a:cubicBezTo>
                <a:cubicBezTo>
                  <a:pt x="74" y="11"/>
                  <a:pt x="72" y="8"/>
                  <a:pt x="69" y="8"/>
                </a:cubicBezTo>
                <a:cubicBezTo>
                  <a:pt x="47" y="8"/>
                  <a:pt x="47" y="8"/>
                  <a:pt x="47" y="8"/>
                </a:cubicBezTo>
                <a:cubicBezTo>
                  <a:pt x="47" y="3"/>
                  <a:pt x="42" y="0"/>
                  <a:pt x="37"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2" name="Freeform 14"/>
          <p:cNvSpPr>
            <a:spLocks noEditPoints="1"/>
          </p:cNvSpPr>
          <p:nvPr/>
        </p:nvSpPr>
        <p:spPr bwMode="auto">
          <a:xfrm>
            <a:off x="2101850" y="1748745"/>
            <a:ext cx="412750" cy="201612"/>
          </a:xfrm>
          <a:custGeom>
            <a:gdLst>
              <a:gd fmla="*/ 86246 w 134" name="T0"/>
              <a:gd fmla="*/ 168010 h 66" name="T1"/>
              <a:gd fmla="*/ 70845 w 134" name="T2"/>
              <a:gd fmla="*/ 152736 h 66" name="T3"/>
              <a:gd fmla="*/ 70845 w 134" name="T4"/>
              <a:gd fmla="*/ 51930 h 66" name="T5"/>
              <a:gd fmla="*/ 86246 w 134" name="T6"/>
              <a:gd fmla="*/ 36657 h 66" name="T7"/>
              <a:gd fmla="*/ 363466 w 134" name="T8"/>
              <a:gd fmla="*/ 36657 h 66" name="T9"/>
              <a:gd fmla="*/ 378868 w 134" name="T10"/>
              <a:gd fmla="*/ 51930 h 66" name="T11"/>
              <a:gd fmla="*/ 378868 w 134" name="T12"/>
              <a:gd fmla="*/ 152736 h 66" name="T13"/>
              <a:gd fmla="*/ 363466 w 134" name="T14"/>
              <a:gd fmla="*/ 168010 h 66" name="T15"/>
              <a:gd fmla="*/ 86246 w 134" name="T16"/>
              <a:gd fmla="*/ 168010 h 66" name="T17"/>
              <a:gd fmla="*/ 363466 w 134" name="T18"/>
              <a:gd fmla="*/ 0 h 66" name="T19"/>
              <a:gd fmla="*/ 86246 w 134" name="T20"/>
              <a:gd fmla="*/ 0 h 66" name="T21"/>
              <a:gd fmla="*/ 36963 w 134" name="T22"/>
              <a:gd fmla="*/ 42766 h 66" name="T23"/>
              <a:gd fmla="*/ 18481 w 134" name="T24"/>
              <a:gd fmla="*/ 36657 h 66" name="T25"/>
              <a:gd fmla="*/ 0 w 134" name="T26"/>
              <a:gd fmla="*/ 54985 h 66" name="T27"/>
              <a:gd fmla="*/ 0 w 134" name="T28"/>
              <a:gd fmla="*/ 146627 h 66" name="T29"/>
              <a:gd fmla="*/ 18481 w 134" name="T30"/>
              <a:gd fmla="*/ 164955 h 66" name="T31"/>
              <a:gd fmla="*/ 36963 w 134" name="T32"/>
              <a:gd fmla="*/ 155791 h 66" name="T33"/>
              <a:gd fmla="*/ 86246 w 134" name="T34"/>
              <a:gd fmla="*/ 201612 h 66" name="T35"/>
              <a:gd fmla="*/ 363466 w 134" name="T36"/>
              <a:gd fmla="*/ 201612 h 66" name="T37"/>
              <a:gd fmla="*/ 412750 w 134" name="T38"/>
              <a:gd fmla="*/ 152736 h 66" name="T39"/>
              <a:gd fmla="*/ 412750 w 134" name="T40"/>
              <a:gd fmla="*/ 51930 h 66" name="T41"/>
              <a:gd fmla="*/ 363466 w 134" name="T42"/>
              <a:gd fmla="*/ 0 h 6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6" w="134">
                <a:moveTo>
                  <a:pt x="28" y="55"/>
                </a:moveTo>
                <a:cubicBezTo>
                  <a:pt x="25" y="55"/>
                  <a:pt x="23" y="52"/>
                  <a:pt x="23" y="50"/>
                </a:cubicBezTo>
                <a:cubicBezTo>
                  <a:pt x="23" y="17"/>
                  <a:pt x="23" y="17"/>
                  <a:pt x="23" y="17"/>
                </a:cubicBezTo>
                <a:cubicBezTo>
                  <a:pt x="23" y="14"/>
                  <a:pt x="25" y="12"/>
                  <a:pt x="28" y="12"/>
                </a:cubicBezTo>
                <a:cubicBezTo>
                  <a:pt x="118" y="12"/>
                  <a:pt x="118" y="12"/>
                  <a:pt x="118" y="12"/>
                </a:cubicBezTo>
                <a:cubicBezTo>
                  <a:pt x="120" y="12"/>
                  <a:pt x="123" y="14"/>
                  <a:pt x="123" y="17"/>
                </a:cubicBezTo>
                <a:cubicBezTo>
                  <a:pt x="123" y="50"/>
                  <a:pt x="123" y="50"/>
                  <a:pt x="123" y="50"/>
                </a:cubicBezTo>
                <a:cubicBezTo>
                  <a:pt x="123" y="52"/>
                  <a:pt x="120" y="55"/>
                  <a:pt x="118" y="55"/>
                </a:cubicBezTo>
                <a:cubicBezTo>
                  <a:pt x="28" y="55"/>
                  <a:pt x="28" y="55"/>
                  <a:pt x="28" y="55"/>
                </a:cubicBezTo>
                <a:moveTo>
                  <a:pt x="118" y="0"/>
                </a:moveTo>
                <a:cubicBezTo>
                  <a:pt x="28" y="0"/>
                  <a:pt x="28" y="0"/>
                  <a:pt x="28" y="0"/>
                </a:cubicBezTo>
                <a:cubicBezTo>
                  <a:pt x="20" y="0"/>
                  <a:pt x="13" y="6"/>
                  <a:pt x="12" y="14"/>
                </a:cubicBezTo>
                <a:cubicBezTo>
                  <a:pt x="11" y="13"/>
                  <a:pt x="9" y="12"/>
                  <a:pt x="6" y="12"/>
                </a:cubicBezTo>
                <a:cubicBezTo>
                  <a:pt x="3" y="12"/>
                  <a:pt x="0" y="14"/>
                  <a:pt x="0" y="18"/>
                </a:cubicBezTo>
                <a:cubicBezTo>
                  <a:pt x="0" y="48"/>
                  <a:pt x="0" y="48"/>
                  <a:pt x="0" y="48"/>
                </a:cubicBezTo>
                <a:cubicBezTo>
                  <a:pt x="0" y="51"/>
                  <a:pt x="3" y="54"/>
                  <a:pt x="6" y="54"/>
                </a:cubicBezTo>
                <a:cubicBezTo>
                  <a:pt x="9" y="54"/>
                  <a:pt x="11" y="53"/>
                  <a:pt x="12" y="51"/>
                </a:cubicBezTo>
                <a:cubicBezTo>
                  <a:pt x="13" y="60"/>
                  <a:pt x="20" y="66"/>
                  <a:pt x="28" y="66"/>
                </a:cubicBezTo>
                <a:cubicBezTo>
                  <a:pt x="118" y="66"/>
                  <a:pt x="118" y="66"/>
                  <a:pt x="118" y="66"/>
                </a:cubicBezTo>
                <a:cubicBezTo>
                  <a:pt x="127" y="66"/>
                  <a:pt x="134" y="59"/>
                  <a:pt x="134" y="50"/>
                </a:cubicBezTo>
                <a:cubicBezTo>
                  <a:pt x="134" y="17"/>
                  <a:pt x="134" y="17"/>
                  <a:pt x="134" y="17"/>
                </a:cubicBezTo>
                <a:cubicBezTo>
                  <a:pt x="134" y="8"/>
                  <a:pt x="127" y="0"/>
                  <a:pt x="11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3" name="Freeform 15"/>
          <p:cNvSpPr>
            <a:spLocks noEditPoints="1"/>
          </p:cNvSpPr>
          <p:nvPr/>
        </p:nvSpPr>
        <p:spPr bwMode="auto">
          <a:xfrm>
            <a:off x="1444625" y="1709057"/>
            <a:ext cx="279400" cy="279400"/>
          </a:xfrm>
          <a:custGeom>
            <a:gdLst>
              <a:gd fmla="*/ 141235 w 91" name="T0"/>
              <a:gd fmla="*/ 196501 h 91" name="T1"/>
              <a:gd fmla="*/ 98251 w 91" name="T2"/>
              <a:gd fmla="*/ 181149 h 91" name="T3"/>
              <a:gd fmla="*/ 79829 w 91" name="T4"/>
              <a:gd fmla="*/ 138165 h 91" name="T5"/>
              <a:gd fmla="*/ 98251 w 91" name="T6"/>
              <a:gd fmla="*/ 95180 h 91" name="T7"/>
              <a:gd fmla="*/ 141235 w 91" name="T8"/>
              <a:gd fmla="*/ 76758 h 91" name="T9"/>
              <a:gd fmla="*/ 184220 w 91" name="T10"/>
              <a:gd fmla="*/ 95180 h 91" name="T11"/>
              <a:gd fmla="*/ 199571 w 91" name="T12"/>
              <a:gd fmla="*/ 138165 h 91" name="T13"/>
              <a:gd fmla="*/ 184220 w 91" name="T14"/>
              <a:gd fmla="*/ 181149 h 91" name="T15"/>
              <a:gd fmla="*/ 141235 w 91" name="T16"/>
              <a:gd fmla="*/ 196501 h 91" name="T17"/>
              <a:gd fmla="*/ 162727 w 91" name="T18"/>
              <a:gd fmla="*/ 0 h 91" name="T19"/>
              <a:gd fmla="*/ 119743 w 91" name="T20"/>
              <a:gd fmla="*/ 0 h 91" name="T21"/>
              <a:gd fmla="*/ 119743 w 91" name="T22"/>
              <a:gd fmla="*/ 30703 h 91" name="T23"/>
              <a:gd fmla="*/ 79829 w 91" name="T24"/>
              <a:gd fmla="*/ 46055 h 91" name="T25"/>
              <a:gd fmla="*/ 58336 w 91" name="T26"/>
              <a:gd fmla="*/ 24563 h 91" name="T27"/>
              <a:gd fmla="*/ 27633 w 91" name="T28"/>
              <a:gd fmla="*/ 55266 h 91" name="T29"/>
              <a:gd fmla="*/ 49125 w 91" name="T30"/>
              <a:gd fmla="*/ 79829 h 91" name="T31"/>
              <a:gd fmla="*/ 33774 w 91" name="T32"/>
              <a:gd fmla="*/ 116673 h 91" name="T33"/>
              <a:gd fmla="*/ 0 w 91" name="T34"/>
              <a:gd fmla="*/ 116673 h 91" name="T35"/>
              <a:gd fmla="*/ 0 w 91" name="T36"/>
              <a:gd fmla="*/ 159657 h 91" name="T37"/>
              <a:gd fmla="*/ 33774 w 91" name="T38"/>
              <a:gd fmla="*/ 159657 h 91" name="T39"/>
              <a:gd fmla="*/ 52196 w 91" name="T40"/>
              <a:gd fmla="*/ 196501 h 91" name="T41"/>
              <a:gd fmla="*/ 27633 w 91" name="T42"/>
              <a:gd fmla="*/ 221064 h 91" name="T43"/>
              <a:gd fmla="*/ 58336 w 91" name="T44"/>
              <a:gd fmla="*/ 251767 h 91" name="T45"/>
              <a:gd fmla="*/ 82899 w 91" name="T46"/>
              <a:gd fmla="*/ 227204 h 91" name="T47"/>
              <a:gd fmla="*/ 119743 w 91" name="T48"/>
              <a:gd fmla="*/ 242556 h 91" name="T49"/>
              <a:gd fmla="*/ 119743 w 91" name="T50"/>
              <a:gd fmla="*/ 279400 h 91" name="T51"/>
              <a:gd fmla="*/ 162727 w 91" name="T52"/>
              <a:gd fmla="*/ 279400 h 91" name="T53"/>
              <a:gd fmla="*/ 162727 w 91" name="T54"/>
              <a:gd fmla="*/ 242556 h 91" name="T55"/>
              <a:gd fmla="*/ 199571 w 91" name="T56"/>
              <a:gd fmla="*/ 227204 h 91" name="T57"/>
              <a:gd fmla="*/ 224134 w 91" name="T58"/>
              <a:gd fmla="*/ 251767 h 91" name="T59"/>
              <a:gd fmla="*/ 254837 w 91" name="T60"/>
              <a:gd fmla="*/ 221064 h 91" name="T61"/>
              <a:gd fmla="*/ 230275 w 91" name="T62"/>
              <a:gd fmla="*/ 196501 h 91" name="T63"/>
              <a:gd fmla="*/ 245626 w 91" name="T64"/>
              <a:gd fmla="*/ 159657 h 91" name="T65"/>
              <a:gd fmla="*/ 279400 w 91" name="T66"/>
              <a:gd fmla="*/ 159657 h 91" name="T67"/>
              <a:gd fmla="*/ 279400 w 91" name="T68"/>
              <a:gd fmla="*/ 116673 h 91" name="T69"/>
              <a:gd fmla="*/ 245626 w 91" name="T70"/>
              <a:gd fmla="*/ 116673 h 91" name="T71"/>
              <a:gd fmla="*/ 230275 w 91" name="T72"/>
              <a:gd fmla="*/ 79829 h 91" name="T73"/>
              <a:gd fmla="*/ 254837 w 91" name="T74"/>
              <a:gd fmla="*/ 55266 h 91" name="T75"/>
              <a:gd fmla="*/ 224134 w 91" name="T76"/>
              <a:gd fmla="*/ 24563 h 91" name="T77"/>
              <a:gd fmla="*/ 199571 w 91" name="T78"/>
              <a:gd fmla="*/ 46055 h 91" name="T79"/>
              <a:gd fmla="*/ 162727 w 91" name="T80"/>
              <a:gd fmla="*/ 30703 h 91" name="T81"/>
              <a:gd fmla="*/ 162727 w 91" name="T82"/>
              <a:gd fmla="*/ 0 h 91"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91" w="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4" name="Freeform 16"/>
          <p:cNvSpPr>
            <a:spLocks noEditPoints="1"/>
          </p:cNvSpPr>
          <p:nvPr/>
        </p:nvSpPr>
        <p:spPr bwMode="auto">
          <a:xfrm>
            <a:off x="2892425" y="1748745"/>
            <a:ext cx="412750" cy="201612"/>
          </a:xfrm>
          <a:custGeom>
            <a:gdLst>
              <a:gd fmla="*/ 129369 w 134" name="T0"/>
              <a:gd fmla="*/ 54985 h 66" name="T1"/>
              <a:gd fmla="*/ 55444 w 134" name="T2"/>
              <a:gd fmla="*/ 54985 h 66" name="T3"/>
              <a:gd fmla="*/ 52364 w 134" name="T4"/>
              <a:gd fmla="*/ 58040 h 66" name="T5"/>
              <a:gd fmla="*/ 52364 w 134" name="T6"/>
              <a:gd fmla="*/ 146627 h 66" name="T7"/>
              <a:gd fmla="*/ 55444 w 134" name="T8"/>
              <a:gd fmla="*/ 149682 h 66" name="T9"/>
              <a:gd fmla="*/ 129369 w 134" name="T10"/>
              <a:gd fmla="*/ 149682 h 66" name="T11"/>
              <a:gd fmla="*/ 129369 w 134" name="T12"/>
              <a:gd fmla="*/ 54985 h 66" name="T13"/>
              <a:gd fmla="*/ 221776 w 134" name="T14"/>
              <a:gd fmla="*/ 54985 h 66" name="T15"/>
              <a:gd fmla="*/ 150931 w 134" name="T16"/>
              <a:gd fmla="*/ 54985 h 66" name="T17"/>
              <a:gd fmla="*/ 147851 w 134" name="T18"/>
              <a:gd fmla="*/ 58040 h 66" name="T19"/>
              <a:gd fmla="*/ 147851 w 134" name="T20"/>
              <a:gd fmla="*/ 146627 h 66" name="T21"/>
              <a:gd fmla="*/ 150931 w 134" name="T22"/>
              <a:gd fmla="*/ 149682 h 66" name="T23"/>
              <a:gd fmla="*/ 221776 w 134" name="T24"/>
              <a:gd fmla="*/ 149682 h 66" name="T25"/>
              <a:gd fmla="*/ 221776 w 134" name="T26"/>
              <a:gd fmla="*/ 54985 h 66" name="T27"/>
              <a:gd fmla="*/ 49284 w 134" name="T28"/>
              <a:gd fmla="*/ 168010 h 66" name="T29"/>
              <a:gd fmla="*/ 33882 w 134" name="T30"/>
              <a:gd fmla="*/ 152736 h 66" name="T31"/>
              <a:gd fmla="*/ 33882 w 134" name="T32"/>
              <a:gd fmla="*/ 51930 h 66" name="T33"/>
              <a:gd fmla="*/ 49284 w 134" name="T34"/>
              <a:gd fmla="*/ 36657 h 66" name="T35"/>
              <a:gd fmla="*/ 326504 w 134" name="T36"/>
              <a:gd fmla="*/ 36657 h 66" name="T37"/>
              <a:gd fmla="*/ 341905 w 134" name="T38"/>
              <a:gd fmla="*/ 51930 h 66" name="T39"/>
              <a:gd fmla="*/ 341905 w 134" name="T40"/>
              <a:gd fmla="*/ 152736 h 66" name="T41"/>
              <a:gd fmla="*/ 326504 w 134" name="T42"/>
              <a:gd fmla="*/ 168010 h 66" name="T43"/>
              <a:gd fmla="*/ 49284 w 134" name="T44"/>
              <a:gd fmla="*/ 168010 h 66" name="T45"/>
              <a:gd fmla="*/ 326504 w 134" name="T46"/>
              <a:gd fmla="*/ 0 h 66" name="T47"/>
              <a:gd fmla="*/ 49284 w 134" name="T48"/>
              <a:gd fmla="*/ 0 h 66" name="T49"/>
              <a:gd fmla="*/ 0 w 134" name="T50"/>
              <a:gd fmla="*/ 51930 h 66" name="T51"/>
              <a:gd fmla="*/ 0 w 134" name="T52"/>
              <a:gd fmla="*/ 152736 h 66" name="T53"/>
              <a:gd fmla="*/ 49284 w 134" name="T54"/>
              <a:gd fmla="*/ 201612 h 66" name="T55"/>
              <a:gd fmla="*/ 326504 w 134" name="T56"/>
              <a:gd fmla="*/ 201612 h 66" name="T57"/>
              <a:gd fmla="*/ 375787 w 134" name="T58"/>
              <a:gd fmla="*/ 155791 h 66" name="T59"/>
              <a:gd fmla="*/ 394269 w 134" name="T60"/>
              <a:gd fmla="*/ 164955 h 66" name="T61"/>
              <a:gd fmla="*/ 412750 w 134" name="T62"/>
              <a:gd fmla="*/ 146627 h 66" name="T63"/>
              <a:gd fmla="*/ 412750 w 134" name="T64"/>
              <a:gd fmla="*/ 54985 h 66" name="T65"/>
              <a:gd fmla="*/ 394269 w 134" name="T66"/>
              <a:gd fmla="*/ 36657 h 66" name="T67"/>
              <a:gd fmla="*/ 375787 w 134" name="T68"/>
              <a:gd fmla="*/ 42766 h 66" name="T69"/>
              <a:gd fmla="*/ 326504 w 134" name="T70"/>
              <a:gd fmla="*/ 0 h 6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6" w="134">
                <a:moveTo>
                  <a:pt x="42" y="18"/>
                </a:moveTo>
                <a:cubicBezTo>
                  <a:pt x="18" y="18"/>
                  <a:pt x="18" y="18"/>
                  <a:pt x="18" y="18"/>
                </a:cubicBezTo>
                <a:cubicBezTo>
                  <a:pt x="18" y="18"/>
                  <a:pt x="17" y="18"/>
                  <a:pt x="17" y="19"/>
                </a:cubicBezTo>
                <a:cubicBezTo>
                  <a:pt x="17" y="48"/>
                  <a:pt x="17" y="48"/>
                  <a:pt x="17" y="48"/>
                </a:cubicBezTo>
                <a:cubicBezTo>
                  <a:pt x="17" y="48"/>
                  <a:pt x="18" y="49"/>
                  <a:pt x="18" y="49"/>
                </a:cubicBezTo>
                <a:cubicBezTo>
                  <a:pt x="42" y="49"/>
                  <a:pt x="42" y="49"/>
                  <a:pt x="42" y="49"/>
                </a:cubicBezTo>
                <a:cubicBezTo>
                  <a:pt x="42" y="18"/>
                  <a:pt x="42" y="18"/>
                  <a:pt x="42" y="18"/>
                </a:cubicBezTo>
                <a:moveTo>
                  <a:pt x="72" y="18"/>
                </a:moveTo>
                <a:cubicBezTo>
                  <a:pt x="49" y="18"/>
                  <a:pt x="49" y="18"/>
                  <a:pt x="49" y="18"/>
                </a:cubicBezTo>
                <a:cubicBezTo>
                  <a:pt x="48" y="18"/>
                  <a:pt x="48" y="18"/>
                  <a:pt x="48" y="19"/>
                </a:cubicBezTo>
                <a:cubicBezTo>
                  <a:pt x="48" y="48"/>
                  <a:pt x="48" y="48"/>
                  <a:pt x="48" y="48"/>
                </a:cubicBezTo>
                <a:cubicBezTo>
                  <a:pt x="48" y="48"/>
                  <a:pt x="48" y="49"/>
                  <a:pt x="49" y="49"/>
                </a:cubicBezTo>
                <a:cubicBezTo>
                  <a:pt x="72" y="49"/>
                  <a:pt x="72" y="49"/>
                  <a:pt x="72" y="49"/>
                </a:cubicBezTo>
                <a:cubicBezTo>
                  <a:pt x="72" y="18"/>
                  <a:pt x="72" y="18"/>
                  <a:pt x="72" y="18"/>
                </a:cubicBezTo>
                <a:moveTo>
                  <a:pt x="16" y="55"/>
                </a:moveTo>
                <a:cubicBezTo>
                  <a:pt x="14" y="55"/>
                  <a:pt x="11" y="52"/>
                  <a:pt x="11" y="50"/>
                </a:cubicBezTo>
                <a:cubicBezTo>
                  <a:pt x="11" y="17"/>
                  <a:pt x="11" y="17"/>
                  <a:pt x="11" y="17"/>
                </a:cubicBezTo>
                <a:cubicBezTo>
                  <a:pt x="11" y="14"/>
                  <a:pt x="14" y="12"/>
                  <a:pt x="16" y="12"/>
                </a:cubicBezTo>
                <a:cubicBezTo>
                  <a:pt x="106" y="12"/>
                  <a:pt x="106" y="12"/>
                  <a:pt x="106" y="12"/>
                </a:cubicBezTo>
                <a:cubicBezTo>
                  <a:pt x="109" y="12"/>
                  <a:pt x="111" y="14"/>
                  <a:pt x="111" y="17"/>
                </a:cubicBezTo>
                <a:cubicBezTo>
                  <a:pt x="111" y="50"/>
                  <a:pt x="111" y="50"/>
                  <a:pt x="111" y="50"/>
                </a:cubicBezTo>
                <a:cubicBezTo>
                  <a:pt x="111" y="52"/>
                  <a:pt x="109" y="55"/>
                  <a:pt x="106" y="55"/>
                </a:cubicBezTo>
                <a:cubicBezTo>
                  <a:pt x="16" y="55"/>
                  <a:pt x="16" y="55"/>
                  <a:pt x="16" y="55"/>
                </a:cubicBezTo>
                <a:moveTo>
                  <a:pt x="106" y="0"/>
                </a:moveTo>
                <a:cubicBezTo>
                  <a:pt x="16" y="0"/>
                  <a:pt x="16" y="0"/>
                  <a:pt x="16" y="0"/>
                </a:cubicBezTo>
                <a:cubicBezTo>
                  <a:pt x="7" y="0"/>
                  <a:pt x="0" y="8"/>
                  <a:pt x="0" y="17"/>
                </a:cubicBezTo>
                <a:cubicBezTo>
                  <a:pt x="0" y="50"/>
                  <a:pt x="0" y="50"/>
                  <a:pt x="0" y="50"/>
                </a:cubicBezTo>
                <a:cubicBezTo>
                  <a:pt x="0" y="59"/>
                  <a:pt x="7" y="66"/>
                  <a:pt x="16" y="66"/>
                </a:cubicBezTo>
                <a:cubicBezTo>
                  <a:pt x="106" y="66"/>
                  <a:pt x="106" y="66"/>
                  <a:pt x="106" y="66"/>
                </a:cubicBezTo>
                <a:cubicBezTo>
                  <a:pt x="114" y="66"/>
                  <a:pt x="122" y="60"/>
                  <a:pt x="122" y="51"/>
                </a:cubicBezTo>
                <a:cubicBezTo>
                  <a:pt x="124" y="53"/>
                  <a:pt x="126" y="54"/>
                  <a:pt x="128" y="54"/>
                </a:cubicBezTo>
                <a:cubicBezTo>
                  <a:pt x="131" y="54"/>
                  <a:pt x="134" y="51"/>
                  <a:pt x="134" y="48"/>
                </a:cubicBezTo>
                <a:cubicBezTo>
                  <a:pt x="134" y="18"/>
                  <a:pt x="134" y="18"/>
                  <a:pt x="134" y="18"/>
                </a:cubicBezTo>
                <a:cubicBezTo>
                  <a:pt x="134" y="14"/>
                  <a:pt x="131" y="12"/>
                  <a:pt x="128" y="12"/>
                </a:cubicBezTo>
                <a:cubicBezTo>
                  <a:pt x="125" y="12"/>
                  <a:pt x="123" y="13"/>
                  <a:pt x="122" y="14"/>
                </a:cubicBezTo>
                <a:cubicBezTo>
                  <a:pt x="121" y="6"/>
                  <a:pt x="114" y="0"/>
                  <a:pt x="10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5" name="Freeform 17"/>
          <p:cNvSpPr>
            <a:spLocks noEditPoints="1"/>
          </p:cNvSpPr>
          <p:nvPr/>
        </p:nvSpPr>
        <p:spPr bwMode="auto">
          <a:xfrm>
            <a:off x="4264025" y="1699532"/>
            <a:ext cx="317500" cy="300038"/>
          </a:xfrm>
          <a:custGeom>
            <a:gdLst>
              <a:gd fmla="*/ 43155 w 103" name="T0"/>
              <a:gd fmla="*/ 129913 h 97" name="T1"/>
              <a:gd fmla="*/ 36990 w 103" name="T2"/>
              <a:gd fmla="*/ 126820 h 97" name="T3"/>
              <a:gd fmla="*/ 43155 w 103" name="T4"/>
              <a:gd fmla="*/ 120634 h 97" name="T5"/>
              <a:gd fmla="*/ 107888 w 103" name="T6"/>
              <a:gd fmla="*/ 108261 h 97" name="T7"/>
              <a:gd fmla="*/ 126383 w 103" name="T8"/>
              <a:gd fmla="*/ 95888 h 97" name="T9"/>
              <a:gd fmla="*/ 154126 w 103" name="T10"/>
              <a:gd fmla="*/ 37118 h 97" name="T11"/>
              <a:gd fmla="*/ 160291 w 103" name="T12"/>
              <a:gd fmla="*/ 34025 h 97" name="T13"/>
              <a:gd fmla="*/ 163374 w 103" name="T14"/>
              <a:gd fmla="*/ 34025 h 97" name="T15"/>
              <a:gd fmla="*/ 163374 w 103" name="T16"/>
              <a:gd fmla="*/ 43304 h 97" name="T17"/>
              <a:gd fmla="*/ 135631 w 103" name="T18"/>
              <a:gd fmla="*/ 102075 h 97" name="T19"/>
              <a:gd fmla="*/ 107888 w 103" name="T20"/>
              <a:gd fmla="*/ 120634 h 97" name="T21"/>
              <a:gd fmla="*/ 43155 w 103" name="T22"/>
              <a:gd fmla="*/ 129913 h 97" name="T23"/>
              <a:gd fmla="*/ 43155 w 103" name="T24"/>
              <a:gd fmla="*/ 129913 h 97" name="T25"/>
              <a:gd fmla="*/ 160291 w 103" name="T26"/>
              <a:gd fmla="*/ 0 h 97" name="T27"/>
              <a:gd fmla="*/ 138714 w 103" name="T28"/>
              <a:gd fmla="*/ 12373 h 97" name="T29"/>
              <a:gd fmla="*/ 101723 w 103" name="T30"/>
              <a:gd fmla="*/ 83516 h 97" name="T31"/>
              <a:gd fmla="*/ 21578 w 103" name="T32"/>
              <a:gd fmla="*/ 95888 h 97" name="T33"/>
              <a:gd fmla="*/ 3083 w 103" name="T34"/>
              <a:gd fmla="*/ 111354 h 97" name="T35"/>
              <a:gd fmla="*/ 9248 w 103" name="T36"/>
              <a:gd fmla="*/ 136100 h 97" name="T37"/>
              <a:gd fmla="*/ 67816 w 103" name="T38"/>
              <a:gd fmla="*/ 191777 h 97" name="T39"/>
              <a:gd fmla="*/ 55485 w 103" name="T40"/>
              <a:gd fmla="*/ 272199 h 97" name="T41"/>
              <a:gd fmla="*/ 64733 w 103" name="T42"/>
              <a:gd fmla="*/ 296945 h 97" name="T43"/>
              <a:gd fmla="*/ 77063 w 103" name="T44"/>
              <a:gd fmla="*/ 300038 h 97" name="T45"/>
              <a:gd fmla="*/ 86311 w 103" name="T46"/>
              <a:gd fmla="*/ 296945 h 97" name="T47"/>
              <a:gd fmla="*/ 160291 w 103" name="T48"/>
              <a:gd fmla="*/ 259827 h 97" name="T49"/>
              <a:gd fmla="*/ 231189 w 103" name="T50"/>
              <a:gd fmla="*/ 296945 h 97" name="T51"/>
              <a:gd fmla="*/ 243519 w 103" name="T52"/>
              <a:gd fmla="*/ 300038 h 97" name="T53"/>
              <a:gd fmla="*/ 255850 w 103" name="T54"/>
              <a:gd fmla="*/ 296945 h 97" name="T55"/>
              <a:gd fmla="*/ 265097 w 103" name="T56"/>
              <a:gd fmla="*/ 272199 h 97" name="T57"/>
              <a:gd fmla="*/ 252767 w 103" name="T58"/>
              <a:gd fmla="*/ 191777 h 97" name="T59"/>
              <a:gd fmla="*/ 308252 w 103" name="T60"/>
              <a:gd fmla="*/ 136100 h 97" name="T61"/>
              <a:gd fmla="*/ 314417 w 103" name="T62"/>
              <a:gd fmla="*/ 111354 h 97" name="T63"/>
              <a:gd fmla="*/ 295922 w 103" name="T64"/>
              <a:gd fmla="*/ 95888 h 97" name="T65"/>
              <a:gd fmla="*/ 215777 w 103" name="T66"/>
              <a:gd fmla="*/ 83516 h 97" name="T67"/>
              <a:gd fmla="*/ 178786 w 103" name="T68"/>
              <a:gd fmla="*/ 12373 h 97" name="T69"/>
              <a:gd fmla="*/ 160291 w 103" name="T70"/>
              <a:gd fmla="*/ 0 h 9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97" w="103">
                <a:moveTo>
                  <a:pt x="14" y="42"/>
                </a:moveTo>
                <a:cubicBezTo>
                  <a:pt x="13" y="42"/>
                  <a:pt x="12" y="42"/>
                  <a:pt x="12" y="41"/>
                </a:cubicBezTo>
                <a:cubicBezTo>
                  <a:pt x="12" y="40"/>
                  <a:pt x="13" y="39"/>
                  <a:pt x="14" y="39"/>
                </a:cubicBezTo>
                <a:cubicBezTo>
                  <a:pt x="35" y="35"/>
                  <a:pt x="35" y="35"/>
                  <a:pt x="35" y="35"/>
                </a:cubicBezTo>
                <a:cubicBezTo>
                  <a:pt x="37" y="35"/>
                  <a:pt x="40" y="33"/>
                  <a:pt x="41" y="31"/>
                </a:cubicBezTo>
                <a:cubicBezTo>
                  <a:pt x="50" y="12"/>
                  <a:pt x="50" y="12"/>
                  <a:pt x="50" y="12"/>
                </a:cubicBezTo>
                <a:cubicBezTo>
                  <a:pt x="50" y="11"/>
                  <a:pt x="51" y="11"/>
                  <a:pt x="52" y="11"/>
                </a:cubicBezTo>
                <a:cubicBezTo>
                  <a:pt x="52" y="11"/>
                  <a:pt x="52" y="11"/>
                  <a:pt x="53" y="11"/>
                </a:cubicBezTo>
                <a:cubicBezTo>
                  <a:pt x="54" y="12"/>
                  <a:pt x="54" y="13"/>
                  <a:pt x="53" y="14"/>
                </a:cubicBezTo>
                <a:cubicBezTo>
                  <a:pt x="44" y="33"/>
                  <a:pt x="44" y="33"/>
                  <a:pt x="44" y="33"/>
                </a:cubicBezTo>
                <a:cubicBezTo>
                  <a:pt x="42" y="36"/>
                  <a:pt x="39" y="39"/>
                  <a:pt x="35" y="39"/>
                </a:cubicBezTo>
                <a:cubicBezTo>
                  <a:pt x="14" y="42"/>
                  <a:pt x="14" y="42"/>
                  <a:pt x="14" y="42"/>
                </a:cubicBezTo>
                <a:cubicBezTo>
                  <a:pt x="14" y="42"/>
                  <a:pt x="14" y="42"/>
                  <a:pt x="14" y="42"/>
                </a:cubicBezTo>
                <a:moveTo>
                  <a:pt x="52" y="0"/>
                </a:moveTo>
                <a:cubicBezTo>
                  <a:pt x="49" y="0"/>
                  <a:pt x="46" y="1"/>
                  <a:pt x="45" y="4"/>
                </a:cubicBezTo>
                <a:cubicBezTo>
                  <a:pt x="33" y="27"/>
                  <a:pt x="33" y="27"/>
                  <a:pt x="33" y="27"/>
                </a:cubicBezTo>
                <a:cubicBezTo>
                  <a:pt x="7" y="31"/>
                  <a:pt x="7" y="31"/>
                  <a:pt x="7" y="31"/>
                </a:cubicBezTo>
                <a:cubicBezTo>
                  <a:pt x="4" y="32"/>
                  <a:pt x="2" y="34"/>
                  <a:pt x="1" y="36"/>
                </a:cubicBezTo>
                <a:cubicBezTo>
                  <a:pt x="0" y="39"/>
                  <a:pt x="1" y="42"/>
                  <a:pt x="3" y="44"/>
                </a:cubicBezTo>
                <a:cubicBezTo>
                  <a:pt x="22" y="62"/>
                  <a:pt x="22" y="62"/>
                  <a:pt x="22" y="62"/>
                </a:cubicBezTo>
                <a:cubicBezTo>
                  <a:pt x="18" y="88"/>
                  <a:pt x="18" y="88"/>
                  <a:pt x="18" y="88"/>
                </a:cubicBezTo>
                <a:cubicBezTo>
                  <a:pt x="17" y="91"/>
                  <a:pt x="18" y="94"/>
                  <a:pt x="21" y="96"/>
                </a:cubicBezTo>
                <a:cubicBezTo>
                  <a:pt x="22" y="97"/>
                  <a:pt x="23" y="97"/>
                  <a:pt x="25" y="97"/>
                </a:cubicBezTo>
                <a:cubicBezTo>
                  <a:pt x="26" y="97"/>
                  <a:pt x="27" y="97"/>
                  <a:pt x="28" y="96"/>
                </a:cubicBezTo>
                <a:cubicBezTo>
                  <a:pt x="52" y="84"/>
                  <a:pt x="52" y="84"/>
                  <a:pt x="52" y="84"/>
                </a:cubicBezTo>
                <a:cubicBezTo>
                  <a:pt x="75" y="96"/>
                  <a:pt x="75" y="96"/>
                  <a:pt x="75" y="96"/>
                </a:cubicBezTo>
                <a:cubicBezTo>
                  <a:pt x="76" y="97"/>
                  <a:pt x="77" y="97"/>
                  <a:pt x="79" y="97"/>
                </a:cubicBezTo>
                <a:cubicBezTo>
                  <a:pt x="80" y="97"/>
                  <a:pt x="82" y="97"/>
                  <a:pt x="83" y="96"/>
                </a:cubicBezTo>
                <a:cubicBezTo>
                  <a:pt x="85" y="94"/>
                  <a:pt x="86" y="91"/>
                  <a:pt x="86" y="88"/>
                </a:cubicBezTo>
                <a:cubicBezTo>
                  <a:pt x="82" y="62"/>
                  <a:pt x="82" y="62"/>
                  <a:pt x="82" y="62"/>
                </a:cubicBezTo>
                <a:cubicBezTo>
                  <a:pt x="100" y="44"/>
                  <a:pt x="100" y="44"/>
                  <a:pt x="100" y="44"/>
                </a:cubicBezTo>
                <a:cubicBezTo>
                  <a:pt x="103" y="42"/>
                  <a:pt x="103" y="39"/>
                  <a:pt x="102" y="36"/>
                </a:cubicBezTo>
                <a:cubicBezTo>
                  <a:pt x="101" y="34"/>
                  <a:pt x="99" y="32"/>
                  <a:pt x="96" y="31"/>
                </a:cubicBezTo>
                <a:cubicBezTo>
                  <a:pt x="70" y="27"/>
                  <a:pt x="70" y="27"/>
                  <a:pt x="70" y="27"/>
                </a:cubicBezTo>
                <a:cubicBezTo>
                  <a:pt x="58" y="4"/>
                  <a:pt x="58" y="4"/>
                  <a:pt x="58" y="4"/>
                </a:cubicBezTo>
                <a:cubicBezTo>
                  <a:pt x="57" y="1"/>
                  <a:pt x="55" y="0"/>
                  <a:pt x="52"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6" name="Freeform 18"/>
          <p:cNvSpPr>
            <a:spLocks noEditPoints="1"/>
          </p:cNvSpPr>
          <p:nvPr/>
        </p:nvSpPr>
        <p:spPr bwMode="auto">
          <a:xfrm>
            <a:off x="5718175" y="1694770"/>
            <a:ext cx="265112" cy="309562"/>
          </a:xfrm>
          <a:custGeom>
            <a:gdLst>
              <a:gd fmla="*/ 212706 w 86" name="T0"/>
              <a:gd fmla="*/ 116469 h 101" name="T1"/>
              <a:gd fmla="*/ 209623 w 86" name="T2"/>
              <a:gd fmla="*/ 128729 h 101" name="T3"/>
              <a:gd fmla="*/ 141804 w 86" name="T4"/>
              <a:gd fmla="*/ 134859 h 101" name="T5"/>
              <a:gd fmla="*/ 151052 w 86" name="T6"/>
              <a:gd fmla="*/ 177768 h 101" name="T7"/>
              <a:gd fmla="*/ 209623 w 86" name="T8"/>
              <a:gd fmla="*/ 183898 h 101" name="T9"/>
              <a:gd fmla="*/ 218872 w 86" name="T10"/>
              <a:gd fmla="*/ 190028 h 101" name="T11"/>
              <a:gd fmla="*/ 262029 w 86" name="T12"/>
              <a:gd fmla="*/ 156313 h 101" name="T13"/>
              <a:gd fmla="*/ 262029 w 86" name="T14"/>
              <a:gd fmla="*/ 147119 h 101" name="T15"/>
              <a:gd fmla="*/ 218872 w 86" name="T16"/>
              <a:gd fmla="*/ 116469 h 101" name="T17"/>
              <a:gd fmla="*/ 184962 w 86" name="T18"/>
              <a:gd fmla="*/ 36780 h 101" name="T19"/>
              <a:gd fmla="*/ 141804 w 86" name="T20"/>
              <a:gd fmla="*/ 70494 h 101" name="T21"/>
              <a:gd fmla="*/ 184962 w 86" name="T22"/>
              <a:gd fmla="*/ 107274 h 101" name="T23"/>
              <a:gd fmla="*/ 194210 w 86" name="T24"/>
              <a:gd fmla="*/ 107274 h 101" name="T25"/>
              <a:gd fmla="*/ 197293 w 86" name="T26"/>
              <a:gd fmla="*/ 95014 h 101" name="T27"/>
              <a:gd fmla="*/ 265112 w 86" name="T28"/>
              <a:gd fmla="*/ 88884 h 101" name="T29"/>
              <a:gd fmla="*/ 255864 w 86" name="T30"/>
              <a:gd fmla="*/ 45975 h 101" name="T31"/>
              <a:gd fmla="*/ 197293 w 86" name="T32"/>
              <a:gd fmla="*/ 39845 h 101" name="T33"/>
              <a:gd fmla="*/ 191127 w 86" name="T34"/>
              <a:gd fmla="*/ 33715 h 101" name="T35"/>
              <a:gd fmla="*/ 30827 w 86" name="T36"/>
              <a:gd fmla="*/ 91949 h 101" name="T37"/>
              <a:gd fmla="*/ 58571 w 86" name="T38"/>
              <a:gd fmla="*/ 30650 h 101" name="T39"/>
              <a:gd fmla="*/ 61654 w 86" name="T40"/>
              <a:gd fmla="*/ 39845 h 101" name="T41"/>
              <a:gd fmla="*/ 40075 w 86" name="T42"/>
              <a:gd fmla="*/ 91949 h 101" name="T43"/>
              <a:gd fmla="*/ 33910 w 86" name="T44"/>
              <a:gd fmla="*/ 98079 h 101" name="T45"/>
              <a:gd fmla="*/ 70902 w 86" name="T46"/>
              <a:gd fmla="*/ 0 h 101" name="T47"/>
              <a:gd fmla="*/ 101729 w 86" name="T48"/>
              <a:gd fmla="*/ 263587 h 101" name="T49"/>
              <a:gd fmla="*/ 184962 w 86" name="T50"/>
              <a:gd fmla="*/ 309562 h 101" name="T51"/>
              <a:gd fmla="*/ 246616 w 86" name="T52"/>
              <a:gd fmla="*/ 288107 h 101" name="T53"/>
              <a:gd fmla="*/ 188045 w 86" name="T54"/>
              <a:gd fmla="*/ 223743 h 101" name="T55"/>
              <a:gd fmla="*/ 181879 w 86" name="T56"/>
              <a:gd fmla="*/ 220678 h 101" name="T57"/>
              <a:gd fmla="*/ 157218 w 86" name="T58"/>
              <a:gd fmla="*/ 226808 h 101" name="T59"/>
              <a:gd fmla="*/ 126391 w 86" name="T60"/>
              <a:gd fmla="*/ 211483 h 101" name="T61"/>
              <a:gd fmla="*/ 101729 w 86" name="T62"/>
              <a:gd fmla="*/ 88884 h 101" name="T63"/>
              <a:gd fmla="*/ 83233 w 86" name="T64"/>
              <a:gd fmla="*/ 6130 h 101" name="T65"/>
              <a:gd fmla="*/ 77067 w 86" name="T66"/>
              <a:gd fmla="*/ 0 h 10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00" w="86">
                <a:moveTo>
                  <a:pt x="71" y="38"/>
                </a:moveTo>
                <a:cubicBezTo>
                  <a:pt x="70" y="38"/>
                  <a:pt x="70" y="38"/>
                  <a:pt x="69" y="38"/>
                </a:cubicBezTo>
                <a:cubicBezTo>
                  <a:pt x="69" y="38"/>
                  <a:pt x="68" y="39"/>
                  <a:pt x="68" y="40"/>
                </a:cubicBezTo>
                <a:cubicBezTo>
                  <a:pt x="68" y="42"/>
                  <a:pt x="68" y="42"/>
                  <a:pt x="68" y="42"/>
                </a:cubicBezTo>
                <a:cubicBezTo>
                  <a:pt x="49" y="42"/>
                  <a:pt x="49" y="42"/>
                  <a:pt x="49" y="42"/>
                </a:cubicBezTo>
                <a:cubicBezTo>
                  <a:pt x="47" y="42"/>
                  <a:pt x="46" y="43"/>
                  <a:pt x="46" y="44"/>
                </a:cubicBezTo>
                <a:cubicBezTo>
                  <a:pt x="46" y="56"/>
                  <a:pt x="46" y="56"/>
                  <a:pt x="46" y="56"/>
                </a:cubicBezTo>
                <a:cubicBezTo>
                  <a:pt x="46" y="57"/>
                  <a:pt x="47" y="58"/>
                  <a:pt x="49" y="58"/>
                </a:cubicBezTo>
                <a:cubicBezTo>
                  <a:pt x="68" y="58"/>
                  <a:pt x="68" y="58"/>
                  <a:pt x="68" y="58"/>
                </a:cubicBezTo>
                <a:cubicBezTo>
                  <a:pt x="68" y="60"/>
                  <a:pt x="68" y="60"/>
                  <a:pt x="68" y="60"/>
                </a:cubicBezTo>
                <a:cubicBezTo>
                  <a:pt x="68" y="60"/>
                  <a:pt x="69" y="61"/>
                  <a:pt x="69" y="61"/>
                </a:cubicBezTo>
                <a:cubicBezTo>
                  <a:pt x="70" y="62"/>
                  <a:pt x="70" y="62"/>
                  <a:pt x="71" y="62"/>
                </a:cubicBezTo>
                <a:cubicBezTo>
                  <a:pt x="71" y="62"/>
                  <a:pt x="71" y="62"/>
                  <a:pt x="72" y="61"/>
                </a:cubicBezTo>
                <a:cubicBezTo>
                  <a:pt x="85" y="51"/>
                  <a:pt x="85" y="51"/>
                  <a:pt x="85" y="51"/>
                </a:cubicBezTo>
                <a:cubicBezTo>
                  <a:pt x="85" y="51"/>
                  <a:pt x="86" y="50"/>
                  <a:pt x="86" y="50"/>
                </a:cubicBezTo>
                <a:cubicBezTo>
                  <a:pt x="86" y="49"/>
                  <a:pt x="85" y="48"/>
                  <a:pt x="85" y="48"/>
                </a:cubicBezTo>
                <a:cubicBezTo>
                  <a:pt x="72" y="38"/>
                  <a:pt x="72" y="38"/>
                  <a:pt x="72" y="38"/>
                </a:cubicBezTo>
                <a:cubicBezTo>
                  <a:pt x="71" y="38"/>
                  <a:pt x="71" y="38"/>
                  <a:pt x="71" y="38"/>
                </a:cubicBezTo>
                <a:moveTo>
                  <a:pt x="62" y="11"/>
                </a:moveTo>
                <a:cubicBezTo>
                  <a:pt x="61" y="11"/>
                  <a:pt x="61" y="11"/>
                  <a:pt x="60" y="12"/>
                </a:cubicBezTo>
                <a:cubicBezTo>
                  <a:pt x="47" y="22"/>
                  <a:pt x="47" y="22"/>
                  <a:pt x="47" y="22"/>
                </a:cubicBezTo>
                <a:cubicBezTo>
                  <a:pt x="47" y="22"/>
                  <a:pt x="46" y="23"/>
                  <a:pt x="46" y="23"/>
                </a:cubicBezTo>
                <a:cubicBezTo>
                  <a:pt x="46" y="24"/>
                  <a:pt x="47" y="25"/>
                  <a:pt x="47" y="25"/>
                </a:cubicBezTo>
                <a:cubicBezTo>
                  <a:pt x="60" y="35"/>
                  <a:pt x="60" y="35"/>
                  <a:pt x="60" y="35"/>
                </a:cubicBezTo>
                <a:cubicBezTo>
                  <a:pt x="61" y="35"/>
                  <a:pt x="61" y="35"/>
                  <a:pt x="62" y="35"/>
                </a:cubicBezTo>
                <a:cubicBezTo>
                  <a:pt x="62" y="35"/>
                  <a:pt x="62" y="35"/>
                  <a:pt x="63" y="35"/>
                </a:cubicBezTo>
                <a:cubicBezTo>
                  <a:pt x="63" y="35"/>
                  <a:pt x="64" y="34"/>
                  <a:pt x="64" y="33"/>
                </a:cubicBezTo>
                <a:cubicBezTo>
                  <a:pt x="64" y="31"/>
                  <a:pt x="64" y="31"/>
                  <a:pt x="64" y="31"/>
                </a:cubicBezTo>
                <a:cubicBezTo>
                  <a:pt x="83" y="31"/>
                  <a:pt x="83" y="31"/>
                  <a:pt x="83" y="31"/>
                </a:cubicBezTo>
                <a:cubicBezTo>
                  <a:pt x="85" y="31"/>
                  <a:pt x="86" y="30"/>
                  <a:pt x="86" y="29"/>
                </a:cubicBezTo>
                <a:cubicBezTo>
                  <a:pt x="86" y="17"/>
                  <a:pt x="86" y="17"/>
                  <a:pt x="86" y="17"/>
                </a:cubicBezTo>
                <a:cubicBezTo>
                  <a:pt x="86" y="16"/>
                  <a:pt x="85" y="15"/>
                  <a:pt x="83" y="15"/>
                </a:cubicBezTo>
                <a:cubicBezTo>
                  <a:pt x="64" y="15"/>
                  <a:pt x="64" y="15"/>
                  <a:pt x="64" y="15"/>
                </a:cubicBezTo>
                <a:cubicBezTo>
                  <a:pt x="64" y="13"/>
                  <a:pt x="64" y="13"/>
                  <a:pt x="64" y="13"/>
                </a:cubicBezTo>
                <a:cubicBezTo>
                  <a:pt x="64" y="13"/>
                  <a:pt x="63" y="12"/>
                  <a:pt x="63" y="12"/>
                </a:cubicBezTo>
                <a:cubicBezTo>
                  <a:pt x="62" y="11"/>
                  <a:pt x="62" y="11"/>
                  <a:pt x="62" y="11"/>
                </a:cubicBezTo>
                <a:moveTo>
                  <a:pt x="11" y="32"/>
                </a:moveTo>
                <a:cubicBezTo>
                  <a:pt x="10" y="32"/>
                  <a:pt x="10" y="31"/>
                  <a:pt x="10" y="30"/>
                </a:cubicBezTo>
                <a:cubicBezTo>
                  <a:pt x="10" y="23"/>
                  <a:pt x="13" y="16"/>
                  <a:pt x="18" y="11"/>
                </a:cubicBezTo>
                <a:cubicBezTo>
                  <a:pt x="18" y="10"/>
                  <a:pt x="18" y="10"/>
                  <a:pt x="19" y="10"/>
                </a:cubicBezTo>
                <a:cubicBezTo>
                  <a:pt x="19" y="10"/>
                  <a:pt x="20" y="10"/>
                  <a:pt x="20" y="10"/>
                </a:cubicBezTo>
                <a:cubicBezTo>
                  <a:pt x="21" y="11"/>
                  <a:pt x="21" y="12"/>
                  <a:pt x="20" y="13"/>
                </a:cubicBezTo>
                <a:cubicBezTo>
                  <a:pt x="16" y="18"/>
                  <a:pt x="13" y="24"/>
                  <a:pt x="13" y="30"/>
                </a:cubicBezTo>
                <a:cubicBezTo>
                  <a:pt x="13" y="30"/>
                  <a:pt x="13" y="30"/>
                  <a:pt x="13" y="30"/>
                </a:cubicBezTo>
                <a:cubicBezTo>
                  <a:pt x="13" y="31"/>
                  <a:pt x="12" y="32"/>
                  <a:pt x="11" y="32"/>
                </a:cubicBezTo>
                <a:cubicBezTo>
                  <a:pt x="11" y="32"/>
                  <a:pt x="11" y="32"/>
                  <a:pt x="11" y="32"/>
                </a:cubicBezTo>
                <a:moveTo>
                  <a:pt x="24" y="0"/>
                </a:moveTo>
                <a:cubicBezTo>
                  <a:pt x="24" y="0"/>
                  <a:pt x="23" y="0"/>
                  <a:pt x="23" y="0"/>
                </a:cubicBezTo>
                <a:cubicBezTo>
                  <a:pt x="6" y="10"/>
                  <a:pt x="0" y="29"/>
                  <a:pt x="9" y="44"/>
                </a:cubicBezTo>
                <a:cubicBezTo>
                  <a:pt x="33" y="86"/>
                  <a:pt x="33" y="86"/>
                  <a:pt x="33" y="86"/>
                </a:cubicBezTo>
                <a:cubicBezTo>
                  <a:pt x="37" y="93"/>
                  <a:pt x="44" y="98"/>
                  <a:pt x="51" y="100"/>
                </a:cubicBezTo>
                <a:cubicBezTo>
                  <a:pt x="54" y="100"/>
                  <a:pt x="57" y="101"/>
                  <a:pt x="60" y="101"/>
                </a:cubicBezTo>
                <a:cubicBezTo>
                  <a:pt x="66" y="101"/>
                  <a:pt x="73" y="99"/>
                  <a:pt x="79" y="96"/>
                </a:cubicBezTo>
                <a:cubicBezTo>
                  <a:pt x="79" y="95"/>
                  <a:pt x="80" y="95"/>
                  <a:pt x="80" y="94"/>
                </a:cubicBezTo>
                <a:cubicBezTo>
                  <a:pt x="80" y="93"/>
                  <a:pt x="80" y="92"/>
                  <a:pt x="79" y="91"/>
                </a:cubicBezTo>
                <a:cubicBezTo>
                  <a:pt x="61" y="73"/>
                  <a:pt x="61" y="73"/>
                  <a:pt x="61" y="73"/>
                </a:cubicBezTo>
                <a:cubicBezTo>
                  <a:pt x="61" y="73"/>
                  <a:pt x="61" y="72"/>
                  <a:pt x="60" y="72"/>
                </a:cubicBezTo>
                <a:cubicBezTo>
                  <a:pt x="60" y="72"/>
                  <a:pt x="60" y="72"/>
                  <a:pt x="59" y="72"/>
                </a:cubicBezTo>
                <a:cubicBezTo>
                  <a:pt x="59" y="72"/>
                  <a:pt x="59" y="72"/>
                  <a:pt x="59" y="72"/>
                </a:cubicBezTo>
                <a:cubicBezTo>
                  <a:pt x="56" y="73"/>
                  <a:pt x="53" y="74"/>
                  <a:pt x="51" y="74"/>
                </a:cubicBezTo>
                <a:cubicBezTo>
                  <a:pt x="50" y="74"/>
                  <a:pt x="48" y="73"/>
                  <a:pt x="47" y="73"/>
                </a:cubicBezTo>
                <a:cubicBezTo>
                  <a:pt x="45" y="73"/>
                  <a:pt x="42" y="71"/>
                  <a:pt x="41" y="69"/>
                </a:cubicBezTo>
                <a:cubicBezTo>
                  <a:pt x="28" y="46"/>
                  <a:pt x="28" y="46"/>
                  <a:pt x="28" y="46"/>
                </a:cubicBezTo>
                <a:cubicBezTo>
                  <a:pt x="25" y="42"/>
                  <a:pt x="27" y="35"/>
                  <a:pt x="33" y="29"/>
                </a:cubicBezTo>
                <a:cubicBezTo>
                  <a:pt x="34" y="28"/>
                  <a:pt x="34" y="27"/>
                  <a:pt x="34" y="26"/>
                </a:cubicBezTo>
                <a:cubicBezTo>
                  <a:pt x="27" y="2"/>
                  <a:pt x="27" y="2"/>
                  <a:pt x="27" y="2"/>
                </a:cubicBezTo>
                <a:cubicBezTo>
                  <a:pt x="26" y="1"/>
                  <a:pt x="26" y="0"/>
                  <a:pt x="25" y="0"/>
                </a:cubicBezTo>
                <a:cubicBezTo>
                  <a:pt x="25" y="0"/>
                  <a:pt x="25" y="0"/>
                  <a:pt x="25" y="0"/>
                </a:cubicBezTo>
                <a:cubicBezTo>
                  <a:pt x="25" y="0"/>
                  <a:pt x="24" y="0"/>
                  <a:pt x="2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7" name="Freeform 19"/>
          <p:cNvSpPr>
            <a:spLocks noEditPoints="1"/>
          </p:cNvSpPr>
          <p:nvPr/>
        </p:nvSpPr>
        <p:spPr bwMode="auto">
          <a:xfrm>
            <a:off x="6362700" y="1737632"/>
            <a:ext cx="350837" cy="223838"/>
          </a:xfrm>
          <a:custGeom>
            <a:gdLst>
              <a:gd fmla="*/ 70783 w 114" name="T0"/>
              <a:gd fmla="*/ 85856 h 73" name="T1"/>
              <a:gd fmla="*/ 64628 w 114" name="T2"/>
              <a:gd fmla="*/ 85856 h 73" name="T3"/>
              <a:gd fmla="*/ 64628 w 114" name="T4"/>
              <a:gd fmla="*/ 76657 h 73" name="T5"/>
              <a:gd fmla="*/ 135411 w 114" name="T6"/>
              <a:gd fmla="*/ 24530 h 73" name="T7"/>
              <a:gd fmla="*/ 138488 w 114" name="T8"/>
              <a:gd fmla="*/ 24530 h 73" name="T9"/>
              <a:gd fmla="*/ 138488 w 114" name="T10"/>
              <a:gd fmla="*/ 24530 h 73" name="T11"/>
              <a:gd fmla="*/ 141566 w 114" name="T12"/>
              <a:gd fmla="*/ 30663 h 73" name="T13"/>
              <a:gd fmla="*/ 141566 w 114" name="T14"/>
              <a:gd fmla="*/ 36795 h 73" name="T15"/>
              <a:gd fmla="*/ 138488 w 114" name="T16"/>
              <a:gd fmla="*/ 42928 h 73" name="T17"/>
              <a:gd fmla="*/ 132333 w 114" name="T18"/>
              <a:gd fmla="*/ 39862 h 73" name="T19"/>
              <a:gd fmla="*/ 73860 w 114" name="T20"/>
              <a:gd fmla="*/ 85856 h 73" name="T21"/>
              <a:gd fmla="*/ 70783 w 114" name="T22"/>
              <a:gd fmla="*/ 85856 h 73" name="T23"/>
              <a:gd fmla="*/ 141566 w 114" name="T24"/>
              <a:gd fmla="*/ 0 h 73" name="T25"/>
              <a:gd fmla="*/ 132333 w 114" name="T26"/>
              <a:gd fmla="*/ 3066 h 73" name="T27"/>
              <a:gd fmla="*/ 9233 w 114" name="T28"/>
              <a:gd fmla="*/ 98121 h 73" name="T29"/>
              <a:gd fmla="*/ 0 w 114" name="T30"/>
              <a:gd fmla="*/ 113452 h 73" name="T31"/>
              <a:gd fmla="*/ 9233 w 114" name="T32"/>
              <a:gd fmla="*/ 128784 h 73" name="T33"/>
              <a:gd fmla="*/ 132333 w 114" name="T34"/>
              <a:gd fmla="*/ 220772 h 73" name="T35"/>
              <a:gd fmla="*/ 141566 w 114" name="T36"/>
              <a:gd fmla="*/ 223838 h 73" name="T37"/>
              <a:gd fmla="*/ 150798 w 114" name="T38"/>
              <a:gd fmla="*/ 220772 h 73" name="T39"/>
              <a:gd fmla="*/ 163108 w 114" name="T40"/>
              <a:gd fmla="*/ 205440 h 73" name="T41"/>
              <a:gd fmla="*/ 163108 w 114" name="T42"/>
              <a:gd fmla="*/ 190109 h 73" name="T43"/>
              <a:gd fmla="*/ 323139 w 114" name="T44"/>
              <a:gd fmla="*/ 190109 h 73" name="T45"/>
              <a:gd fmla="*/ 350837 w 114" name="T46"/>
              <a:gd fmla="*/ 162513 h 73" name="T47"/>
              <a:gd fmla="*/ 350837 w 114" name="T48"/>
              <a:gd fmla="*/ 61325 h 73" name="T49"/>
              <a:gd fmla="*/ 323139 w 114" name="T50"/>
              <a:gd fmla="*/ 36795 h 73" name="T51"/>
              <a:gd fmla="*/ 163108 w 114" name="T52"/>
              <a:gd fmla="*/ 36795 h 73" name="T53"/>
              <a:gd fmla="*/ 163108 w 114" name="T54"/>
              <a:gd fmla="*/ 18398 h 73" name="T55"/>
              <a:gd fmla="*/ 150798 w 114" name="T56"/>
              <a:gd fmla="*/ 3066 h 73" name="T57"/>
              <a:gd fmla="*/ 141566 w 114" name="T58"/>
              <a:gd fmla="*/ 0 h 73"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73" w="114">
                <a:moveTo>
                  <a:pt x="23" y="28"/>
                </a:moveTo>
                <a:cubicBezTo>
                  <a:pt x="22" y="28"/>
                  <a:pt x="21" y="28"/>
                  <a:pt x="21" y="28"/>
                </a:cubicBezTo>
                <a:cubicBezTo>
                  <a:pt x="20" y="27"/>
                  <a:pt x="21" y="26"/>
                  <a:pt x="21" y="25"/>
                </a:cubicBezTo>
                <a:cubicBezTo>
                  <a:pt x="44" y="8"/>
                  <a:pt x="44" y="8"/>
                  <a:pt x="44" y="8"/>
                </a:cubicBezTo>
                <a:cubicBezTo>
                  <a:pt x="44" y="8"/>
                  <a:pt x="44" y="8"/>
                  <a:pt x="45" y="8"/>
                </a:cubicBezTo>
                <a:cubicBezTo>
                  <a:pt x="45" y="8"/>
                  <a:pt x="45" y="8"/>
                  <a:pt x="45" y="8"/>
                </a:cubicBezTo>
                <a:cubicBezTo>
                  <a:pt x="46" y="8"/>
                  <a:pt x="46" y="9"/>
                  <a:pt x="46" y="10"/>
                </a:cubicBezTo>
                <a:cubicBezTo>
                  <a:pt x="46" y="12"/>
                  <a:pt x="46" y="12"/>
                  <a:pt x="46" y="12"/>
                </a:cubicBezTo>
                <a:cubicBezTo>
                  <a:pt x="46" y="13"/>
                  <a:pt x="46" y="14"/>
                  <a:pt x="45" y="14"/>
                </a:cubicBezTo>
                <a:cubicBezTo>
                  <a:pt x="44" y="14"/>
                  <a:pt x="44" y="13"/>
                  <a:pt x="43" y="13"/>
                </a:cubicBezTo>
                <a:cubicBezTo>
                  <a:pt x="24" y="28"/>
                  <a:pt x="24" y="28"/>
                  <a:pt x="24" y="28"/>
                </a:cubicBezTo>
                <a:cubicBezTo>
                  <a:pt x="23" y="28"/>
                  <a:pt x="23" y="28"/>
                  <a:pt x="23" y="28"/>
                </a:cubicBezTo>
                <a:moveTo>
                  <a:pt x="46" y="0"/>
                </a:moveTo>
                <a:cubicBezTo>
                  <a:pt x="45" y="0"/>
                  <a:pt x="44" y="1"/>
                  <a:pt x="43" y="1"/>
                </a:cubicBezTo>
                <a:cubicBezTo>
                  <a:pt x="3" y="32"/>
                  <a:pt x="3" y="32"/>
                  <a:pt x="3" y="32"/>
                </a:cubicBezTo>
                <a:cubicBezTo>
                  <a:pt x="1" y="33"/>
                  <a:pt x="0" y="35"/>
                  <a:pt x="0" y="37"/>
                </a:cubicBezTo>
                <a:cubicBezTo>
                  <a:pt x="0" y="39"/>
                  <a:pt x="1" y="41"/>
                  <a:pt x="3" y="42"/>
                </a:cubicBezTo>
                <a:cubicBezTo>
                  <a:pt x="43" y="72"/>
                  <a:pt x="43" y="72"/>
                  <a:pt x="43" y="72"/>
                </a:cubicBezTo>
                <a:cubicBezTo>
                  <a:pt x="44" y="73"/>
                  <a:pt x="45" y="73"/>
                  <a:pt x="46" y="73"/>
                </a:cubicBezTo>
                <a:cubicBezTo>
                  <a:pt x="47" y="73"/>
                  <a:pt x="48" y="73"/>
                  <a:pt x="49" y="72"/>
                </a:cubicBezTo>
                <a:cubicBezTo>
                  <a:pt x="51" y="71"/>
                  <a:pt x="53" y="69"/>
                  <a:pt x="53" y="67"/>
                </a:cubicBezTo>
                <a:cubicBezTo>
                  <a:pt x="53" y="62"/>
                  <a:pt x="53" y="62"/>
                  <a:pt x="53" y="62"/>
                </a:cubicBezTo>
                <a:cubicBezTo>
                  <a:pt x="105" y="62"/>
                  <a:pt x="105" y="62"/>
                  <a:pt x="105" y="62"/>
                </a:cubicBezTo>
                <a:cubicBezTo>
                  <a:pt x="110" y="62"/>
                  <a:pt x="114" y="58"/>
                  <a:pt x="114" y="53"/>
                </a:cubicBezTo>
                <a:cubicBezTo>
                  <a:pt x="114" y="20"/>
                  <a:pt x="114" y="20"/>
                  <a:pt x="114" y="20"/>
                </a:cubicBezTo>
                <a:cubicBezTo>
                  <a:pt x="114" y="16"/>
                  <a:pt x="110" y="12"/>
                  <a:pt x="105" y="12"/>
                </a:cubicBezTo>
                <a:cubicBezTo>
                  <a:pt x="53" y="12"/>
                  <a:pt x="53" y="12"/>
                  <a:pt x="53" y="12"/>
                </a:cubicBezTo>
                <a:cubicBezTo>
                  <a:pt x="53" y="6"/>
                  <a:pt x="53" y="6"/>
                  <a:pt x="53" y="6"/>
                </a:cubicBezTo>
                <a:cubicBezTo>
                  <a:pt x="53" y="4"/>
                  <a:pt x="51" y="2"/>
                  <a:pt x="49" y="1"/>
                </a:cubicBezTo>
                <a:cubicBezTo>
                  <a:pt x="48" y="1"/>
                  <a:pt x="47" y="0"/>
                  <a:pt x="4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28" name="Freeform 20"/>
          <p:cNvSpPr>
            <a:spLocks noEditPoints="1"/>
          </p:cNvSpPr>
          <p:nvPr/>
        </p:nvSpPr>
        <p:spPr bwMode="auto">
          <a:xfrm>
            <a:off x="7091362" y="1699532"/>
            <a:ext cx="341313" cy="300038"/>
          </a:xfrm>
          <a:custGeom>
            <a:gdLst>
              <a:gd fmla="*/ 169119 w 111" name="T0"/>
              <a:gd fmla="*/ 275293 h 97" name="T1"/>
              <a:gd fmla="*/ 141445 w 111" name="T2"/>
              <a:gd fmla="*/ 269106 h 97" name="T3"/>
              <a:gd fmla="*/ 218317 w 111" name="T4"/>
              <a:gd fmla="*/ 151566 h 97" name="T5"/>
              <a:gd fmla="*/ 242916 w 111" name="T6"/>
              <a:gd fmla="*/ 204150 h 97" name="T7"/>
              <a:gd fmla="*/ 169119 w 111" name="T8"/>
              <a:gd fmla="*/ 275293 h 97" name="T9"/>
              <a:gd fmla="*/ 122996 w 111" name="T10"/>
              <a:gd fmla="*/ 256734 h 97" name="T11"/>
              <a:gd fmla="*/ 98397 w 111" name="T12"/>
              <a:gd fmla="*/ 204150 h 97" name="T13"/>
              <a:gd fmla="*/ 169119 w 111" name="T14"/>
              <a:gd fmla="*/ 133007 h 97" name="T15"/>
              <a:gd fmla="*/ 199868 w 111" name="T16"/>
              <a:gd fmla="*/ 139193 h 97" name="T17"/>
              <a:gd fmla="*/ 122996 w 111" name="T18"/>
              <a:gd fmla="*/ 256734 h 97" name="T19"/>
              <a:gd fmla="*/ 169119 w 111" name="T20"/>
              <a:gd fmla="*/ 108261 h 97" name="T21"/>
              <a:gd fmla="*/ 76872 w 111" name="T22"/>
              <a:gd fmla="*/ 204150 h 97" name="T23"/>
              <a:gd fmla="*/ 169119 w 111" name="T24"/>
              <a:gd fmla="*/ 300038 h 97" name="T25"/>
              <a:gd fmla="*/ 264441 w 111" name="T26"/>
              <a:gd fmla="*/ 204150 h 97" name="T27"/>
              <a:gd fmla="*/ 169119 w 111" name="T28"/>
              <a:gd fmla="*/ 108261 h 97" name="T29"/>
              <a:gd fmla="*/ 316714 w 111" name="T30"/>
              <a:gd fmla="*/ 83516 h 97" name="T31"/>
              <a:gd fmla="*/ 310564 w 111" name="T32"/>
              <a:gd fmla="*/ 80423 h 97" name="T33"/>
              <a:gd fmla="*/ 276740 w 111" name="T34"/>
              <a:gd fmla="*/ 34025 h 97" name="T35"/>
              <a:gd fmla="*/ 273665 w 111" name="T36"/>
              <a:gd fmla="*/ 27839 h 97" name="T37"/>
              <a:gd fmla="*/ 279815 w 111" name="T38"/>
              <a:gd fmla="*/ 24745 h 97" name="T39"/>
              <a:gd fmla="*/ 282890 w 111" name="T40"/>
              <a:gd fmla="*/ 24745 h 97" name="T41"/>
              <a:gd fmla="*/ 319789 w 111" name="T42"/>
              <a:gd fmla="*/ 77329 h 97" name="T43"/>
              <a:gd fmla="*/ 316714 w 111" name="T44"/>
              <a:gd fmla="*/ 83516 h 97" name="T45"/>
              <a:gd fmla="*/ 316714 w 111" name="T46"/>
              <a:gd fmla="*/ 83516 h 97" name="T47"/>
              <a:gd fmla="*/ 95322 w 111" name="T48"/>
              <a:gd fmla="*/ 0 h 97" name="T49"/>
              <a:gd fmla="*/ 33824 w 111" name="T50"/>
              <a:gd fmla="*/ 24745 h 97" name="T51"/>
              <a:gd fmla="*/ 0 w 111" name="T52"/>
              <a:gd fmla="*/ 105168 h 97" name="T53"/>
              <a:gd fmla="*/ 3075 w 111" name="T54"/>
              <a:gd fmla="*/ 111354 h 97" name="T55"/>
              <a:gd fmla="*/ 9225 w 111" name="T56"/>
              <a:gd fmla="*/ 114447 h 97" name="T57"/>
              <a:gd fmla="*/ 9225 w 111" name="T58"/>
              <a:gd fmla="*/ 114447 h 97" name="T59"/>
              <a:gd fmla="*/ 86097 w 111" name="T60"/>
              <a:gd fmla="*/ 95888 h 97" name="T61"/>
              <a:gd fmla="*/ 92247 w 111" name="T62"/>
              <a:gd fmla="*/ 92795 h 97" name="T63"/>
              <a:gd fmla="*/ 92247 w 111" name="T64"/>
              <a:gd fmla="*/ 89702 h 97" name="T65"/>
              <a:gd fmla="*/ 110696 w 111" name="T66"/>
              <a:gd fmla="*/ 55677 h 97" name="T67"/>
              <a:gd fmla="*/ 129145 w 111" name="T68"/>
              <a:gd fmla="*/ 46398 h 97" name="T69"/>
              <a:gd fmla="*/ 132220 w 111" name="T70"/>
              <a:gd fmla="*/ 46398 h 97" name="T71"/>
              <a:gd fmla="*/ 212168 w 111" name="T72"/>
              <a:gd fmla="*/ 46398 h 97" name="T73"/>
              <a:gd fmla="*/ 249066 w 111" name="T74"/>
              <a:gd fmla="*/ 89702 h 97" name="T75"/>
              <a:gd fmla="*/ 255216 w 111" name="T76"/>
              <a:gd fmla="*/ 95888 h 97" name="T77"/>
              <a:gd fmla="*/ 332088 w 111" name="T78"/>
              <a:gd fmla="*/ 114447 h 97" name="T79"/>
              <a:gd fmla="*/ 332088 w 111" name="T80"/>
              <a:gd fmla="*/ 114447 h 97" name="T81"/>
              <a:gd fmla="*/ 338238 w 111" name="T82"/>
              <a:gd fmla="*/ 114447 h 97" name="T83"/>
              <a:gd fmla="*/ 338238 w 111" name="T84"/>
              <a:gd fmla="*/ 114447 h 97" name="T85"/>
              <a:gd fmla="*/ 341313 w 111" name="T86"/>
              <a:gd fmla="*/ 108261 h 97" name="T87"/>
              <a:gd fmla="*/ 245991 w 111" name="T88"/>
              <a:gd fmla="*/ 0 h 97" name="T89"/>
              <a:gd fmla="*/ 95322 w 111" name="T90"/>
              <a:gd fmla="*/ 0 h 97" name="T91"/>
              <a:gd fmla="*/ 95322 w 111" name="T92"/>
              <a:gd fmla="*/ 0 h 9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7" w="110">
                <a:moveTo>
                  <a:pt x="55" y="89"/>
                </a:moveTo>
                <a:cubicBezTo>
                  <a:pt x="52" y="89"/>
                  <a:pt x="49" y="89"/>
                  <a:pt x="46" y="87"/>
                </a:cubicBezTo>
                <a:cubicBezTo>
                  <a:pt x="71" y="49"/>
                  <a:pt x="71" y="49"/>
                  <a:pt x="71" y="49"/>
                </a:cubicBezTo>
                <a:cubicBezTo>
                  <a:pt x="76" y="53"/>
                  <a:pt x="79" y="59"/>
                  <a:pt x="79" y="66"/>
                </a:cubicBezTo>
                <a:cubicBezTo>
                  <a:pt x="79" y="79"/>
                  <a:pt x="68" y="89"/>
                  <a:pt x="55" y="89"/>
                </a:cubicBezTo>
                <a:moveTo>
                  <a:pt x="40" y="83"/>
                </a:moveTo>
                <a:cubicBezTo>
                  <a:pt x="35" y="79"/>
                  <a:pt x="32" y="73"/>
                  <a:pt x="32" y="66"/>
                </a:cubicBezTo>
                <a:cubicBezTo>
                  <a:pt x="32" y="53"/>
                  <a:pt x="43" y="43"/>
                  <a:pt x="55" y="43"/>
                </a:cubicBezTo>
                <a:cubicBezTo>
                  <a:pt x="59" y="43"/>
                  <a:pt x="62" y="44"/>
                  <a:pt x="65" y="45"/>
                </a:cubicBezTo>
                <a:cubicBezTo>
                  <a:pt x="40" y="83"/>
                  <a:pt x="40" y="83"/>
                  <a:pt x="40" y="83"/>
                </a:cubicBezTo>
                <a:moveTo>
                  <a:pt x="55" y="35"/>
                </a:moveTo>
                <a:cubicBezTo>
                  <a:pt x="38" y="35"/>
                  <a:pt x="25" y="49"/>
                  <a:pt x="25" y="66"/>
                </a:cubicBezTo>
                <a:cubicBezTo>
                  <a:pt x="25" y="83"/>
                  <a:pt x="38" y="97"/>
                  <a:pt x="55" y="97"/>
                </a:cubicBezTo>
                <a:cubicBezTo>
                  <a:pt x="73" y="97"/>
                  <a:pt x="86" y="83"/>
                  <a:pt x="86" y="66"/>
                </a:cubicBezTo>
                <a:cubicBezTo>
                  <a:pt x="86" y="49"/>
                  <a:pt x="73" y="35"/>
                  <a:pt x="55" y="35"/>
                </a:cubicBezTo>
                <a:moveTo>
                  <a:pt x="103" y="27"/>
                </a:moveTo>
                <a:cubicBezTo>
                  <a:pt x="102" y="27"/>
                  <a:pt x="101" y="27"/>
                  <a:pt x="101" y="26"/>
                </a:cubicBezTo>
                <a:cubicBezTo>
                  <a:pt x="99" y="20"/>
                  <a:pt x="95" y="15"/>
                  <a:pt x="90" y="11"/>
                </a:cubicBezTo>
                <a:cubicBezTo>
                  <a:pt x="89" y="11"/>
                  <a:pt x="89" y="10"/>
                  <a:pt x="89" y="9"/>
                </a:cubicBezTo>
                <a:cubicBezTo>
                  <a:pt x="90" y="8"/>
                  <a:pt x="90" y="8"/>
                  <a:pt x="91" y="8"/>
                </a:cubicBezTo>
                <a:cubicBezTo>
                  <a:pt x="91" y="8"/>
                  <a:pt x="92" y="8"/>
                  <a:pt x="92" y="8"/>
                </a:cubicBezTo>
                <a:cubicBezTo>
                  <a:pt x="98" y="12"/>
                  <a:pt x="102" y="18"/>
                  <a:pt x="104" y="25"/>
                </a:cubicBezTo>
                <a:cubicBezTo>
                  <a:pt x="105" y="26"/>
                  <a:pt x="104" y="27"/>
                  <a:pt x="103" y="27"/>
                </a:cubicBezTo>
                <a:cubicBezTo>
                  <a:pt x="103" y="27"/>
                  <a:pt x="103" y="27"/>
                  <a:pt x="103" y="27"/>
                </a:cubicBezTo>
                <a:moveTo>
                  <a:pt x="31" y="0"/>
                </a:moveTo>
                <a:cubicBezTo>
                  <a:pt x="24" y="0"/>
                  <a:pt x="16" y="3"/>
                  <a:pt x="11" y="8"/>
                </a:cubicBezTo>
                <a:cubicBezTo>
                  <a:pt x="4" y="15"/>
                  <a:pt x="0" y="24"/>
                  <a:pt x="0" y="34"/>
                </a:cubicBezTo>
                <a:cubicBezTo>
                  <a:pt x="0" y="35"/>
                  <a:pt x="0" y="36"/>
                  <a:pt x="1" y="36"/>
                </a:cubicBezTo>
                <a:cubicBezTo>
                  <a:pt x="2" y="36"/>
                  <a:pt x="2" y="37"/>
                  <a:pt x="3" y="37"/>
                </a:cubicBezTo>
                <a:cubicBezTo>
                  <a:pt x="3" y="37"/>
                  <a:pt x="3" y="37"/>
                  <a:pt x="3" y="37"/>
                </a:cubicBezTo>
                <a:cubicBezTo>
                  <a:pt x="28" y="31"/>
                  <a:pt x="28" y="31"/>
                  <a:pt x="28" y="31"/>
                </a:cubicBezTo>
                <a:cubicBezTo>
                  <a:pt x="29" y="30"/>
                  <a:pt x="29" y="30"/>
                  <a:pt x="30" y="30"/>
                </a:cubicBezTo>
                <a:cubicBezTo>
                  <a:pt x="30" y="30"/>
                  <a:pt x="30" y="29"/>
                  <a:pt x="30" y="29"/>
                </a:cubicBezTo>
                <a:cubicBezTo>
                  <a:pt x="31" y="24"/>
                  <a:pt x="33" y="21"/>
                  <a:pt x="36" y="18"/>
                </a:cubicBezTo>
                <a:cubicBezTo>
                  <a:pt x="37" y="17"/>
                  <a:pt x="39" y="15"/>
                  <a:pt x="42" y="15"/>
                </a:cubicBezTo>
                <a:cubicBezTo>
                  <a:pt x="42" y="15"/>
                  <a:pt x="42" y="15"/>
                  <a:pt x="43" y="15"/>
                </a:cubicBezTo>
                <a:cubicBezTo>
                  <a:pt x="69" y="15"/>
                  <a:pt x="69" y="15"/>
                  <a:pt x="69" y="15"/>
                </a:cubicBezTo>
                <a:cubicBezTo>
                  <a:pt x="74" y="15"/>
                  <a:pt x="79" y="21"/>
                  <a:pt x="81" y="29"/>
                </a:cubicBezTo>
                <a:cubicBezTo>
                  <a:pt x="81" y="30"/>
                  <a:pt x="82" y="30"/>
                  <a:pt x="83" y="31"/>
                </a:cubicBezTo>
                <a:cubicBezTo>
                  <a:pt x="108" y="37"/>
                  <a:pt x="108" y="37"/>
                  <a:pt x="108" y="37"/>
                </a:cubicBezTo>
                <a:cubicBezTo>
                  <a:pt x="108" y="37"/>
                  <a:pt x="108" y="37"/>
                  <a:pt x="108" y="37"/>
                </a:cubicBezTo>
                <a:cubicBezTo>
                  <a:pt x="109" y="37"/>
                  <a:pt x="109" y="37"/>
                  <a:pt x="110" y="37"/>
                </a:cubicBezTo>
                <a:cubicBezTo>
                  <a:pt x="110" y="37"/>
                  <a:pt x="110" y="37"/>
                  <a:pt x="110" y="37"/>
                </a:cubicBezTo>
                <a:cubicBezTo>
                  <a:pt x="111" y="36"/>
                  <a:pt x="111" y="36"/>
                  <a:pt x="111" y="35"/>
                </a:cubicBezTo>
                <a:cubicBezTo>
                  <a:pt x="111" y="16"/>
                  <a:pt x="97" y="0"/>
                  <a:pt x="80" y="0"/>
                </a:cubicBezTo>
                <a:cubicBezTo>
                  <a:pt x="31" y="0"/>
                  <a:pt x="31" y="0"/>
                  <a:pt x="31" y="0"/>
                </a:cubicBezTo>
                <a:cubicBezTo>
                  <a:pt x="31" y="0"/>
                  <a:pt x="31" y="0"/>
                  <a:pt x="3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122" pitchFamily="34" typeface="微软雅黑"/>
              <a:ea charset="-122" panose="02010600030101010101" pitchFamily="2" typeface="宋体"/>
            </a:endParaRPr>
          </a:p>
        </p:txBody>
      </p:sp>
      <p:sp>
        <p:nvSpPr>
          <p:cNvPr id="29" name="Freeform 60"/>
          <p:cNvSpPr>
            <a:spLocks noEditPoints="1"/>
          </p:cNvSpPr>
          <p:nvPr/>
        </p:nvSpPr>
        <p:spPr bwMode="auto">
          <a:xfrm>
            <a:off x="8434387" y="1686832"/>
            <a:ext cx="311150" cy="325438"/>
          </a:xfrm>
          <a:custGeom>
            <a:gdLst>
              <a:gd fmla="*/ 181761 w 101" name="T0"/>
              <a:gd fmla="*/ 55263 h 106" name="T1"/>
              <a:gd fmla="*/ 132470 w 101" name="T2"/>
              <a:gd fmla="*/ 70614 h 106" name="T3"/>
              <a:gd fmla="*/ 132470 w 101" name="T4"/>
              <a:gd fmla="*/ 79824 h 106" name="T5"/>
              <a:gd fmla="*/ 138631 w 101" name="T6"/>
              <a:gd fmla="*/ 82895 h 106" name="T7"/>
              <a:gd fmla="*/ 141712 w 101" name="T8"/>
              <a:gd fmla="*/ 79824 h 106" name="T9"/>
              <a:gd fmla="*/ 181761 w 101" name="T10"/>
              <a:gd fmla="*/ 64474 h 106" name="T11"/>
              <a:gd fmla="*/ 209487 w 101" name="T12"/>
              <a:gd fmla="*/ 73684 h 106" name="T13"/>
              <a:gd fmla="*/ 212568 w 101" name="T14"/>
              <a:gd fmla="*/ 73684 h 106" name="T15"/>
              <a:gd fmla="*/ 218729 w 101" name="T16"/>
              <a:gd fmla="*/ 70614 h 106" name="T17"/>
              <a:gd fmla="*/ 215649 w 101" name="T18"/>
              <a:gd fmla="*/ 64474 h 106" name="T19"/>
              <a:gd fmla="*/ 181761 w 101" name="T20"/>
              <a:gd fmla="*/ 55263 h 106" name="T21"/>
              <a:gd fmla="*/ 33888 w 101" name="T22"/>
              <a:gd fmla="*/ 303947 h 106" name="T23"/>
              <a:gd fmla="*/ 27726 w 101" name="T24"/>
              <a:gd fmla="*/ 300877 h 106" name="T25"/>
              <a:gd fmla="*/ 24646 w 101" name="T26"/>
              <a:gd fmla="*/ 291666 h 106" name="T27"/>
              <a:gd fmla="*/ 27726 w 101" name="T28"/>
              <a:gd fmla="*/ 282456 h 106" name="T29"/>
              <a:gd fmla="*/ 70856 w 101" name="T30"/>
              <a:gd fmla="*/ 239473 h 106" name="T31"/>
              <a:gd fmla="*/ 73937 w 101" name="T32"/>
              <a:gd fmla="*/ 239473 h 106" name="T33"/>
              <a:gd fmla="*/ 77017 w 101" name="T34"/>
              <a:gd fmla="*/ 239473 h 106" name="T35"/>
              <a:gd fmla="*/ 77017 w 101" name="T36"/>
              <a:gd fmla="*/ 248684 h 106" name="T37"/>
              <a:gd fmla="*/ 36968 w 101" name="T38"/>
              <a:gd fmla="*/ 288596 h 106" name="T39"/>
              <a:gd fmla="*/ 36968 w 101" name="T40"/>
              <a:gd fmla="*/ 291666 h 106" name="T41"/>
              <a:gd fmla="*/ 36968 w 101" name="T42"/>
              <a:gd fmla="*/ 294736 h 106" name="T43"/>
              <a:gd fmla="*/ 36968 w 101" name="T44"/>
              <a:gd fmla="*/ 300877 h 106" name="T45"/>
              <a:gd fmla="*/ 33888 w 101" name="T46"/>
              <a:gd fmla="*/ 303947 h 106" name="T47"/>
              <a:gd fmla="*/ 181761 w 101" name="T48"/>
              <a:gd fmla="*/ 221052 h 106" name="T49"/>
              <a:gd fmla="*/ 117066 w 101" name="T50"/>
              <a:gd fmla="*/ 193421 h 106" name="T51"/>
              <a:gd fmla="*/ 89340 w 101" name="T52"/>
              <a:gd fmla="*/ 128947 h 106" name="T53"/>
              <a:gd fmla="*/ 117066 w 101" name="T54"/>
              <a:gd fmla="*/ 61403 h 106" name="T55"/>
              <a:gd fmla="*/ 181761 w 101" name="T56"/>
              <a:gd fmla="*/ 36842 h 106" name="T57"/>
              <a:gd fmla="*/ 246455 w 101" name="T58"/>
              <a:gd fmla="*/ 61403 h 106" name="T59"/>
              <a:gd fmla="*/ 274182 w 101" name="T60"/>
              <a:gd fmla="*/ 128947 h 106" name="T61"/>
              <a:gd fmla="*/ 246455 w 101" name="T62"/>
              <a:gd fmla="*/ 193421 h 106" name="T63"/>
              <a:gd fmla="*/ 181761 w 101" name="T64"/>
              <a:gd fmla="*/ 221052 h 106" name="T65"/>
              <a:gd fmla="*/ 181761 w 101" name="T66"/>
              <a:gd fmla="*/ 0 h 106" name="T67"/>
              <a:gd fmla="*/ 52372 w 101" name="T68"/>
              <a:gd fmla="*/ 128947 h 106" name="T69"/>
              <a:gd fmla="*/ 77017 w 101" name="T70"/>
              <a:gd fmla="*/ 202631 h 106" name="T71"/>
              <a:gd fmla="*/ 15403 w 101" name="T72"/>
              <a:gd fmla="*/ 267105 h 106" name="T73"/>
              <a:gd fmla="*/ 15403 w 101" name="T74"/>
              <a:gd fmla="*/ 316227 h 106" name="T75"/>
              <a:gd fmla="*/ 40049 w 101" name="T76"/>
              <a:gd fmla="*/ 325438 h 106" name="T77"/>
              <a:gd fmla="*/ 64695 w 101" name="T78"/>
              <a:gd fmla="*/ 316227 h 106" name="T79"/>
              <a:gd fmla="*/ 126308 w 101" name="T80"/>
              <a:gd fmla="*/ 254824 h 106" name="T81"/>
              <a:gd fmla="*/ 132470 w 101" name="T82"/>
              <a:gd fmla="*/ 245614 h 106" name="T83"/>
              <a:gd fmla="*/ 181761 w 101" name="T84"/>
              <a:gd fmla="*/ 254824 h 106" name="T85"/>
              <a:gd fmla="*/ 311150 w 101" name="T86"/>
              <a:gd fmla="*/ 128947 h 106" name="T87"/>
              <a:gd fmla="*/ 181761 w 101" name="T88"/>
              <a:gd fmla="*/ 0 h 10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05" w="100">
                <a:moveTo>
                  <a:pt x="59" y="18"/>
                </a:moveTo>
                <a:cubicBezTo>
                  <a:pt x="53" y="18"/>
                  <a:pt x="48" y="20"/>
                  <a:pt x="43" y="23"/>
                </a:cubicBezTo>
                <a:cubicBezTo>
                  <a:pt x="43" y="24"/>
                  <a:pt x="43" y="25"/>
                  <a:pt x="43" y="26"/>
                </a:cubicBezTo>
                <a:cubicBezTo>
                  <a:pt x="44" y="26"/>
                  <a:pt x="44" y="27"/>
                  <a:pt x="45" y="27"/>
                </a:cubicBezTo>
                <a:cubicBezTo>
                  <a:pt x="45" y="27"/>
                  <a:pt x="46" y="27"/>
                  <a:pt x="46" y="26"/>
                </a:cubicBezTo>
                <a:cubicBezTo>
                  <a:pt x="49" y="23"/>
                  <a:pt x="54" y="21"/>
                  <a:pt x="59" y="21"/>
                </a:cubicBezTo>
                <a:cubicBezTo>
                  <a:pt x="62" y="21"/>
                  <a:pt x="65" y="22"/>
                  <a:pt x="68" y="24"/>
                </a:cubicBezTo>
                <a:cubicBezTo>
                  <a:pt x="69" y="24"/>
                  <a:pt x="69" y="24"/>
                  <a:pt x="69" y="24"/>
                </a:cubicBezTo>
                <a:cubicBezTo>
                  <a:pt x="70" y="24"/>
                  <a:pt x="70" y="24"/>
                  <a:pt x="71" y="23"/>
                </a:cubicBezTo>
                <a:cubicBezTo>
                  <a:pt x="71" y="22"/>
                  <a:pt x="71" y="21"/>
                  <a:pt x="70" y="21"/>
                </a:cubicBezTo>
                <a:cubicBezTo>
                  <a:pt x="67" y="19"/>
                  <a:pt x="63" y="18"/>
                  <a:pt x="59" y="18"/>
                </a:cubicBezTo>
                <a:moveTo>
                  <a:pt x="11" y="99"/>
                </a:moveTo>
                <a:cubicBezTo>
                  <a:pt x="10" y="99"/>
                  <a:pt x="10" y="99"/>
                  <a:pt x="9" y="98"/>
                </a:cubicBezTo>
                <a:cubicBezTo>
                  <a:pt x="8" y="97"/>
                  <a:pt x="8" y="96"/>
                  <a:pt x="8" y="95"/>
                </a:cubicBezTo>
                <a:cubicBezTo>
                  <a:pt x="8" y="94"/>
                  <a:pt x="8" y="93"/>
                  <a:pt x="9" y="92"/>
                </a:cubicBezTo>
                <a:cubicBezTo>
                  <a:pt x="23" y="78"/>
                  <a:pt x="23" y="78"/>
                  <a:pt x="23" y="78"/>
                </a:cubicBezTo>
                <a:cubicBezTo>
                  <a:pt x="23" y="78"/>
                  <a:pt x="23" y="78"/>
                  <a:pt x="24" y="78"/>
                </a:cubicBezTo>
                <a:cubicBezTo>
                  <a:pt x="24" y="78"/>
                  <a:pt x="25" y="78"/>
                  <a:pt x="25" y="78"/>
                </a:cubicBezTo>
                <a:cubicBezTo>
                  <a:pt x="26" y="79"/>
                  <a:pt x="26" y="80"/>
                  <a:pt x="25" y="81"/>
                </a:cubicBezTo>
                <a:cubicBezTo>
                  <a:pt x="12" y="94"/>
                  <a:pt x="12" y="94"/>
                  <a:pt x="12" y="94"/>
                </a:cubicBezTo>
                <a:cubicBezTo>
                  <a:pt x="12" y="95"/>
                  <a:pt x="12" y="95"/>
                  <a:pt x="12" y="95"/>
                </a:cubicBezTo>
                <a:cubicBezTo>
                  <a:pt x="12" y="96"/>
                  <a:pt x="12" y="96"/>
                  <a:pt x="12" y="96"/>
                </a:cubicBezTo>
                <a:cubicBezTo>
                  <a:pt x="13" y="96"/>
                  <a:pt x="13" y="98"/>
                  <a:pt x="12" y="98"/>
                </a:cubicBezTo>
                <a:cubicBezTo>
                  <a:pt x="12" y="99"/>
                  <a:pt x="11" y="99"/>
                  <a:pt x="11" y="99"/>
                </a:cubicBezTo>
                <a:moveTo>
                  <a:pt x="59" y="72"/>
                </a:moveTo>
                <a:cubicBezTo>
                  <a:pt x="51" y="72"/>
                  <a:pt x="43" y="69"/>
                  <a:pt x="38" y="63"/>
                </a:cubicBezTo>
                <a:cubicBezTo>
                  <a:pt x="32" y="58"/>
                  <a:pt x="29" y="50"/>
                  <a:pt x="29" y="42"/>
                </a:cubicBezTo>
                <a:cubicBezTo>
                  <a:pt x="29" y="33"/>
                  <a:pt x="32" y="26"/>
                  <a:pt x="38" y="20"/>
                </a:cubicBezTo>
                <a:cubicBezTo>
                  <a:pt x="43" y="15"/>
                  <a:pt x="51" y="12"/>
                  <a:pt x="59" y="12"/>
                </a:cubicBezTo>
                <a:cubicBezTo>
                  <a:pt x="67" y="12"/>
                  <a:pt x="75" y="15"/>
                  <a:pt x="80" y="20"/>
                </a:cubicBezTo>
                <a:cubicBezTo>
                  <a:pt x="86" y="26"/>
                  <a:pt x="89" y="33"/>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5"/>
                  <a:pt x="10" y="106"/>
                  <a:pt x="13" y="106"/>
                </a:cubicBezTo>
                <a:cubicBezTo>
                  <a:pt x="16" y="106"/>
                  <a:pt x="19" y="105"/>
                  <a:pt x="21" y="103"/>
                </a:cubicBezTo>
                <a:cubicBezTo>
                  <a:pt x="41" y="83"/>
                  <a:pt x="41" y="83"/>
                  <a:pt x="41" y="83"/>
                </a:cubicBezTo>
                <a:cubicBezTo>
                  <a:pt x="43" y="80"/>
                  <a:pt x="43" y="80"/>
                  <a:pt x="43" y="80"/>
                </a:cubicBezTo>
                <a:cubicBezTo>
                  <a:pt x="48" y="82"/>
                  <a:pt x="53" y="83"/>
                  <a:pt x="59" y="83"/>
                </a:cubicBezTo>
                <a:cubicBezTo>
                  <a:pt x="82" y="83"/>
                  <a:pt x="101" y="65"/>
                  <a:pt x="101" y="42"/>
                </a:cubicBezTo>
                <a:cubicBezTo>
                  <a:pt x="101" y="19"/>
                  <a:pt x="82" y="0"/>
                  <a:pt x="5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0" name="Freeform 61"/>
          <p:cNvSpPr>
            <a:spLocks noEditPoints="1"/>
          </p:cNvSpPr>
          <p:nvPr/>
        </p:nvSpPr>
        <p:spPr bwMode="auto">
          <a:xfrm>
            <a:off x="9123362" y="1728107"/>
            <a:ext cx="246063" cy="242888"/>
          </a:xfrm>
          <a:custGeom>
            <a:gdLst>
              <a:gd fmla="*/ 36909 w 80" name="T0"/>
              <a:gd fmla="*/ 166025 h 79" name="T1"/>
              <a:gd fmla="*/ 0 w 80" name="T2"/>
              <a:gd fmla="*/ 205994 h 79" name="T3"/>
              <a:gd fmla="*/ 36909 w 80" name="T4"/>
              <a:gd fmla="*/ 242888 h 79" name="T5"/>
              <a:gd fmla="*/ 76895 w 80" name="T6"/>
              <a:gd fmla="*/ 205994 h 79" name="T7"/>
              <a:gd fmla="*/ 36909 w 80" name="T8"/>
              <a:gd fmla="*/ 166025 h 79" name="T9"/>
              <a:gd fmla="*/ 24606 w 80" name="T10"/>
              <a:gd fmla="*/ 86087 h 79" name="T11"/>
              <a:gd fmla="*/ 3076 w 80" name="T12"/>
              <a:gd fmla="*/ 107609 h 79" name="T13"/>
              <a:gd fmla="*/ 24606 w 80" name="T14"/>
              <a:gd fmla="*/ 129130 h 79" name="T15"/>
              <a:gd fmla="*/ 89198 w 80" name="T16"/>
              <a:gd fmla="*/ 156801 h 79" name="T17"/>
              <a:gd fmla="*/ 116880 w 80" name="T18"/>
              <a:gd fmla="*/ 221366 h 79" name="T19"/>
              <a:gd fmla="*/ 138410 w 80" name="T20"/>
              <a:gd fmla="*/ 242888 h 79" name="T21"/>
              <a:gd fmla="*/ 159941 w 80" name="T22"/>
              <a:gd fmla="*/ 221366 h 79" name="T23"/>
              <a:gd fmla="*/ 24606 w 80" name="T24"/>
              <a:gd fmla="*/ 86087 h 79" name="T25"/>
              <a:gd fmla="*/ 24606 w 80" name="T26"/>
              <a:gd fmla="*/ 0 h 79" name="T27"/>
              <a:gd fmla="*/ 3076 w 80" name="T28"/>
              <a:gd fmla="*/ 18447 h 79" name="T29"/>
              <a:gd fmla="*/ 24606 w 80" name="T30"/>
              <a:gd fmla="*/ 39969 h 79" name="T31"/>
              <a:gd fmla="*/ 153789 w 80" name="T32"/>
              <a:gd fmla="*/ 92236 h 79" name="T33"/>
              <a:gd fmla="*/ 206078 w 80" name="T34"/>
              <a:gd fmla="*/ 221366 h 79" name="T35"/>
              <a:gd fmla="*/ 227608 w 80" name="T36"/>
              <a:gd fmla="*/ 242888 h 79" name="T37"/>
              <a:gd fmla="*/ 246063 w 80" name="T38"/>
              <a:gd fmla="*/ 221366 h 79" name="T39"/>
              <a:gd fmla="*/ 24606 w 80" name="T40"/>
              <a:gd fmla="*/ 0 h 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9" w="80">
                <a:moveTo>
                  <a:pt x="12" y="54"/>
                </a:moveTo>
                <a:cubicBezTo>
                  <a:pt x="5" y="54"/>
                  <a:pt x="0" y="60"/>
                  <a:pt x="0" y="67"/>
                </a:cubicBezTo>
                <a:cubicBezTo>
                  <a:pt x="0" y="74"/>
                  <a:pt x="5" y="79"/>
                  <a:pt x="12" y="79"/>
                </a:cubicBezTo>
                <a:cubicBezTo>
                  <a:pt x="19" y="79"/>
                  <a:pt x="25" y="74"/>
                  <a:pt x="25" y="67"/>
                </a:cubicBezTo>
                <a:cubicBezTo>
                  <a:pt x="25" y="60"/>
                  <a:pt x="19" y="54"/>
                  <a:pt x="12" y="54"/>
                </a:cubicBezTo>
                <a:moveTo>
                  <a:pt x="8" y="28"/>
                </a:moveTo>
                <a:cubicBezTo>
                  <a:pt x="5" y="28"/>
                  <a:pt x="1" y="31"/>
                  <a:pt x="1" y="35"/>
                </a:cubicBezTo>
                <a:cubicBezTo>
                  <a:pt x="1" y="39"/>
                  <a:pt x="5" y="42"/>
                  <a:pt x="8" y="42"/>
                </a:cubicBezTo>
                <a:cubicBezTo>
                  <a:pt x="17" y="42"/>
                  <a:pt x="24" y="45"/>
                  <a:pt x="29" y="51"/>
                </a:cubicBezTo>
                <a:cubicBezTo>
                  <a:pt x="35" y="56"/>
                  <a:pt x="38" y="63"/>
                  <a:pt x="38" y="72"/>
                </a:cubicBezTo>
                <a:cubicBezTo>
                  <a:pt x="38" y="76"/>
                  <a:pt x="41" y="79"/>
                  <a:pt x="45" y="79"/>
                </a:cubicBezTo>
                <a:cubicBezTo>
                  <a:pt x="49" y="79"/>
                  <a:pt x="52" y="76"/>
                  <a:pt x="52" y="72"/>
                </a:cubicBezTo>
                <a:cubicBezTo>
                  <a:pt x="52" y="47"/>
                  <a:pt x="33" y="28"/>
                  <a:pt x="8" y="28"/>
                </a:cubicBezTo>
                <a:moveTo>
                  <a:pt x="8" y="0"/>
                </a:moveTo>
                <a:cubicBezTo>
                  <a:pt x="4" y="0"/>
                  <a:pt x="1" y="3"/>
                  <a:pt x="1" y="6"/>
                </a:cubicBezTo>
                <a:cubicBezTo>
                  <a:pt x="1" y="10"/>
                  <a:pt x="4" y="13"/>
                  <a:pt x="8" y="13"/>
                </a:cubicBezTo>
                <a:cubicBezTo>
                  <a:pt x="24" y="13"/>
                  <a:pt x="39" y="20"/>
                  <a:pt x="50" y="30"/>
                </a:cubicBezTo>
                <a:cubicBezTo>
                  <a:pt x="60" y="41"/>
                  <a:pt x="67" y="56"/>
                  <a:pt x="67" y="72"/>
                </a:cubicBezTo>
                <a:cubicBezTo>
                  <a:pt x="67" y="76"/>
                  <a:pt x="70" y="79"/>
                  <a:pt x="74" y="79"/>
                </a:cubicBezTo>
                <a:cubicBezTo>
                  <a:pt x="77" y="79"/>
                  <a:pt x="80" y="76"/>
                  <a:pt x="80" y="72"/>
                </a:cubicBezTo>
                <a:cubicBezTo>
                  <a:pt x="80" y="32"/>
                  <a:pt x="48" y="0"/>
                  <a:pt x="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1" name="Freeform 62"/>
          <p:cNvSpPr>
            <a:spLocks noEditPoints="1"/>
          </p:cNvSpPr>
          <p:nvPr/>
        </p:nvSpPr>
        <p:spPr bwMode="auto">
          <a:xfrm>
            <a:off x="7810500" y="1721757"/>
            <a:ext cx="246062" cy="255588"/>
          </a:xfrm>
          <a:custGeom>
            <a:gdLst>
              <a:gd fmla="*/ 21530 w 80" name="T0"/>
              <a:gd fmla="*/ 212477 h 83" name="T1"/>
              <a:gd fmla="*/ 15379 w 80" name="T2"/>
              <a:gd fmla="*/ 209397 h 83" name="T3"/>
              <a:gd fmla="*/ 15379 w 80" name="T4"/>
              <a:gd fmla="*/ 169366 h 83" name="T5"/>
              <a:gd fmla="*/ 18455 w 80" name="T6"/>
              <a:gd fmla="*/ 160127 h 83" name="T7"/>
              <a:gd fmla="*/ 30758 w 80" name="T8"/>
              <a:gd fmla="*/ 157048 h 83" name="T9"/>
              <a:gd fmla="*/ 36909 w 80" name="T10"/>
              <a:gd fmla="*/ 163207 h 83" name="T11"/>
              <a:gd fmla="*/ 30758 w 80" name="T12"/>
              <a:gd fmla="*/ 166286 h 83" name="T13"/>
              <a:gd fmla="*/ 27682 w 80" name="T14"/>
              <a:gd fmla="*/ 169366 h 83" name="T15"/>
              <a:gd fmla="*/ 27682 w 80" name="T16"/>
              <a:gd fmla="*/ 169366 h 83" name="T17"/>
              <a:gd fmla="*/ 27682 w 80" name="T18"/>
              <a:gd fmla="*/ 209397 h 83" name="T19"/>
              <a:gd fmla="*/ 21530 w 80" name="T20"/>
              <a:gd fmla="*/ 212477 h 83" name="T21"/>
              <a:gd fmla="*/ 36909 w 80" name="T22"/>
              <a:gd fmla="*/ 138572 h 83" name="T23"/>
              <a:gd fmla="*/ 0 w 80" name="T24"/>
              <a:gd fmla="*/ 175524 h 83" name="T25"/>
              <a:gd fmla="*/ 0 w 80" name="T26"/>
              <a:gd fmla="*/ 221715 h 83" name="T27"/>
              <a:gd fmla="*/ 36909 w 80" name="T28"/>
              <a:gd fmla="*/ 255588 h 83" name="T29"/>
              <a:gd fmla="*/ 73819 w 80" name="T30"/>
              <a:gd fmla="*/ 221715 h 83" name="T31"/>
              <a:gd fmla="*/ 73819 w 80" name="T32"/>
              <a:gd fmla="*/ 175524 h 83" name="T33"/>
              <a:gd fmla="*/ 36909 w 80" name="T34"/>
              <a:gd fmla="*/ 138572 h 83" name="T35"/>
              <a:gd fmla="*/ 107652 w 80" name="T36"/>
              <a:gd fmla="*/ 160127 h 83" name="T37"/>
              <a:gd fmla="*/ 101501 w 80" name="T38"/>
              <a:gd fmla="*/ 153969 h 83" name="T39"/>
              <a:gd fmla="*/ 101501 w 80" name="T40"/>
              <a:gd fmla="*/ 98540 h 83" name="T41"/>
              <a:gd fmla="*/ 107652 w 80" name="T42"/>
              <a:gd fmla="*/ 89302 h 83" name="T43"/>
              <a:gd fmla="*/ 116879 w 80" name="T44"/>
              <a:gd fmla="*/ 83143 h 83" name="T45"/>
              <a:gd fmla="*/ 123031 w 80" name="T46"/>
              <a:gd fmla="*/ 89302 h 83" name="T47"/>
              <a:gd fmla="*/ 116879 w 80" name="T48"/>
              <a:gd fmla="*/ 95461 h 83" name="T49"/>
              <a:gd fmla="*/ 116879 w 80" name="T50"/>
              <a:gd fmla="*/ 95461 h 83" name="T51"/>
              <a:gd fmla="*/ 113804 w 80" name="T52"/>
              <a:gd fmla="*/ 95461 h 83" name="T53"/>
              <a:gd fmla="*/ 113804 w 80" name="T54"/>
              <a:gd fmla="*/ 98540 h 83" name="T55"/>
              <a:gd fmla="*/ 113804 w 80" name="T56"/>
              <a:gd fmla="*/ 153969 h 83" name="T57"/>
              <a:gd fmla="*/ 107652 w 80" name="T58"/>
              <a:gd fmla="*/ 160127 h 83" name="T59"/>
              <a:gd fmla="*/ 123031 w 80" name="T60"/>
              <a:gd fmla="*/ 64667 h 83" name="T61"/>
              <a:gd fmla="*/ 86122 w 80" name="T62"/>
              <a:gd fmla="*/ 101619 h 83" name="T63"/>
              <a:gd fmla="*/ 86122 w 80" name="T64"/>
              <a:gd fmla="*/ 221715 h 83" name="T65"/>
              <a:gd fmla="*/ 123031 w 80" name="T66"/>
              <a:gd fmla="*/ 255588 h 83" name="T67"/>
              <a:gd fmla="*/ 156865 w 80" name="T68"/>
              <a:gd fmla="*/ 221715 h 83" name="T69"/>
              <a:gd fmla="*/ 156865 w 80" name="T70"/>
              <a:gd fmla="*/ 101619 h 83" name="T71"/>
              <a:gd fmla="*/ 123031 w 80" name="T72"/>
              <a:gd fmla="*/ 64667 h 83" name="T73"/>
              <a:gd fmla="*/ 196850 w 80" name="T74"/>
              <a:gd fmla="*/ 113937 h 83" name="T75"/>
              <a:gd fmla="*/ 193774 w 80" name="T76"/>
              <a:gd fmla="*/ 107778 h 83" name="T77"/>
              <a:gd fmla="*/ 193774 w 80" name="T78"/>
              <a:gd fmla="*/ 36952 h 83" name="T79"/>
              <a:gd fmla="*/ 196850 w 80" name="T80"/>
              <a:gd fmla="*/ 24635 h 83" name="T81"/>
              <a:gd fmla="*/ 206077 w 80" name="T82"/>
              <a:gd fmla="*/ 18476 h 83" name="T83"/>
              <a:gd fmla="*/ 212228 w 80" name="T84"/>
              <a:gd fmla="*/ 24635 h 83" name="T85"/>
              <a:gd fmla="*/ 206077 w 80" name="T86"/>
              <a:gd fmla="*/ 30794 h 83" name="T87"/>
              <a:gd fmla="*/ 206077 w 80" name="T88"/>
              <a:gd fmla="*/ 30794 h 83" name="T89"/>
              <a:gd fmla="*/ 203001 w 80" name="T90"/>
              <a:gd fmla="*/ 36952 h 83" name="T91"/>
              <a:gd fmla="*/ 203001 w 80" name="T92"/>
              <a:gd fmla="*/ 107778 h 83" name="T93"/>
              <a:gd fmla="*/ 196850 w 80" name="T94"/>
              <a:gd fmla="*/ 113937 h 83" name="T95"/>
              <a:gd fmla="*/ 212228 w 80" name="T96"/>
              <a:gd fmla="*/ 0 h 83" name="T97"/>
              <a:gd fmla="*/ 175319 w 80" name="T98"/>
              <a:gd fmla="*/ 36952 h 83" name="T99"/>
              <a:gd fmla="*/ 175319 w 80" name="T100"/>
              <a:gd fmla="*/ 221715 h 83" name="T101"/>
              <a:gd fmla="*/ 212228 w 80" name="T102"/>
              <a:gd fmla="*/ 255588 h 83" name="T103"/>
              <a:gd fmla="*/ 246062 w 80" name="T104"/>
              <a:gd fmla="*/ 221715 h 83" name="T105"/>
              <a:gd fmla="*/ 246062 w 80" name="T106"/>
              <a:gd fmla="*/ 36952 h 83" name="T107"/>
              <a:gd fmla="*/ 212228 w 80" name="T108"/>
              <a:gd fmla="*/ 0 h 8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83" w="80">
                <a:moveTo>
                  <a:pt x="7" y="69"/>
                </a:moveTo>
                <a:cubicBezTo>
                  <a:pt x="6" y="69"/>
                  <a:pt x="5" y="69"/>
                  <a:pt x="5" y="68"/>
                </a:cubicBezTo>
                <a:cubicBezTo>
                  <a:pt x="5" y="55"/>
                  <a:pt x="5" y="55"/>
                  <a:pt x="5" y="55"/>
                </a:cubicBezTo>
                <a:cubicBezTo>
                  <a:pt x="5" y="54"/>
                  <a:pt x="6" y="53"/>
                  <a:pt x="6" y="52"/>
                </a:cubicBezTo>
                <a:cubicBezTo>
                  <a:pt x="7" y="52"/>
                  <a:pt x="8" y="51"/>
                  <a:pt x="10" y="51"/>
                </a:cubicBezTo>
                <a:cubicBezTo>
                  <a:pt x="11" y="51"/>
                  <a:pt x="12" y="52"/>
                  <a:pt x="12" y="53"/>
                </a:cubicBezTo>
                <a:cubicBezTo>
                  <a:pt x="12" y="54"/>
                  <a:pt x="11" y="54"/>
                  <a:pt x="10" y="54"/>
                </a:cubicBezTo>
                <a:cubicBezTo>
                  <a:pt x="9" y="54"/>
                  <a:pt x="9" y="55"/>
                  <a:pt x="9" y="55"/>
                </a:cubicBezTo>
                <a:cubicBezTo>
                  <a:pt x="9" y="55"/>
                  <a:pt x="9" y="55"/>
                  <a:pt x="9" y="55"/>
                </a:cubicBezTo>
                <a:cubicBezTo>
                  <a:pt x="9" y="68"/>
                  <a:pt x="9" y="68"/>
                  <a:pt x="9" y="68"/>
                </a:cubicBezTo>
                <a:cubicBezTo>
                  <a:pt x="9" y="69"/>
                  <a:pt x="8" y="69"/>
                  <a:pt x="7" y="69"/>
                </a:cubicBezTo>
                <a:moveTo>
                  <a:pt x="12" y="45"/>
                </a:moveTo>
                <a:cubicBezTo>
                  <a:pt x="6" y="45"/>
                  <a:pt x="0" y="50"/>
                  <a:pt x="0" y="57"/>
                </a:cubicBezTo>
                <a:cubicBezTo>
                  <a:pt x="0" y="72"/>
                  <a:pt x="0" y="72"/>
                  <a:pt x="0" y="72"/>
                </a:cubicBezTo>
                <a:cubicBezTo>
                  <a:pt x="0" y="78"/>
                  <a:pt x="6" y="83"/>
                  <a:pt x="12" y="83"/>
                </a:cubicBezTo>
                <a:cubicBezTo>
                  <a:pt x="18" y="83"/>
                  <a:pt x="24" y="78"/>
                  <a:pt x="24" y="72"/>
                </a:cubicBezTo>
                <a:cubicBezTo>
                  <a:pt x="24" y="57"/>
                  <a:pt x="24" y="57"/>
                  <a:pt x="24" y="57"/>
                </a:cubicBezTo>
                <a:cubicBezTo>
                  <a:pt x="24" y="50"/>
                  <a:pt x="18" y="45"/>
                  <a:pt x="12" y="45"/>
                </a:cubicBezTo>
                <a:moveTo>
                  <a:pt x="35" y="52"/>
                </a:moveTo>
                <a:cubicBezTo>
                  <a:pt x="34" y="52"/>
                  <a:pt x="33" y="51"/>
                  <a:pt x="33" y="50"/>
                </a:cubicBezTo>
                <a:cubicBezTo>
                  <a:pt x="33" y="32"/>
                  <a:pt x="33" y="32"/>
                  <a:pt x="33" y="32"/>
                </a:cubicBezTo>
                <a:cubicBezTo>
                  <a:pt x="33" y="30"/>
                  <a:pt x="34" y="29"/>
                  <a:pt x="35" y="29"/>
                </a:cubicBezTo>
                <a:cubicBezTo>
                  <a:pt x="35" y="28"/>
                  <a:pt x="36" y="27"/>
                  <a:pt x="38" y="27"/>
                </a:cubicBezTo>
                <a:cubicBezTo>
                  <a:pt x="39" y="27"/>
                  <a:pt x="40" y="28"/>
                  <a:pt x="40" y="29"/>
                </a:cubicBezTo>
                <a:cubicBezTo>
                  <a:pt x="40" y="30"/>
                  <a:pt x="39" y="31"/>
                  <a:pt x="38" y="31"/>
                </a:cubicBezTo>
                <a:cubicBezTo>
                  <a:pt x="38" y="31"/>
                  <a:pt x="38" y="31"/>
                  <a:pt x="38" y="31"/>
                </a:cubicBezTo>
                <a:cubicBezTo>
                  <a:pt x="38" y="31"/>
                  <a:pt x="37" y="31"/>
                  <a:pt x="37" y="31"/>
                </a:cubicBezTo>
                <a:cubicBezTo>
                  <a:pt x="37" y="31"/>
                  <a:pt x="37" y="32"/>
                  <a:pt x="37" y="32"/>
                </a:cubicBezTo>
                <a:cubicBezTo>
                  <a:pt x="37" y="50"/>
                  <a:pt x="37" y="50"/>
                  <a:pt x="37" y="50"/>
                </a:cubicBezTo>
                <a:cubicBezTo>
                  <a:pt x="37" y="51"/>
                  <a:pt x="36" y="52"/>
                  <a:pt x="35" y="52"/>
                </a:cubicBezTo>
                <a:moveTo>
                  <a:pt x="40" y="21"/>
                </a:moveTo>
                <a:cubicBezTo>
                  <a:pt x="33" y="21"/>
                  <a:pt x="28" y="27"/>
                  <a:pt x="28" y="33"/>
                </a:cubicBezTo>
                <a:cubicBezTo>
                  <a:pt x="28" y="72"/>
                  <a:pt x="28" y="72"/>
                  <a:pt x="28" y="72"/>
                </a:cubicBezTo>
                <a:cubicBezTo>
                  <a:pt x="28" y="78"/>
                  <a:pt x="33" y="83"/>
                  <a:pt x="40" y="83"/>
                </a:cubicBezTo>
                <a:cubicBezTo>
                  <a:pt x="46" y="83"/>
                  <a:pt x="51" y="78"/>
                  <a:pt x="51" y="72"/>
                </a:cubicBezTo>
                <a:cubicBezTo>
                  <a:pt x="51" y="33"/>
                  <a:pt x="51" y="33"/>
                  <a:pt x="51" y="33"/>
                </a:cubicBezTo>
                <a:cubicBezTo>
                  <a:pt x="51" y="27"/>
                  <a:pt x="46" y="21"/>
                  <a:pt x="40" y="21"/>
                </a:cubicBezTo>
                <a:moveTo>
                  <a:pt x="64" y="37"/>
                </a:moveTo>
                <a:cubicBezTo>
                  <a:pt x="63" y="37"/>
                  <a:pt x="63" y="36"/>
                  <a:pt x="63" y="35"/>
                </a:cubicBezTo>
                <a:cubicBezTo>
                  <a:pt x="63" y="12"/>
                  <a:pt x="63" y="12"/>
                  <a:pt x="63" y="12"/>
                </a:cubicBezTo>
                <a:cubicBezTo>
                  <a:pt x="62" y="10"/>
                  <a:pt x="63" y="8"/>
                  <a:pt x="64" y="8"/>
                </a:cubicBezTo>
                <a:cubicBezTo>
                  <a:pt x="64" y="7"/>
                  <a:pt x="66" y="6"/>
                  <a:pt x="67" y="6"/>
                </a:cubicBezTo>
                <a:cubicBezTo>
                  <a:pt x="68" y="6"/>
                  <a:pt x="69" y="7"/>
                  <a:pt x="69" y="8"/>
                </a:cubicBezTo>
                <a:cubicBezTo>
                  <a:pt x="69" y="9"/>
                  <a:pt x="68" y="10"/>
                  <a:pt x="67" y="10"/>
                </a:cubicBezTo>
                <a:cubicBezTo>
                  <a:pt x="67" y="10"/>
                  <a:pt x="67" y="10"/>
                  <a:pt x="67" y="10"/>
                </a:cubicBezTo>
                <a:cubicBezTo>
                  <a:pt x="67" y="10"/>
                  <a:pt x="66" y="10"/>
                  <a:pt x="66" y="12"/>
                </a:cubicBezTo>
                <a:cubicBezTo>
                  <a:pt x="66" y="35"/>
                  <a:pt x="66" y="35"/>
                  <a:pt x="66" y="35"/>
                </a:cubicBezTo>
                <a:cubicBezTo>
                  <a:pt x="66" y="36"/>
                  <a:pt x="65" y="37"/>
                  <a:pt x="64" y="37"/>
                </a:cubicBezTo>
                <a:moveTo>
                  <a:pt x="69" y="0"/>
                </a:moveTo>
                <a:cubicBezTo>
                  <a:pt x="62" y="0"/>
                  <a:pt x="57" y="5"/>
                  <a:pt x="57" y="12"/>
                </a:cubicBezTo>
                <a:cubicBezTo>
                  <a:pt x="57" y="72"/>
                  <a:pt x="57" y="72"/>
                  <a:pt x="57" y="72"/>
                </a:cubicBezTo>
                <a:cubicBezTo>
                  <a:pt x="57" y="78"/>
                  <a:pt x="62" y="83"/>
                  <a:pt x="69" y="83"/>
                </a:cubicBezTo>
                <a:cubicBezTo>
                  <a:pt x="75" y="83"/>
                  <a:pt x="80" y="78"/>
                  <a:pt x="80" y="72"/>
                </a:cubicBezTo>
                <a:cubicBezTo>
                  <a:pt x="80" y="12"/>
                  <a:pt x="80" y="12"/>
                  <a:pt x="80" y="12"/>
                </a:cubicBezTo>
                <a:cubicBezTo>
                  <a:pt x="80" y="5"/>
                  <a:pt x="75" y="0"/>
                  <a:pt x="6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2" name="Freeform 63"/>
          <p:cNvSpPr>
            <a:spLocks noEditPoints="1"/>
          </p:cNvSpPr>
          <p:nvPr/>
        </p:nvSpPr>
        <p:spPr bwMode="auto">
          <a:xfrm>
            <a:off x="11109325" y="1688420"/>
            <a:ext cx="360362" cy="322262"/>
          </a:xfrm>
          <a:custGeom>
            <a:gdLst>
              <a:gd fmla="*/ 178641 w 117" name="T0"/>
              <a:gd fmla="*/ 181081 h 105" name="T1"/>
              <a:gd fmla="*/ 160161 w 117" name="T2"/>
              <a:gd fmla="*/ 199496 h 105" name="T3"/>
              <a:gd fmla="*/ 160161 w 117" name="T4"/>
              <a:gd fmla="*/ 306916 h 105" name="T5"/>
              <a:gd fmla="*/ 178641 w 117" name="T6"/>
              <a:gd fmla="*/ 322262 h 105" name="T7"/>
              <a:gd fmla="*/ 197121 w 117" name="T8"/>
              <a:gd fmla="*/ 306916 h 105" name="T9"/>
              <a:gd fmla="*/ 197121 w 117" name="T10"/>
              <a:gd fmla="*/ 199496 h 105" name="T11"/>
              <a:gd fmla="*/ 178641 w 117" name="T12"/>
              <a:gd fmla="*/ 181081 h 105" name="T13"/>
              <a:gd fmla="*/ 234081 w 117" name="T14"/>
              <a:gd fmla="*/ 119697 h 105" name="T15"/>
              <a:gd fmla="*/ 215601 w 117" name="T16"/>
              <a:gd fmla="*/ 138112 h 105" name="T17"/>
              <a:gd fmla="*/ 215601 w 117" name="T18"/>
              <a:gd fmla="*/ 306916 h 105" name="T19"/>
              <a:gd fmla="*/ 234081 w 117" name="T20"/>
              <a:gd fmla="*/ 322262 h 105" name="T21"/>
              <a:gd fmla="*/ 252561 w 117" name="T22"/>
              <a:gd fmla="*/ 306916 h 105" name="T23"/>
              <a:gd fmla="*/ 252561 w 117" name="T24"/>
              <a:gd fmla="*/ 138112 h 105" name="T25"/>
              <a:gd fmla="*/ 234081 w 117" name="T26"/>
              <a:gd fmla="*/ 119697 h 105" name="T27"/>
              <a:gd fmla="*/ 286442 w 117" name="T28"/>
              <a:gd fmla="*/ 55245 h 105" name="T29"/>
              <a:gd fmla="*/ 286442 w 117" name="T30"/>
              <a:gd fmla="*/ 55245 h 105" name="T31"/>
              <a:gd fmla="*/ 267961 w 117" name="T32"/>
              <a:gd fmla="*/ 73660 h 105" name="T33"/>
              <a:gd fmla="*/ 271042 w 117" name="T34"/>
              <a:gd fmla="*/ 306916 h 105" name="T35"/>
              <a:gd fmla="*/ 289522 w 117" name="T36"/>
              <a:gd fmla="*/ 322262 h 105" name="T37"/>
              <a:gd fmla="*/ 289522 w 117" name="T38"/>
              <a:gd fmla="*/ 322262 h 105" name="T39"/>
              <a:gd fmla="*/ 308002 w 117" name="T40"/>
              <a:gd fmla="*/ 303847 h 105" name="T41"/>
              <a:gd fmla="*/ 304922 w 117" name="T42"/>
              <a:gd fmla="*/ 73660 h 105" name="T43"/>
              <a:gd fmla="*/ 286442 w 117" name="T44"/>
              <a:gd fmla="*/ 55245 h 105" name="T45"/>
              <a:gd fmla="*/ 98561 w 117" name="T46"/>
              <a:gd fmla="*/ 76729 h 105" name="T47"/>
              <a:gd fmla="*/ 61600 w 117" name="T48"/>
              <a:gd fmla="*/ 39899 h 105" name="T49"/>
              <a:gd fmla="*/ 98561 w 117" name="T50"/>
              <a:gd fmla="*/ 39899 h 105" name="T51"/>
              <a:gd fmla="*/ 98561 w 117" name="T52"/>
              <a:gd fmla="*/ 76729 h 105" name="T53"/>
              <a:gd fmla="*/ 135521 w 117" name="T54"/>
              <a:gd fmla="*/ 76729 h 105" name="T55"/>
              <a:gd fmla="*/ 135521 w 117" name="T56"/>
              <a:gd fmla="*/ 39899 h 105" name="T57"/>
              <a:gd fmla="*/ 172481 w 117" name="T58"/>
              <a:gd fmla="*/ 39899 h 105" name="T59"/>
              <a:gd fmla="*/ 135521 w 117" name="T60"/>
              <a:gd fmla="*/ 76729 h 105" name="T61"/>
              <a:gd fmla="*/ 215601 w 117" name="T62"/>
              <a:gd fmla="*/ 3069 h 105" name="T63"/>
              <a:gd fmla="*/ 18480 w 117" name="T64"/>
              <a:gd fmla="*/ 3069 h 105" name="T65"/>
              <a:gd fmla="*/ 3080 w 117" name="T66"/>
              <a:gd fmla="*/ 15346 h 105" name="T67"/>
              <a:gd fmla="*/ 6160 w 117" name="T68"/>
              <a:gd fmla="*/ 33761 h 105" name="T69"/>
              <a:gd fmla="*/ 98561 w 117" name="T70"/>
              <a:gd fmla="*/ 128905 h 105" name="T71"/>
              <a:gd fmla="*/ 98561 w 117" name="T72"/>
              <a:gd fmla="*/ 300778 h 105" name="T73"/>
              <a:gd fmla="*/ 117041 w 117" name="T74"/>
              <a:gd fmla="*/ 319193 h 105" name="T75"/>
              <a:gd fmla="*/ 135521 w 117" name="T76"/>
              <a:gd fmla="*/ 300778 h 105" name="T77"/>
              <a:gd fmla="*/ 135521 w 117" name="T78"/>
              <a:gd fmla="*/ 128905 h 105" name="T79"/>
              <a:gd fmla="*/ 227921 w 117" name="T80"/>
              <a:gd fmla="*/ 33761 h 105" name="T81"/>
              <a:gd fmla="*/ 234081 w 117" name="T82"/>
              <a:gd fmla="*/ 15346 h 105" name="T83"/>
              <a:gd fmla="*/ 215601 w 117" name="T84"/>
              <a:gd fmla="*/ 3069 h 105" name="T85"/>
              <a:gd fmla="*/ 341882 w 117" name="T86"/>
              <a:gd fmla="*/ 0 h 105" name="T87"/>
              <a:gd fmla="*/ 323402 w 117" name="T88"/>
              <a:gd fmla="*/ 18415 h 105" name="T89"/>
              <a:gd fmla="*/ 323402 w 117" name="T90"/>
              <a:gd fmla="*/ 306916 h 105" name="T91"/>
              <a:gd fmla="*/ 341882 w 117" name="T92"/>
              <a:gd fmla="*/ 322262 h 105" name="T93"/>
              <a:gd fmla="*/ 360362 w 117" name="T94"/>
              <a:gd fmla="*/ 306916 h 105" name="T95"/>
              <a:gd fmla="*/ 360362 w 117" name="T96"/>
              <a:gd fmla="*/ 18415 h 105" name="T97"/>
              <a:gd fmla="*/ 341882 w 117" name="T98"/>
              <a:gd fmla="*/ 0 h 10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05" w="117">
                <a:moveTo>
                  <a:pt x="58" y="59"/>
                </a:moveTo>
                <a:cubicBezTo>
                  <a:pt x="55" y="59"/>
                  <a:pt x="52" y="62"/>
                  <a:pt x="52" y="65"/>
                </a:cubicBezTo>
                <a:cubicBezTo>
                  <a:pt x="52" y="100"/>
                  <a:pt x="52" y="100"/>
                  <a:pt x="52" y="100"/>
                </a:cubicBezTo>
                <a:cubicBezTo>
                  <a:pt x="52" y="103"/>
                  <a:pt x="55" y="105"/>
                  <a:pt x="58" y="105"/>
                </a:cubicBezTo>
                <a:cubicBezTo>
                  <a:pt x="61" y="105"/>
                  <a:pt x="64" y="103"/>
                  <a:pt x="64" y="100"/>
                </a:cubicBezTo>
                <a:cubicBezTo>
                  <a:pt x="64" y="65"/>
                  <a:pt x="64" y="65"/>
                  <a:pt x="64" y="65"/>
                </a:cubicBezTo>
                <a:cubicBezTo>
                  <a:pt x="64" y="62"/>
                  <a:pt x="61" y="59"/>
                  <a:pt x="58" y="59"/>
                </a:cubicBezTo>
                <a:moveTo>
                  <a:pt x="76" y="39"/>
                </a:moveTo>
                <a:cubicBezTo>
                  <a:pt x="73" y="39"/>
                  <a:pt x="70" y="41"/>
                  <a:pt x="70" y="45"/>
                </a:cubicBezTo>
                <a:cubicBezTo>
                  <a:pt x="70" y="100"/>
                  <a:pt x="70" y="100"/>
                  <a:pt x="70" y="100"/>
                </a:cubicBezTo>
                <a:cubicBezTo>
                  <a:pt x="70" y="103"/>
                  <a:pt x="73" y="105"/>
                  <a:pt x="76" y="105"/>
                </a:cubicBezTo>
                <a:cubicBezTo>
                  <a:pt x="79" y="105"/>
                  <a:pt x="82" y="103"/>
                  <a:pt x="82" y="100"/>
                </a:cubicBezTo>
                <a:cubicBezTo>
                  <a:pt x="82" y="45"/>
                  <a:pt x="82" y="45"/>
                  <a:pt x="82" y="45"/>
                </a:cubicBezTo>
                <a:cubicBezTo>
                  <a:pt x="82" y="41"/>
                  <a:pt x="79" y="39"/>
                  <a:pt x="76" y="39"/>
                </a:cubicBezTo>
                <a:moveTo>
                  <a:pt x="93" y="18"/>
                </a:moveTo>
                <a:cubicBezTo>
                  <a:pt x="93" y="18"/>
                  <a:pt x="93" y="18"/>
                  <a:pt x="93" y="18"/>
                </a:cubicBezTo>
                <a:cubicBezTo>
                  <a:pt x="89" y="18"/>
                  <a:pt x="87" y="21"/>
                  <a:pt x="87" y="24"/>
                </a:cubicBezTo>
                <a:cubicBezTo>
                  <a:pt x="88" y="100"/>
                  <a:pt x="88" y="100"/>
                  <a:pt x="88" y="100"/>
                </a:cubicBezTo>
                <a:cubicBezTo>
                  <a:pt x="88" y="103"/>
                  <a:pt x="91" y="105"/>
                  <a:pt x="94" y="105"/>
                </a:cubicBezTo>
                <a:cubicBezTo>
                  <a:pt x="94" y="105"/>
                  <a:pt x="94" y="105"/>
                  <a:pt x="94" y="105"/>
                </a:cubicBezTo>
                <a:cubicBezTo>
                  <a:pt x="98" y="105"/>
                  <a:pt x="100" y="103"/>
                  <a:pt x="100" y="99"/>
                </a:cubicBezTo>
                <a:cubicBezTo>
                  <a:pt x="99" y="24"/>
                  <a:pt x="99" y="24"/>
                  <a:pt x="99" y="24"/>
                </a:cubicBezTo>
                <a:cubicBezTo>
                  <a:pt x="99" y="21"/>
                  <a:pt x="96" y="18"/>
                  <a:pt x="93" y="18"/>
                </a:cubicBezTo>
                <a:moveTo>
                  <a:pt x="32" y="25"/>
                </a:moveTo>
                <a:cubicBezTo>
                  <a:pt x="20" y="13"/>
                  <a:pt x="20" y="13"/>
                  <a:pt x="20" y="13"/>
                </a:cubicBezTo>
                <a:cubicBezTo>
                  <a:pt x="32" y="13"/>
                  <a:pt x="32" y="13"/>
                  <a:pt x="32" y="13"/>
                </a:cubicBezTo>
                <a:cubicBezTo>
                  <a:pt x="32" y="25"/>
                  <a:pt x="32" y="25"/>
                  <a:pt x="32" y="25"/>
                </a:cubicBezTo>
                <a:moveTo>
                  <a:pt x="44" y="25"/>
                </a:moveTo>
                <a:cubicBezTo>
                  <a:pt x="44" y="13"/>
                  <a:pt x="44" y="13"/>
                  <a:pt x="44" y="13"/>
                </a:cubicBezTo>
                <a:cubicBezTo>
                  <a:pt x="56" y="13"/>
                  <a:pt x="56" y="13"/>
                  <a:pt x="56" y="13"/>
                </a:cubicBezTo>
                <a:cubicBezTo>
                  <a:pt x="44" y="25"/>
                  <a:pt x="44" y="25"/>
                  <a:pt x="44" y="25"/>
                </a:cubicBezTo>
                <a:moveTo>
                  <a:pt x="70" y="1"/>
                </a:moveTo>
                <a:cubicBezTo>
                  <a:pt x="6" y="1"/>
                  <a:pt x="6" y="1"/>
                  <a:pt x="6" y="1"/>
                </a:cubicBezTo>
                <a:cubicBezTo>
                  <a:pt x="4" y="1"/>
                  <a:pt x="2" y="2"/>
                  <a:pt x="1" y="5"/>
                </a:cubicBezTo>
                <a:cubicBezTo>
                  <a:pt x="0" y="7"/>
                  <a:pt x="1" y="9"/>
                  <a:pt x="2" y="11"/>
                </a:cubicBezTo>
                <a:cubicBezTo>
                  <a:pt x="32" y="42"/>
                  <a:pt x="32" y="42"/>
                  <a:pt x="32" y="42"/>
                </a:cubicBezTo>
                <a:cubicBezTo>
                  <a:pt x="32" y="98"/>
                  <a:pt x="32" y="98"/>
                  <a:pt x="32" y="98"/>
                </a:cubicBezTo>
                <a:cubicBezTo>
                  <a:pt x="32" y="102"/>
                  <a:pt x="35" y="104"/>
                  <a:pt x="38" y="104"/>
                </a:cubicBezTo>
                <a:cubicBezTo>
                  <a:pt x="42" y="104"/>
                  <a:pt x="44" y="102"/>
                  <a:pt x="44" y="98"/>
                </a:cubicBezTo>
                <a:cubicBezTo>
                  <a:pt x="44" y="42"/>
                  <a:pt x="44" y="42"/>
                  <a:pt x="44" y="42"/>
                </a:cubicBezTo>
                <a:cubicBezTo>
                  <a:pt x="74" y="11"/>
                  <a:pt x="74" y="11"/>
                  <a:pt x="74" y="11"/>
                </a:cubicBezTo>
                <a:cubicBezTo>
                  <a:pt x="76" y="9"/>
                  <a:pt x="77" y="7"/>
                  <a:pt x="76" y="5"/>
                </a:cubicBezTo>
                <a:cubicBezTo>
                  <a:pt x="75" y="2"/>
                  <a:pt x="73" y="1"/>
                  <a:pt x="70" y="1"/>
                </a:cubicBezTo>
                <a:moveTo>
                  <a:pt x="111" y="0"/>
                </a:moveTo>
                <a:cubicBezTo>
                  <a:pt x="108" y="0"/>
                  <a:pt x="105" y="2"/>
                  <a:pt x="105" y="6"/>
                </a:cubicBezTo>
                <a:cubicBezTo>
                  <a:pt x="105" y="100"/>
                  <a:pt x="105" y="100"/>
                  <a:pt x="105" y="100"/>
                </a:cubicBezTo>
                <a:cubicBezTo>
                  <a:pt x="105" y="103"/>
                  <a:pt x="108" y="105"/>
                  <a:pt x="111" y="105"/>
                </a:cubicBezTo>
                <a:cubicBezTo>
                  <a:pt x="114" y="105"/>
                  <a:pt x="117" y="103"/>
                  <a:pt x="117" y="100"/>
                </a:cubicBezTo>
                <a:cubicBezTo>
                  <a:pt x="117" y="6"/>
                  <a:pt x="117" y="6"/>
                  <a:pt x="117" y="6"/>
                </a:cubicBezTo>
                <a:cubicBezTo>
                  <a:pt x="117" y="2"/>
                  <a:pt x="114" y="0"/>
                  <a:pt x="11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3" name="Freeform 66"/>
          <p:cNvSpPr>
            <a:spLocks noEditPoints="1"/>
          </p:cNvSpPr>
          <p:nvPr/>
        </p:nvSpPr>
        <p:spPr bwMode="auto">
          <a:xfrm>
            <a:off x="10420350" y="1704295"/>
            <a:ext cx="311150" cy="290512"/>
          </a:xfrm>
          <a:custGeom>
            <a:gdLst>
              <a:gd fmla="*/ 55452 w 101" name="T0"/>
              <a:gd fmla="*/ 82567 h 95" name="T1"/>
              <a:gd fmla="*/ 36968 w 101" name="T2"/>
              <a:gd fmla="*/ 82567 h 95" name="T3"/>
              <a:gd fmla="*/ 0 w 101" name="T4"/>
              <a:gd fmla="*/ 116205 h 95" name="T5"/>
              <a:gd fmla="*/ 0 w 101" name="T6"/>
              <a:gd fmla="*/ 256874 h 95" name="T7"/>
              <a:gd fmla="*/ 36968 w 101" name="T8"/>
              <a:gd fmla="*/ 290512 h 95" name="T9"/>
              <a:gd fmla="*/ 55452 w 101" name="T10"/>
              <a:gd fmla="*/ 290512 h 95" name="T11"/>
              <a:gd fmla="*/ 55452 w 101" name="T12"/>
              <a:gd fmla="*/ 82567 h 95" name="T13"/>
              <a:gd fmla="*/ 234133 w 101" name="T14"/>
              <a:gd fmla="*/ 82567 h 95" name="T15"/>
              <a:gd fmla="*/ 77017 w 101" name="T16"/>
              <a:gd fmla="*/ 82567 h 95" name="T17"/>
              <a:gd fmla="*/ 77017 w 101" name="T18"/>
              <a:gd fmla="*/ 290512 h 95" name="T19"/>
              <a:gd fmla="*/ 234133 w 101" name="T20"/>
              <a:gd fmla="*/ 290512 h 95" name="T21"/>
              <a:gd fmla="*/ 234133 w 101" name="T22"/>
              <a:gd fmla="*/ 82567 h 95" name="T23"/>
              <a:gd fmla="*/ 277262 w 101" name="T24"/>
              <a:gd fmla="*/ 82567 h 95" name="T25"/>
              <a:gd fmla="*/ 255698 w 101" name="T26"/>
              <a:gd fmla="*/ 82567 h 95" name="T27"/>
              <a:gd fmla="*/ 255698 w 101" name="T28"/>
              <a:gd fmla="*/ 290512 h 95" name="T29"/>
              <a:gd fmla="*/ 277262 w 101" name="T30"/>
              <a:gd fmla="*/ 290512 h 95" name="T31"/>
              <a:gd fmla="*/ 311150 w 101" name="T32"/>
              <a:gd fmla="*/ 256874 h 95" name="T33"/>
              <a:gd fmla="*/ 311150 w 101" name="T34"/>
              <a:gd fmla="*/ 116205 h 95" name="T35"/>
              <a:gd fmla="*/ 277262 w 101" name="T36"/>
              <a:gd fmla="*/ 82567 h 95" name="T37"/>
              <a:gd fmla="*/ 203326 w 101" name="T38"/>
              <a:gd fmla="*/ 0 h 95" name="T39"/>
              <a:gd fmla="*/ 107824 w 101" name="T40"/>
              <a:gd fmla="*/ 0 h 95" name="T41"/>
              <a:gd fmla="*/ 80098 w 101" name="T42"/>
              <a:gd fmla="*/ 27522 h 95" name="T43"/>
              <a:gd fmla="*/ 80098 w 101" name="T44"/>
              <a:gd fmla="*/ 61160 h 95" name="T45"/>
              <a:gd fmla="*/ 110905 w 101" name="T46"/>
              <a:gd fmla="*/ 61160 h 95" name="T47"/>
              <a:gd fmla="*/ 110905 w 101" name="T48"/>
              <a:gd fmla="*/ 30580 h 95" name="T49"/>
              <a:gd fmla="*/ 200245 w 101" name="T50"/>
              <a:gd fmla="*/ 30580 h 95" name="T51"/>
              <a:gd fmla="*/ 200245 w 101" name="T52"/>
              <a:gd fmla="*/ 61160 h 95" name="T53"/>
              <a:gd fmla="*/ 234133 w 101" name="T54"/>
              <a:gd fmla="*/ 61160 h 95" name="T55"/>
              <a:gd fmla="*/ 234133 w 101" name="T56"/>
              <a:gd fmla="*/ 27522 h 95" name="T57"/>
              <a:gd fmla="*/ 203326 w 101" name="T58"/>
              <a:gd fmla="*/ 0 h 9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95" w="100">
                <a:moveTo>
                  <a:pt x="18" y="27"/>
                </a:moveTo>
                <a:cubicBezTo>
                  <a:pt x="12" y="27"/>
                  <a:pt x="12" y="27"/>
                  <a:pt x="12" y="27"/>
                </a:cubicBezTo>
                <a:cubicBezTo>
                  <a:pt x="6" y="27"/>
                  <a:pt x="0" y="32"/>
                  <a:pt x="0" y="38"/>
                </a:cubicBezTo>
                <a:cubicBezTo>
                  <a:pt x="0" y="84"/>
                  <a:pt x="0" y="84"/>
                  <a:pt x="0" y="84"/>
                </a:cubicBezTo>
                <a:cubicBezTo>
                  <a:pt x="0" y="90"/>
                  <a:pt x="6" y="95"/>
                  <a:pt x="12" y="95"/>
                </a:cubicBezTo>
                <a:cubicBezTo>
                  <a:pt x="18" y="95"/>
                  <a:pt x="18" y="95"/>
                  <a:pt x="18" y="95"/>
                </a:cubicBezTo>
                <a:cubicBezTo>
                  <a:pt x="18" y="27"/>
                  <a:pt x="18" y="27"/>
                  <a:pt x="18" y="27"/>
                </a:cubicBezTo>
                <a:moveTo>
                  <a:pt x="76" y="27"/>
                </a:moveTo>
                <a:cubicBezTo>
                  <a:pt x="25" y="27"/>
                  <a:pt x="25" y="27"/>
                  <a:pt x="25" y="27"/>
                </a:cubicBezTo>
                <a:cubicBezTo>
                  <a:pt x="25" y="95"/>
                  <a:pt x="25" y="95"/>
                  <a:pt x="25" y="95"/>
                </a:cubicBezTo>
                <a:cubicBezTo>
                  <a:pt x="76" y="95"/>
                  <a:pt x="76" y="95"/>
                  <a:pt x="76" y="95"/>
                </a:cubicBezTo>
                <a:cubicBezTo>
                  <a:pt x="76" y="27"/>
                  <a:pt x="76" y="27"/>
                  <a:pt x="76" y="27"/>
                </a:cubicBezTo>
                <a:moveTo>
                  <a:pt x="90" y="27"/>
                </a:moveTo>
                <a:cubicBezTo>
                  <a:pt x="83" y="27"/>
                  <a:pt x="83" y="27"/>
                  <a:pt x="83" y="27"/>
                </a:cubicBezTo>
                <a:cubicBezTo>
                  <a:pt x="83" y="95"/>
                  <a:pt x="83" y="95"/>
                  <a:pt x="83" y="95"/>
                </a:cubicBezTo>
                <a:cubicBezTo>
                  <a:pt x="90" y="95"/>
                  <a:pt x="90" y="95"/>
                  <a:pt x="90" y="95"/>
                </a:cubicBezTo>
                <a:cubicBezTo>
                  <a:pt x="96" y="95"/>
                  <a:pt x="101" y="90"/>
                  <a:pt x="101" y="84"/>
                </a:cubicBezTo>
                <a:cubicBezTo>
                  <a:pt x="101" y="38"/>
                  <a:pt x="101" y="38"/>
                  <a:pt x="101" y="38"/>
                </a:cubicBezTo>
                <a:cubicBezTo>
                  <a:pt x="101" y="32"/>
                  <a:pt x="96" y="27"/>
                  <a:pt x="90" y="27"/>
                </a:cubicBezTo>
                <a:moveTo>
                  <a:pt x="66" y="0"/>
                </a:moveTo>
                <a:cubicBezTo>
                  <a:pt x="35" y="0"/>
                  <a:pt x="35" y="0"/>
                  <a:pt x="35" y="0"/>
                </a:cubicBezTo>
                <a:cubicBezTo>
                  <a:pt x="30" y="0"/>
                  <a:pt x="26" y="3"/>
                  <a:pt x="26" y="9"/>
                </a:cubicBezTo>
                <a:cubicBezTo>
                  <a:pt x="26" y="20"/>
                  <a:pt x="26" y="20"/>
                  <a:pt x="26" y="20"/>
                </a:cubicBezTo>
                <a:cubicBezTo>
                  <a:pt x="36" y="20"/>
                  <a:pt x="36" y="20"/>
                  <a:pt x="36" y="20"/>
                </a:cubicBezTo>
                <a:cubicBezTo>
                  <a:pt x="36" y="10"/>
                  <a:pt x="36" y="10"/>
                  <a:pt x="36" y="10"/>
                </a:cubicBezTo>
                <a:cubicBezTo>
                  <a:pt x="65" y="10"/>
                  <a:pt x="65" y="10"/>
                  <a:pt x="65" y="10"/>
                </a:cubicBezTo>
                <a:cubicBezTo>
                  <a:pt x="65" y="20"/>
                  <a:pt x="65" y="20"/>
                  <a:pt x="65" y="20"/>
                </a:cubicBezTo>
                <a:cubicBezTo>
                  <a:pt x="76" y="20"/>
                  <a:pt x="76" y="20"/>
                  <a:pt x="76" y="20"/>
                </a:cubicBezTo>
                <a:cubicBezTo>
                  <a:pt x="76" y="9"/>
                  <a:pt x="76" y="9"/>
                  <a:pt x="76" y="9"/>
                </a:cubicBezTo>
                <a:cubicBezTo>
                  <a:pt x="76" y="3"/>
                  <a:pt x="71" y="0"/>
                  <a:pt x="6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4" name="Freeform 68"/>
          <p:cNvSpPr>
            <a:spLocks noEditPoints="1"/>
          </p:cNvSpPr>
          <p:nvPr/>
        </p:nvSpPr>
        <p:spPr bwMode="auto">
          <a:xfrm>
            <a:off x="9747250" y="1705882"/>
            <a:ext cx="295275" cy="287338"/>
          </a:xfrm>
          <a:custGeom>
            <a:gdLst>
              <a:gd fmla="*/ 95349 w 96" name="T0"/>
              <a:gd fmla="*/ 194648 h 93" name="T1"/>
              <a:gd fmla="*/ 86122 w 96" name="T2"/>
              <a:gd fmla="*/ 188469 h 93" name="T3"/>
              <a:gd fmla="*/ 79970 w 96" name="T4"/>
              <a:gd fmla="*/ 179200 h 93" name="T5"/>
              <a:gd fmla="*/ 95349 w 96" name="T6"/>
              <a:gd fmla="*/ 163752 h 93" name="T7"/>
              <a:gd fmla="*/ 132259 w 96" name="T8"/>
              <a:gd fmla="*/ 163752 h 93" name="T9"/>
              <a:gd fmla="*/ 132259 w 96" name="T10"/>
              <a:gd fmla="*/ 126676 h 93" name="T11"/>
              <a:gd fmla="*/ 147638 w 96" name="T12"/>
              <a:gd fmla="*/ 111228 h 93" name="T13"/>
              <a:gd fmla="*/ 147638 w 96" name="T14"/>
              <a:gd fmla="*/ 111228 h 93" name="T15"/>
              <a:gd fmla="*/ 163016 w 96" name="T16"/>
              <a:gd fmla="*/ 126676 h 93" name="T17"/>
              <a:gd fmla="*/ 163016 w 96" name="T18"/>
              <a:gd fmla="*/ 163752 h 93" name="T19"/>
              <a:gd fmla="*/ 199926 w 96" name="T20"/>
              <a:gd fmla="*/ 163752 h 93" name="T21"/>
              <a:gd fmla="*/ 215305 w 96" name="T22"/>
              <a:gd fmla="*/ 179200 h 93" name="T23"/>
              <a:gd fmla="*/ 199926 w 96" name="T24"/>
              <a:gd fmla="*/ 194648 h 93" name="T25"/>
              <a:gd fmla="*/ 163016 w 96" name="T26"/>
              <a:gd fmla="*/ 194648 h 93" name="T27"/>
              <a:gd fmla="*/ 163016 w 96" name="T28"/>
              <a:gd fmla="*/ 228635 h 93" name="T29"/>
              <a:gd fmla="*/ 147638 w 96" name="T30"/>
              <a:gd fmla="*/ 244083 h 93" name="T31"/>
              <a:gd fmla="*/ 135334 w 96" name="T32"/>
              <a:gd fmla="*/ 240993 h 93" name="T33"/>
              <a:gd fmla="*/ 132259 w 96" name="T34"/>
              <a:gd fmla="*/ 228635 h 93" name="T35"/>
              <a:gd fmla="*/ 132259 w 96" name="T36"/>
              <a:gd fmla="*/ 194648 h 93" name="T37"/>
              <a:gd fmla="*/ 95349 w 96" name="T38"/>
              <a:gd fmla="*/ 194648 h 93" name="T39"/>
              <a:gd fmla="*/ 95349 w 96" name="T40"/>
              <a:gd fmla="*/ 194648 h 93" name="T41"/>
              <a:gd fmla="*/ 258366 w 96" name="T42"/>
              <a:gd fmla="*/ 77241 h 93" name="T43"/>
              <a:gd fmla="*/ 36909 w 96" name="T44"/>
              <a:gd fmla="*/ 77241 h 93" name="T45"/>
              <a:gd fmla="*/ 0 w 96" name="T46"/>
              <a:gd fmla="*/ 111228 h 93" name="T47"/>
              <a:gd fmla="*/ 0 w 96" name="T48"/>
              <a:gd fmla="*/ 253352 h 93" name="T49"/>
              <a:gd fmla="*/ 36909 w 96" name="T50"/>
              <a:gd fmla="*/ 287338 h 93" name="T51"/>
              <a:gd fmla="*/ 258366 w 96" name="T52"/>
              <a:gd fmla="*/ 287338 h 93" name="T53"/>
              <a:gd fmla="*/ 295275 w 96" name="T54"/>
              <a:gd fmla="*/ 253352 h 93" name="T55"/>
              <a:gd fmla="*/ 295275 w 96" name="T56"/>
              <a:gd fmla="*/ 111228 h 93" name="T57"/>
              <a:gd fmla="*/ 258366 w 96" name="T58"/>
              <a:gd fmla="*/ 77241 h 93" name="T59"/>
              <a:gd fmla="*/ 193774 w 96" name="T60"/>
              <a:gd fmla="*/ 0 h 93" name="T61"/>
              <a:gd fmla="*/ 101501 w 96" name="T62"/>
              <a:gd fmla="*/ 0 h 93" name="T63"/>
              <a:gd fmla="*/ 70743 w 96" name="T64"/>
              <a:gd fmla="*/ 30897 h 93" name="T65"/>
              <a:gd fmla="*/ 70743 w 96" name="T66"/>
              <a:gd fmla="*/ 64883 h 93" name="T67"/>
              <a:gd fmla="*/ 101501 w 96" name="T68"/>
              <a:gd fmla="*/ 64883 h 93" name="T69"/>
              <a:gd fmla="*/ 101501 w 96" name="T70"/>
              <a:gd fmla="*/ 33986 h 93" name="T71"/>
              <a:gd fmla="*/ 193774 w 96" name="T72"/>
              <a:gd fmla="*/ 33986 h 93" name="T73"/>
              <a:gd fmla="*/ 193774 w 96" name="T74"/>
              <a:gd fmla="*/ 64883 h 93" name="T75"/>
              <a:gd fmla="*/ 224532 w 96" name="T76"/>
              <a:gd fmla="*/ 64883 h 93" name="T77"/>
              <a:gd fmla="*/ 224532 w 96" name="T78"/>
              <a:gd fmla="*/ 30897 h 93" name="T79"/>
              <a:gd fmla="*/ 193774 w 96" name="T80"/>
              <a:gd fmla="*/ 0 h 9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93" w="96">
                <a:moveTo>
                  <a:pt x="31" y="63"/>
                </a:moveTo>
                <a:cubicBezTo>
                  <a:pt x="30" y="63"/>
                  <a:pt x="29" y="62"/>
                  <a:pt x="28" y="61"/>
                </a:cubicBezTo>
                <a:cubicBezTo>
                  <a:pt x="27" y="60"/>
                  <a:pt x="26" y="59"/>
                  <a:pt x="26" y="58"/>
                </a:cubicBezTo>
                <a:cubicBezTo>
                  <a:pt x="26" y="55"/>
                  <a:pt x="29" y="53"/>
                  <a:pt x="31" y="53"/>
                </a:cubicBezTo>
                <a:cubicBezTo>
                  <a:pt x="43" y="53"/>
                  <a:pt x="43" y="53"/>
                  <a:pt x="43" y="53"/>
                </a:cubicBezTo>
                <a:cubicBezTo>
                  <a:pt x="43" y="41"/>
                  <a:pt x="43" y="41"/>
                  <a:pt x="43" y="41"/>
                </a:cubicBezTo>
                <a:cubicBezTo>
                  <a:pt x="43" y="38"/>
                  <a:pt x="45" y="36"/>
                  <a:pt x="48" y="36"/>
                </a:cubicBezTo>
                <a:cubicBezTo>
                  <a:pt x="48" y="36"/>
                  <a:pt x="48" y="36"/>
                  <a:pt x="48" y="36"/>
                </a:cubicBezTo>
                <a:cubicBezTo>
                  <a:pt x="51" y="36"/>
                  <a:pt x="53" y="38"/>
                  <a:pt x="53" y="41"/>
                </a:cubicBezTo>
                <a:cubicBezTo>
                  <a:pt x="53" y="53"/>
                  <a:pt x="53" y="53"/>
                  <a:pt x="53" y="53"/>
                </a:cubicBezTo>
                <a:cubicBezTo>
                  <a:pt x="65" y="53"/>
                  <a:pt x="65" y="53"/>
                  <a:pt x="65" y="53"/>
                </a:cubicBezTo>
                <a:cubicBezTo>
                  <a:pt x="67" y="53"/>
                  <a:pt x="70" y="55"/>
                  <a:pt x="70" y="58"/>
                </a:cubicBezTo>
                <a:cubicBezTo>
                  <a:pt x="70" y="61"/>
                  <a:pt x="67" y="63"/>
                  <a:pt x="65" y="63"/>
                </a:cubicBezTo>
                <a:cubicBezTo>
                  <a:pt x="53" y="63"/>
                  <a:pt x="53" y="63"/>
                  <a:pt x="53" y="63"/>
                </a:cubicBezTo>
                <a:cubicBezTo>
                  <a:pt x="53" y="74"/>
                  <a:pt x="53" y="74"/>
                  <a:pt x="53" y="74"/>
                </a:cubicBezTo>
                <a:cubicBezTo>
                  <a:pt x="53" y="77"/>
                  <a:pt x="51" y="79"/>
                  <a:pt x="48" y="79"/>
                </a:cubicBezTo>
                <a:cubicBezTo>
                  <a:pt x="47" y="79"/>
                  <a:pt x="45" y="79"/>
                  <a:pt x="44" y="78"/>
                </a:cubicBezTo>
                <a:cubicBezTo>
                  <a:pt x="44" y="77"/>
                  <a:pt x="43" y="76"/>
                  <a:pt x="43" y="74"/>
                </a:cubicBezTo>
                <a:cubicBezTo>
                  <a:pt x="43" y="63"/>
                  <a:pt x="43" y="63"/>
                  <a:pt x="43" y="63"/>
                </a:cubicBezTo>
                <a:cubicBezTo>
                  <a:pt x="31" y="63"/>
                  <a:pt x="31" y="63"/>
                  <a:pt x="31" y="63"/>
                </a:cubicBezTo>
                <a:cubicBezTo>
                  <a:pt x="31" y="63"/>
                  <a:pt x="31" y="63"/>
                  <a:pt x="31" y="63"/>
                </a:cubicBezTo>
                <a:moveTo>
                  <a:pt x="84" y="25"/>
                </a:moveTo>
                <a:cubicBezTo>
                  <a:pt x="12" y="25"/>
                  <a:pt x="12" y="25"/>
                  <a:pt x="12" y="25"/>
                </a:cubicBezTo>
                <a:cubicBezTo>
                  <a:pt x="5" y="25"/>
                  <a:pt x="0" y="30"/>
                  <a:pt x="0" y="36"/>
                </a:cubicBezTo>
                <a:cubicBezTo>
                  <a:pt x="0" y="82"/>
                  <a:pt x="0" y="82"/>
                  <a:pt x="0" y="82"/>
                </a:cubicBezTo>
                <a:cubicBezTo>
                  <a:pt x="0" y="88"/>
                  <a:pt x="5" y="93"/>
                  <a:pt x="12" y="93"/>
                </a:cubicBezTo>
                <a:cubicBezTo>
                  <a:pt x="84" y="93"/>
                  <a:pt x="84" y="93"/>
                  <a:pt x="84" y="93"/>
                </a:cubicBezTo>
                <a:cubicBezTo>
                  <a:pt x="91" y="93"/>
                  <a:pt x="96" y="88"/>
                  <a:pt x="96" y="82"/>
                </a:cubicBezTo>
                <a:cubicBezTo>
                  <a:pt x="96" y="36"/>
                  <a:pt x="96" y="36"/>
                  <a:pt x="96" y="36"/>
                </a:cubicBezTo>
                <a:cubicBezTo>
                  <a:pt x="96" y="30"/>
                  <a:pt x="91" y="25"/>
                  <a:pt x="84" y="25"/>
                </a:cubicBezTo>
                <a:moveTo>
                  <a:pt x="63" y="0"/>
                </a:moveTo>
                <a:cubicBezTo>
                  <a:pt x="33" y="0"/>
                  <a:pt x="33" y="0"/>
                  <a:pt x="33" y="0"/>
                </a:cubicBezTo>
                <a:cubicBezTo>
                  <a:pt x="28" y="0"/>
                  <a:pt x="23" y="4"/>
                  <a:pt x="23" y="10"/>
                </a:cubicBezTo>
                <a:cubicBezTo>
                  <a:pt x="23" y="21"/>
                  <a:pt x="23" y="21"/>
                  <a:pt x="23" y="21"/>
                </a:cubicBezTo>
                <a:cubicBezTo>
                  <a:pt x="33" y="21"/>
                  <a:pt x="33" y="21"/>
                  <a:pt x="33" y="21"/>
                </a:cubicBezTo>
                <a:cubicBezTo>
                  <a:pt x="33" y="11"/>
                  <a:pt x="33" y="11"/>
                  <a:pt x="33" y="11"/>
                </a:cubicBezTo>
                <a:cubicBezTo>
                  <a:pt x="63" y="11"/>
                  <a:pt x="63" y="11"/>
                  <a:pt x="63" y="11"/>
                </a:cubicBezTo>
                <a:cubicBezTo>
                  <a:pt x="63" y="21"/>
                  <a:pt x="63" y="21"/>
                  <a:pt x="63" y="21"/>
                </a:cubicBezTo>
                <a:cubicBezTo>
                  <a:pt x="73" y="21"/>
                  <a:pt x="73" y="21"/>
                  <a:pt x="73" y="21"/>
                </a:cubicBezTo>
                <a:cubicBezTo>
                  <a:pt x="73" y="10"/>
                  <a:pt x="73" y="10"/>
                  <a:pt x="73" y="10"/>
                </a:cubicBezTo>
                <a:cubicBezTo>
                  <a:pt x="73" y="4"/>
                  <a:pt x="68" y="0"/>
                  <a:pt x="6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5" name="Freeform 94"/>
          <p:cNvSpPr>
            <a:spLocks noEditPoints="1"/>
          </p:cNvSpPr>
          <p:nvPr/>
        </p:nvSpPr>
        <p:spPr bwMode="auto">
          <a:xfrm>
            <a:off x="3683000" y="1685245"/>
            <a:ext cx="203200" cy="328612"/>
          </a:xfrm>
          <a:custGeom>
            <a:gdLst>
              <a:gd fmla="*/ 144703 w 66" name="T0"/>
              <a:gd fmla="*/ 285616 h 107" name="T1"/>
              <a:gd fmla="*/ 58497 w 66" name="T2"/>
              <a:gd fmla="*/ 285616 h 107" name="T3"/>
              <a:gd fmla="*/ 101600 w 66" name="T4"/>
              <a:gd fmla="*/ 328612 h 107" name="T5"/>
              <a:gd fmla="*/ 144703 w 66" name="T6"/>
              <a:gd fmla="*/ 285616 h 107" name="T7"/>
              <a:gd fmla="*/ 141624 w 66" name="T8"/>
              <a:gd fmla="*/ 245691 h 107" name="T9"/>
              <a:gd fmla="*/ 61576 w 66" name="T10"/>
              <a:gd fmla="*/ 245691 h 107" name="T11"/>
              <a:gd fmla="*/ 43103 w 66" name="T12"/>
              <a:gd fmla="*/ 257976 h 107" name="T13"/>
              <a:gd fmla="*/ 61576 w 66" name="T14"/>
              <a:gd fmla="*/ 270260 h 107" name="T15"/>
              <a:gd fmla="*/ 141624 w 66" name="T16"/>
              <a:gd fmla="*/ 270260 h 107" name="T17"/>
              <a:gd fmla="*/ 160097 w 66" name="T18"/>
              <a:gd fmla="*/ 257976 h 107" name="T19"/>
              <a:gd fmla="*/ 141624 w 66" name="T20"/>
              <a:gd fmla="*/ 245691 h 107" name="T21"/>
              <a:gd fmla="*/ 36945 w 66" name="T22"/>
              <a:gd fmla="*/ 76779 h 107" name="T23"/>
              <a:gd fmla="*/ 33867 w 66" name="T24"/>
              <a:gd fmla="*/ 76779 h 107" name="T25"/>
              <a:gd fmla="*/ 30788 w 66" name="T26"/>
              <a:gd fmla="*/ 67565 h 107" name="T27"/>
              <a:gd fmla="*/ 83127 w 66" name="T28"/>
              <a:gd fmla="*/ 27640 h 107" name="T29"/>
              <a:gd fmla="*/ 83127 w 66" name="T30"/>
              <a:gd fmla="*/ 27640 h 107" name="T31"/>
              <a:gd fmla="*/ 89285 w 66" name="T32"/>
              <a:gd fmla="*/ 33783 h 107" name="T33"/>
              <a:gd fmla="*/ 86206 w 66" name="T34"/>
              <a:gd fmla="*/ 39925 h 107" name="T35"/>
              <a:gd fmla="*/ 40024 w 66" name="T36"/>
              <a:gd fmla="*/ 73707 h 107" name="T37"/>
              <a:gd fmla="*/ 36945 w 66" name="T38"/>
              <a:gd fmla="*/ 76779 h 107" name="T39"/>
              <a:gd fmla="*/ 101600 w 66" name="T40"/>
              <a:gd fmla="*/ 0 h 107" name="T41"/>
              <a:gd fmla="*/ 0 w 66" name="T42"/>
              <a:gd fmla="*/ 107490 h 107" name="T43"/>
              <a:gd fmla="*/ 6158 w 66" name="T44"/>
              <a:gd fmla="*/ 138201 h 107" name="T45"/>
              <a:gd fmla="*/ 6158 w 66" name="T46"/>
              <a:gd fmla="*/ 138201 h 107" name="T47"/>
              <a:gd fmla="*/ 40024 w 66" name="T48"/>
              <a:gd fmla="*/ 224193 h 107" name="T49"/>
              <a:gd fmla="*/ 46182 w 66" name="T50"/>
              <a:gd fmla="*/ 230336 h 107" name="T51"/>
              <a:gd fmla="*/ 157018 w 66" name="T52"/>
              <a:gd fmla="*/ 230336 h 107" name="T53"/>
              <a:gd fmla="*/ 163176 w 66" name="T54"/>
              <a:gd fmla="*/ 224193 h 107" name="T55"/>
              <a:gd fmla="*/ 197042 w 66" name="T56"/>
              <a:gd fmla="*/ 138201 h 107" name="T57"/>
              <a:gd fmla="*/ 200121 w 66" name="T58"/>
              <a:gd fmla="*/ 138201 h 107" name="T59"/>
              <a:gd fmla="*/ 203200 w 66" name="T60"/>
              <a:gd fmla="*/ 107490 h 107" name="T61"/>
              <a:gd fmla="*/ 101600 w 66" name="T62"/>
              <a:gd fmla="*/ 0 h 10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07" w="66">
                <a:moveTo>
                  <a:pt x="47" y="93"/>
                </a:moveTo>
                <a:cubicBezTo>
                  <a:pt x="19" y="93"/>
                  <a:pt x="19" y="93"/>
                  <a:pt x="19" y="93"/>
                </a:cubicBezTo>
                <a:cubicBezTo>
                  <a:pt x="19" y="100"/>
                  <a:pt x="25" y="107"/>
                  <a:pt x="33" y="107"/>
                </a:cubicBezTo>
                <a:cubicBezTo>
                  <a:pt x="41" y="107"/>
                  <a:pt x="47" y="100"/>
                  <a:pt x="47" y="93"/>
                </a:cubicBezTo>
                <a:moveTo>
                  <a:pt x="46" y="80"/>
                </a:moveTo>
                <a:cubicBezTo>
                  <a:pt x="20" y="80"/>
                  <a:pt x="20" y="80"/>
                  <a:pt x="20" y="80"/>
                </a:cubicBezTo>
                <a:cubicBezTo>
                  <a:pt x="17" y="80"/>
                  <a:pt x="14" y="81"/>
                  <a:pt x="14" y="84"/>
                </a:cubicBezTo>
                <a:cubicBezTo>
                  <a:pt x="14" y="86"/>
                  <a:pt x="17" y="88"/>
                  <a:pt x="20" y="88"/>
                </a:cubicBezTo>
                <a:cubicBezTo>
                  <a:pt x="46" y="88"/>
                  <a:pt x="46" y="88"/>
                  <a:pt x="46" y="88"/>
                </a:cubicBezTo>
                <a:cubicBezTo>
                  <a:pt x="49" y="88"/>
                  <a:pt x="52" y="86"/>
                  <a:pt x="52" y="84"/>
                </a:cubicBezTo>
                <a:cubicBezTo>
                  <a:pt x="52" y="81"/>
                  <a:pt x="49" y="80"/>
                  <a:pt x="46" y="80"/>
                </a:cubicBezTo>
                <a:moveTo>
                  <a:pt x="12" y="25"/>
                </a:moveTo>
                <a:cubicBezTo>
                  <a:pt x="11" y="25"/>
                  <a:pt x="11" y="25"/>
                  <a:pt x="11" y="25"/>
                </a:cubicBezTo>
                <a:cubicBezTo>
                  <a:pt x="10" y="24"/>
                  <a:pt x="10" y="23"/>
                  <a:pt x="10" y="22"/>
                </a:cubicBezTo>
                <a:cubicBezTo>
                  <a:pt x="14" y="16"/>
                  <a:pt x="20" y="12"/>
                  <a:pt x="27" y="9"/>
                </a:cubicBezTo>
                <a:cubicBezTo>
                  <a:pt x="27" y="9"/>
                  <a:pt x="27" y="9"/>
                  <a:pt x="27" y="9"/>
                </a:cubicBezTo>
                <a:cubicBezTo>
                  <a:pt x="28" y="9"/>
                  <a:pt x="29" y="10"/>
                  <a:pt x="29" y="11"/>
                </a:cubicBezTo>
                <a:cubicBezTo>
                  <a:pt x="29" y="12"/>
                  <a:pt x="29" y="13"/>
                  <a:pt x="28" y="13"/>
                </a:cubicBezTo>
                <a:cubicBezTo>
                  <a:pt x="22" y="15"/>
                  <a:pt x="17" y="19"/>
                  <a:pt x="13" y="24"/>
                </a:cubicBezTo>
                <a:cubicBezTo>
                  <a:pt x="13" y="25"/>
                  <a:pt x="13" y="25"/>
                  <a:pt x="12" y="25"/>
                </a:cubicBezTo>
                <a:moveTo>
                  <a:pt x="33" y="0"/>
                </a:moveTo>
                <a:cubicBezTo>
                  <a:pt x="15" y="0"/>
                  <a:pt x="0" y="16"/>
                  <a:pt x="0" y="35"/>
                </a:cubicBezTo>
                <a:cubicBezTo>
                  <a:pt x="0" y="38"/>
                  <a:pt x="1" y="41"/>
                  <a:pt x="2" y="45"/>
                </a:cubicBezTo>
                <a:cubicBezTo>
                  <a:pt x="2" y="45"/>
                  <a:pt x="2" y="45"/>
                  <a:pt x="2" y="45"/>
                </a:cubicBezTo>
                <a:cubicBezTo>
                  <a:pt x="13" y="73"/>
                  <a:pt x="13" y="73"/>
                  <a:pt x="13" y="73"/>
                </a:cubicBezTo>
                <a:cubicBezTo>
                  <a:pt x="14" y="74"/>
                  <a:pt x="14" y="75"/>
                  <a:pt x="15" y="75"/>
                </a:cubicBezTo>
                <a:cubicBezTo>
                  <a:pt x="51" y="75"/>
                  <a:pt x="51" y="75"/>
                  <a:pt x="51" y="75"/>
                </a:cubicBezTo>
                <a:cubicBezTo>
                  <a:pt x="52" y="75"/>
                  <a:pt x="53" y="74"/>
                  <a:pt x="53" y="73"/>
                </a:cubicBezTo>
                <a:cubicBezTo>
                  <a:pt x="64" y="45"/>
                  <a:pt x="64" y="45"/>
                  <a:pt x="64" y="45"/>
                </a:cubicBezTo>
                <a:cubicBezTo>
                  <a:pt x="65" y="45"/>
                  <a:pt x="65" y="45"/>
                  <a:pt x="65" y="45"/>
                </a:cubicBezTo>
                <a:cubicBezTo>
                  <a:pt x="65" y="41"/>
                  <a:pt x="66" y="38"/>
                  <a:pt x="66" y="35"/>
                </a:cubicBezTo>
                <a:cubicBezTo>
                  <a:pt x="66" y="16"/>
                  <a:pt x="51" y="0"/>
                  <a:pt x="3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6" name="Freeform 96"/>
          <p:cNvSpPr>
            <a:spLocks noEditPoints="1"/>
          </p:cNvSpPr>
          <p:nvPr/>
        </p:nvSpPr>
        <p:spPr bwMode="auto">
          <a:xfrm>
            <a:off x="4959350" y="1718582"/>
            <a:ext cx="381000" cy="261938"/>
          </a:xfrm>
          <a:custGeom>
            <a:gdLst>
              <a:gd fmla="*/ 30726 w 124" name="T0"/>
              <a:gd fmla="*/ 169489 h 85" name="T1"/>
              <a:gd fmla="*/ 92177 w 124" name="T2"/>
              <a:gd fmla="*/ 231122 h 85" name="T3"/>
              <a:gd fmla="*/ 98323 w 124" name="T4"/>
              <a:gd fmla="*/ 138673 h 85" name="T5"/>
              <a:gd fmla="*/ 0 w 124" name="T6"/>
              <a:gd fmla="*/ 166408 h 85" name="T7"/>
              <a:gd fmla="*/ 27653 w 124" name="T8"/>
              <a:gd fmla="*/ 261938 h 85" name="T9"/>
              <a:gd fmla="*/ 122903 w 124" name="T10"/>
              <a:gd fmla="*/ 234203 h 85" name="T11"/>
              <a:gd fmla="*/ 98323 w 124" name="T12"/>
              <a:gd fmla="*/ 138673 h 85" name="T13"/>
              <a:gd fmla="*/ 168992 w 124" name="T14"/>
              <a:gd fmla="*/ 169489 h 85" name="T15"/>
              <a:gd fmla="*/ 230444 w 124" name="T16"/>
              <a:gd fmla="*/ 231122 h 85" name="T17"/>
              <a:gd fmla="*/ 233516 w 124" name="T18"/>
              <a:gd fmla="*/ 138673 h 85" name="T19"/>
              <a:gd fmla="*/ 138266 w 124" name="T20"/>
              <a:gd fmla="*/ 166408 h 85" name="T21"/>
              <a:gd fmla="*/ 162847 w 124" name="T22"/>
              <a:gd fmla="*/ 261938 h 85" name="T23"/>
              <a:gd fmla="*/ 261169 w 124" name="T24"/>
              <a:gd fmla="*/ 234203 h 85" name="T25"/>
              <a:gd fmla="*/ 233516 w 124" name="T26"/>
              <a:gd fmla="*/ 138673 h 85" name="T27"/>
              <a:gd fmla="*/ 298040 w 124" name="T28"/>
              <a:gd fmla="*/ 80122 h 85" name="T29"/>
              <a:gd fmla="*/ 288823 w 124" name="T30"/>
              <a:gd fmla="*/ 89367 h 85" name="T31"/>
              <a:gd fmla="*/ 328766 w 124" name="T32"/>
              <a:gd fmla="*/ 144836 h 85" name="T33"/>
              <a:gd fmla="*/ 341056 w 124" name="T34"/>
              <a:gd fmla="*/ 144836 h 85" name="T35"/>
              <a:gd fmla="*/ 381000 w 124" name="T36"/>
              <a:gd fmla="*/ 89367 h 85" name="T37"/>
              <a:gd fmla="*/ 374855 w 124" name="T38"/>
              <a:gd fmla="*/ 80122 h 85" name="T39"/>
              <a:gd fmla="*/ 30726 w 124" name="T40"/>
              <a:gd fmla="*/ 27735 h 85" name="T41"/>
              <a:gd fmla="*/ 92177 w 124" name="T42"/>
              <a:gd fmla="*/ 92449 h 85" name="T43"/>
              <a:gd fmla="*/ 98323 w 124" name="T44"/>
              <a:gd fmla="*/ 0 h 85" name="T45"/>
              <a:gd fmla="*/ 0 w 124" name="T46"/>
              <a:gd fmla="*/ 24653 h 85" name="T47"/>
              <a:gd fmla="*/ 27653 w 124" name="T48"/>
              <a:gd fmla="*/ 120183 h 85" name="T49"/>
              <a:gd fmla="*/ 122903 w 124" name="T50"/>
              <a:gd fmla="*/ 95530 h 85" name="T51"/>
              <a:gd fmla="*/ 98323 w 124" name="T52"/>
              <a:gd fmla="*/ 0 h 85" name="T53"/>
              <a:gd fmla="*/ 168992 w 124" name="T54"/>
              <a:gd fmla="*/ 27735 h 85" name="T55"/>
              <a:gd fmla="*/ 230444 w 124" name="T56"/>
              <a:gd fmla="*/ 92449 h 85" name="T57"/>
              <a:gd fmla="*/ 233516 w 124" name="T58"/>
              <a:gd fmla="*/ 0 h 85" name="T59"/>
              <a:gd fmla="*/ 138266 w 124" name="T60"/>
              <a:gd fmla="*/ 24653 h 85" name="T61"/>
              <a:gd fmla="*/ 162847 w 124" name="T62"/>
              <a:gd fmla="*/ 120183 h 85" name="T63"/>
              <a:gd fmla="*/ 261169 w 124" name="T64"/>
              <a:gd fmla="*/ 95530 h 85" name="T65"/>
              <a:gd fmla="*/ 233516 w 124" name="T66"/>
              <a:gd fmla="*/ 0 h 8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85" w="124">
                <a:moveTo>
                  <a:pt x="10" y="75"/>
                </a:moveTo>
                <a:cubicBezTo>
                  <a:pt x="10" y="55"/>
                  <a:pt x="10" y="55"/>
                  <a:pt x="10" y="55"/>
                </a:cubicBezTo>
                <a:cubicBezTo>
                  <a:pt x="30" y="55"/>
                  <a:pt x="30" y="55"/>
                  <a:pt x="30" y="55"/>
                </a:cubicBezTo>
                <a:cubicBezTo>
                  <a:pt x="30" y="75"/>
                  <a:pt x="30" y="75"/>
                  <a:pt x="30" y="75"/>
                </a:cubicBezTo>
                <a:cubicBezTo>
                  <a:pt x="10" y="75"/>
                  <a:pt x="10" y="75"/>
                  <a:pt x="10" y="75"/>
                </a:cubicBezTo>
                <a:moveTo>
                  <a:pt x="32" y="45"/>
                </a:moveTo>
                <a:cubicBezTo>
                  <a:pt x="9" y="45"/>
                  <a:pt x="9" y="45"/>
                  <a:pt x="9" y="45"/>
                </a:cubicBezTo>
                <a:cubicBezTo>
                  <a:pt x="4" y="45"/>
                  <a:pt x="0" y="49"/>
                  <a:pt x="0" y="54"/>
                </a:cubicBezTo>
                <a:cubicBezTo>
                  <a:pt x="0" y="76"/>
                  <a:pt x="0" y="76"/>
                  <a:pt x="0" y="76"/>
                </a:cubicBezTo>
                <a:cubicBezTo>
                  <a:pt x="0" y="81"/>
                  <a:pt x="4" y="85"/>
                  <a:pt x="9" y="85"/>
                </a:cubicBezTo>
                <a:cubicBezTo>
                  <a:pt x="32" y="85"/>
                  <a:pt x="32" y="85"/>
                  <a:pt x="32" y="85"/>
                </a:cubicBezTo>
                <a:cubicBezTo>
                  <a:pt x="36" y="85"/>
                  <a:pt x="40" y="81"/>
                  <a:pt x="40" y="76"/>
                </a:cubicBezTo>
                <a:cubicBezTo>
                  <a:pt x="40" y="54"/>
                  <a:pt x="40" y="54"/>
                  <a:pt x="40" y="54"/>
                </a:cubicBezTo>
                <a:cubicBezTo>
                  <a:pt x="40" y="49"/>
                  <a:pt x="36" y="45"/>
                  <a:pt x="32" y="45"/>
                </a:cubicBezTo>
                <a:moveTo>
                  <a:pt x="55" y="75"/>
                </a:moveTo>
                <a:cubicBezTo>
                  <a:pt x="55" y="55"/>
                  <a:pt x="55" y="55"/>
                  <a:pt x="55" y="55"/>
                </a:cubicBezTo>
                <a:cubicBezTo>
                  <a:pt x="75" y="55"/>
                  <a:pt x="75" y="55"/>
                  <a:pt x="75" y="55"/>
                </a:cubicBezTo>
                <a:cubicBezTo>
                  <a:pt x="75" y="75"/>
                  <a:pt x="75" y="75"/>
                  <a:pt x="75" y="75"/>
                </a:cubicBezTo>
                <a:cubicBezTo>
                  <a:pt x="55" y="75"/>
                  <a:pt x="55" y="75"/>
                  <a:pt x="55" y="75"/>
                </a:cubicBezTo>
                <a:moveTo>
                  <a:pt x="76" y="45"/>
                </a:moveTo>
                <a:cubicBezTo>
                  <a:pt x="53" y="45"/>
                  <a:pt x="53" y="45"/>
                  <a:pt x="53" y="45"/>
                </a:cubicBezTo>
                <a:cubicBezTo>
                  <a:pt x="49" y="45"/>
                  <a:pt x="45" y="49"/>
                  <a:pt x="45" y="54"/>
                </a:cubicBezTo>
                <a:cubicBezTo>
                  <a:pt x="45" y="76"/>
                  <a:pt x="45" y="76"/>
                  <a:pt x="45" y="76"/>
                </a:cubicBezTo>
                <a:cubicBezTo>
                  <a:pt x="45" y="81"/>
                  <a:pt x="49" y="85"/>
                  <a:pt x="53" y="85"/>
                </a:cubicBezTo>
                <a:cubicBezTo>
                  <a:pt x="76" y="85"/>
                  <a:pt x="76" y="85"/>
                  <a:pt x="76" y="85"/>
                </a:cubicBezTo>
                <a:cubicBezTo>
                  <a:pt x="81" y="85"/>
                  <a:pt x="85" y="81"/>
                  <a:pt x="85" y="76"/>
                </a:cubicBezTo>
                <a:cubicBezTo>
                  <a:pt x="85" y="54"/>
                  <a:pt x="85" y="54"/>
                  <a:pt x="85" y="54"/>
                </a:cubicBezTo>
                <a:cubicBezTo>
                  <a:pt x="85" y="49"/>
                  <a:pt x="81" y="45"/>
                  <a:pt x="76" y="45"/>
                </a:cubicBezTo>
                <a:moveTo>
                  <a:pt x="122" y="26"/>
                </a:moveTo>
                <a:cubicBezTo>
                  <a:pt x="97" y="26"/>
                  <a:pt x="97" y="26"/>
                  <a:pt x="97" y="26"/>
                </a:cubicBezTo>
                <a:cubicBezTo>
                  <a:pt x="96" y="26"/>
                  <a:pt x="95" y="27"/>
                  <a:pt x="95" y="28"/>
                </a:cubicBezTo>
                <a:cubicBezTo>
                  <a:pt x="95" y="28"/>
                  <a:pt x="94" y="29"/>
                  <a:pt x="94" y="29"/>
                </a:cubicBezTo>
                <a:cubicBezTo>
                  <a:pt x="94" y="30"/>
                  <a:pt x="95" y="30"/>
                  <a:pt x="95" y="31"/>
                </a:cubicBezTo>
                <a:cubicBezTo>
                  <a:pt x="107" y="47"/>
                  <a:pt x="107" y="47"/>
                  <a:pt x="107" y="47"/>
                </a:cubicBezTo>
                <a:cubicBezTo>
                  <a:pt x="108" y="47"/>
                  <a:pt x="108" y="48"/>
                  <a:pt x="109" y="48"/>
                </a:cubicBezTo>
                <a:cubicBezTo>
                  <a:pt x="110" y="48"/>
                  <a:pt x="111" y="47"/>
                  <a:pt x="111" y="47"/>
                </a:cubicBezTo>
                <a:cubicBezTo>
                  <a:pt x="124" y="31"/>
                  <a:pt x="124" y="31"/>
                  <a:pt x="124" y="31"/>
                </a:cubicBezTo>
                <a:cubicBezTo>
                  <a:pt x="124" y="30"/>
                  <a:pt x="124" y="30"/>
                  <a:pt x="124" y="29"/>
                </a:cubicBezTo>
                <a:cubicBezTo>
                  <a:pt x="124" y="29"/>
                  <a:pt x="124" y="28"/>
                  <a:pt x="124" y="28"/>
                </a:cubicBezTo>
                <a:cubicBezTo>
                  <a:pt x="123" y="27"/>
                  <a:pt x="122" y="26"/>
                  <a:pt x="122" y="26"/>
                </a:cubicBezTo>
                <a:moveTo>
                  <a:pt x="10" y="30"/>
                </a:moveTo>
                <a:cubicBezTo>
                  <a:pt x="10" y="9"/>
                  <a:pt x="10" y="9"/>
                  <a:pt x="10" y="9"/>
                </a:cubicBezTo>
                <a:cubicBezTo>
                  <a:pt x="30" y="9"/>
                  <a:pt x="30" y="9"/>
                  <a:pt x="30" y="9"/>
                </a:cubicBezTo>
                <a:cubicBezTo>
                  <a:pt x="30" y="30"/>
                  <a:pt x="30" y="30"/>
                  <a:pt x="30" y="30"/>
                </a:cubicBezTo>
                <a:cubicBezTo>
                  <a:pt x="10" y="30"/>
                  <a:pt x="10" y="30"/>
                  <a:pt x="10" y="30"/>
                </a:cubicBezTo>
                <a:moveTo>
                  <a:pt x="32" y="0"/>
                </a:moveTo>
                <a:cubicBezTo>
                  <a:pt x="9" y="0"/>
                  <a:pt x="9" y="0"/>
                  <a:pt x="9" y="0"/>
                </a:cubicBezTo>
                <a:cubicBezTo>
                  <a:pt x="4" y="0"/>
                  <a:pt x="0" y="3"/>
                  <a:pt x="0" y="8"/>
                </a:cubicBezTo>
                <a:cubicBezTo>
                  <a:pt x="0" y="31"/>
                  <a:pt x="0" y="31"/>
                  <a:pt x="0" y="31"/>
                </a:cubicBezTo>
                <a:cubicBezTo>
                  <a:pt x="0" y="35"/>
                  <a:pt x="4" y="39"/>
                  <a:pt x="9" y="39"/>
                </a:cubicBezTo>
                <a:cubicBezTo>
                  <a:pt x="32" y="39"/>
                  <a:pt x="32" y="39"/>
                  <a:pt x="32" y="39"/>
                </a:cubicBezTo>
                <a:cubicBezTo>
                  <a:pt x="36" y="39"/>
                  <a:pt x="40" y="35"/>
                  <a:pt x="40" y="31"/>
                </a:cubicBezTo>
                <a:cubicBezTo>
                  <a:pt x="40" y="8"/>
                  <a:pt x="40" y="8"/>
                  <a:pt x="40" y="8"/>
                </a:cubicBezTo>
                <a:cubicBezTo>
                  <a:pt x="40" y="3"/>
                  <a:pt x="36" y="0"/>
                  <a:pt x="32" y="0"/>
                </a:cubicBezTo>
                <a:moveTo>
                  <a:pt x="55" y="30"/>
                </a:moveTo>
                <a:cubicBezTo>
                  <a:pt x="55" y="9"/>
                  <a:pt x="55" y="9"/>
                  <a:pt x="55" y="9"/>
                </a:cubicBezTo>
                <a:cubicBezTo>
                  <a:pt x="75" y="9"/>
                  <a:pt x="75" y="9"/>
                  <a:pt x="75" y="9"/>
                </a:cubicBezTo>
                <a:cubicBezTo>
                  <a:pt x="75" y="30"/>
                  <a:pt x="75" y="30"/>
                  <a:pt x="75" y="30"/>
                </a:cubicBezTo>
                <a:cubicBezTo>
                  <a:pt x="55" y="30"/>
                  <a:pt x="55" y="30"/>
                  <a:pt x="55" y="30"/>
                </a:cubicBezTo>
                <a:moveTo>
                  <a:pt x="76" y="0"/>
                </a:moveTo>
                <a:cubicBezTo>
                  <a:pt x="53" y="0"/>
                  <a:pt x="53" y="0"/>
                  <a:pt x="53" y="0"/>
                </a:cubicBezTo>
                <a:cubicBezTo>
                  <a:pt x="49" y="0"/>
                  <a:pt x="45" y="3"/>
                  <a:pt x="45" y="8"/>
                </a:cubicBezTo>
                <a:cubicBezTo>
                  <a:pt x="45" y="31"/>
                  <a:pt x="45" y="31"/>
                  <a:pt x="45" y="31"/>
                </a:cubicBezTo>
                <a:cubicBezTo>
                  <a:pt x="45" y="35"/>
                  <a:pt x="49" y="39"/>
                  <a:pt x="53" y="39"/>
                </a:cubicBezTo>
                <a:cubicBezTo>
                  <a:pt x="76" y="39"/>
                  <a:pt x="76" y="39"/>
                  <a:pt x="76" y="39"/>
                </a:cubicBezTo>
                <a:cubicBezTo>
                  <a:pt x="81" y="39"/>
                  <a:pt x="85" y="35"/>
                  <a:pt x="85" y="31"/>
                </a:cubicBezTo>
                <a:cubicBezTo>
                  <a:pt x="85" y="8"/>
                  <a:pt x="85" y="8"/>
                  <a:pt x="85" y="8"/>
                </a:cubicBezTo>
                <a:cubicBezTo>
                  <a:pt x="85" y="3"/>
                  <a:pt x="81" y="0"/>
                  <a:pt x="7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7" name="Freeform 23"/>
          <p:cNvSpPr>
            <a:spLocks noEditPoints="1"/>
          </p:cNvSpPr>
          <p:nvPr/>
        </p:nvSpPr>
        <p:spPr bwMode="auto">
          <a:xfrm>
            <a:off x="2949575" y="3152095"/>
            <a:ext cx="287337" cy="307975"/>
          </a:xfrm>
          <a:custGeom>
            <a:gdLst>
              <a:gd fmla="*/ 18538 w 93" name="T0"/>
              <a:gd fmla="*/ 267938 h 100" name="T1"/>
              <a:gd fmla="*/ 12359 w 93" name="T2"/>
              <a:gd fmla="*/ 261779 h 100" name="T3"/>
              <a:gd fmla="*/ 24717 w 93" name="T4"/>
              <a:gd fmla="*/ 240221 h 100" name="T5"/>
              <a:gd fmla="*/ 52524 w 93" name="T6"/>
              <a:gd fmla="*/ 230981 h 100" name="T7"/>
              <a:gd fmla="*/ 58703 w 93" name="T8"/>
              <a:gd fmla="*/ 234061 h 100" name="T9"/>
              <a:gd fmla="*/ 52524 w 93" name="T10"/>
              <a:gd fmla="*/ 240221 h 100" name="T11"/>
              <a:gd fmla="*/ 33986 w 93" name="T12"/>
              <a:gd fmla="*/ 246380 h 100" name="T13"/>
              <a:gd fmla="*/ 24717 w 93" name="T14"/>
              <a:gd fmla="*/ 261779 h 100" name="T15"/>
              <a:gd fmla="*/ 18538 w 93" name="T16"/>
              <a:gd fmla="*/ 267938 h 100" name="T17"/>
              <a:gd fmla="*/ 200827 w 93" name="T18"/>
              <a:gd fmla="*/ 218662 h 100" name="T19"/>
              <a:gd fmla="*/ 194648 w 93" name="T20"/>
              <a:gd fmla="*/ 215583 h 100" name="T21"/>
              <a:gd fmla="*/ 207006 w 93" name="T22"/>
              <a:gd fmla="*/ 190945 h 100" name="T23"/>
              <a:gd fmla="*/ 234813 w 93" name="T24"/>
              <a:gd fmla="*/ 181705 h 100" name="T25"/>
              <a:gd fmla="*/ 240992 w 93" name="T26"/>
              <a:gd fmla="*/ 187865 h 100" name="T27"/>
              <a:gd fmla="*/ 234813 w 93" name="T28"/>
              <a:gd fmla="*/ 194024 h 100" name="T29"/>
              <a:gd fmla="*/ 234813 w 93" name="T30"/>
              <a:gd fmla="*/ 194024 h 100" name="T31"/>
              <a:gd fmla="*/ 216275 w 93" name="T32"/>
              <a:gd fmla="*/ 200184 h 100" name="T33"/>
              <a:gd fmla="*/ 207006 w 93" name="T34"/>
              <a:gd fmla="*/ 215583 h 100" name="T35"/>
              <a:gd fmla="*/ 200827 w 93" name="T36"/>
              <a:gd fmla="*/ 218662 h 100" name="T37"/>
              <a:gd fmla="*/ 89600 w 93" name="T38"/>
              <a:gd fmla="*/ 80074 h 100" name="T39"/>
              <a:gd fmla="*/ 83420 w 93" name="T40"/>
              <a:gd fmla="*/ 76994 h 100" name="T41"/>
              <a:gd fmla="*/ 98869 w 93" name="T42"/>
              <a:gd fmla="*/ 55436 h 100" name="T43"/>
              <a:gd fmla="*/ 101958 w 93" name="T44"/>
              <a:gd fmla="*/ 55436 h 100" name="T45"/>
              <a:gd fmla="*/ 105048 w 93" name="T46"/>
              <a:gd fmla="*/ 58515 h 100" name="T47"/>
              <a:gd fmla="*/ 101958 w 93" name="T48"/>
              <a:gd fmla="*/ 64675 h 100" name="T49"/>
              <a:gd fmla="*/ 95779 w 93" name="T50"/>
              <a:gd fmla="*/ 76994 h 100" name="T51"/>
              <a:gd fmla="*/ 89600 w 93" name="T52"/>
              <a:gd fmla="*/ 80074 h 100" name="T53"/>
              <a:gd fmla="*/ 271889 w 93" name="T54"/>
              <a:gd fmla="*/ 0 h 100" name="T55"/>
              <a:gd fmla="*/ 268799 w 93" name="T56"/>
              <a:gd fmla="*/ 0 h 100" name="T57"/>
              <a:gd fmla="*/ 86510 w 93" name="T58"/>
              <a:gd fmla="*/ 49276 h 100" name="T59"/>
              <a:gd fmla="*/ 74151 w 93" name="T60"/>
              <a:gd fmla="*/ 67755 h 100" name="T61"/>
              <a:gd fmla="*/ 74151 w 93" name="T62"/>
              <a:gd fmla="*/ 221742 h 100" name="T63"/>
              <a:gd fmla="*/ 52524 w 93" name="T64"/>
              <a:gd fmla="*/ 218662 h 100" name="T65"/>
              <a:gd fmla="*/ 0 w 93" name="T66"/>
              <a:gd fmla="*/ 261779 h 100" name="T67"/>
              <a:gd fmla="*/ 52524 w 93" name="T68"/>
              <a:gd fmla="*/ 307975 h 100" name="T69"/>
              <a:gd fmla="*/ 105048 w 93" name="T70"/>
              <a:gd fmla="*/ 261779 h 100" name="T71"/>
              <a:gd fmla="*/ 108138 w 93" name="T72"/>
              <a:gd fmla="*/ 258699 h 100" name="T73"/>
              <a:gd fmla="*/ 108138 w 93" name="T74"/>
              <a:gd fmla="*/ 80074 h 100" name="T75"/>
              <a:gd fmla="*/ 256441 w 93" name="T76"/>
              <a:gd fmla="*/ 36957 h 100" name="T77"/>
              <a:gd fmla="*/ 256441 w 93" name="T78"/>
              <a:gd fmla="*/ 172466 h 100" name="T79"/>
              <a:gd fmla="*/ 234813 w 93" name="T80"/>
              <a:gd fmla="*/ 169386 h 100" name="T81"/>
              <a:gd fmla="*/ 182289 w 93" name="T82"/>
              <a:gd fmla="*/ 215583 h 100" name="T83"/>
              <a:gd fmla="*/ 234813 w 93" name="T84"/>
              <a:gd fmla="*/ 258699 h 100" name="T85"/>
              <a:gd fmla="*/ 287337 w 93" name="T86"/>
              <a:gd fmla="*/ 215583 h 100" name="T87"/>
              <a:gd fmla="*/ 287337 w 93" name="T88"/>
              <a:gd fmla="*/ 212503 h 100" name="T89"/>
              <a:gd fmla="*/ 287337 w 93" name="T90"/>
              <a:gd fmla="*/ 206343 h 100" name="T91"/>
              <a:gd fmla="*/ 287337 w 93" name="T92"/>
              <a:gd fmla="*/ 15399 h 100" name="T93"/>
              <a:gd fmla="*/ 281158 w 93" name="T94"/>
              <a:gd fmla="*/ 3080 h 100" name="T95"/>
              <a:gd fmla="*/ 271889 w 93" name="T96"/>
              <a:gd fmla="*/ 0 h 100"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00" w="93">
                <a:moveTo>
                  <a:pt x="6" y="87"/>
                </a:moveTo>
                <a:cubicBezTo>
                  <a:pt x="5" y="87"/>
                  <a:pt x="4" y="86"/>
                  <a:pt x="4" y="85"/>
                </a:cubicBezTo>
                <a:cubicBezTo>
                  <a:pt x="4" y="82"/>
                  <a:pt x="6" y="79"/>
                  <a:pt x="8" y="78"/>
                </a:cubicBezTo>
                <a:cubicBezTo>
                  <a:pt x="11" y="76"/>
                  <a:pt x="14" y="75"/>
                  <a:pt x="17" y="75"/>
                </a:cubicBezTo>
                <a:cubicBezTo>
                  <a:pt x="18" y="75"/>
                  <a:pt x="19" y="75"/>
                  <a:pt x="19" y="76"/>
                </a:cubicBezTo>
                <a:cubicBezTo>
                  <a:pt x="19" y="77"/>
                  <a:pt x="18" y="78"/>
                  <a:pt x="17" y="78"/>
                </a:cubicBezTo>
                <a:cubicBezTo>
                  <a:pt x="15" y="78"/>
                  <a:pt x="12" y="79"/>
                  <a:pt x="11" y="80"/>
                </a:cubicBezTo>
                <a:cubicBezTo>
                  <a:pt x="9" y="82"/>
                  <a:pt x="8" y="83"/>
                  <a:pt x="8" y="85"/>
                </a:cubicBezTo>
                <a:cubicBezTo>
                  <a:pt x="8" y="86"/>
                  <a:pt x="7" y="87"/>
                  <a:pt x="6" y="87"/>
                </a:cubicBezTo>
                <a:moveTo>
                  <a:pt x="65" y="71"/>
                </a:moveTo>
                <a:cubicBezTo>
                  <a:pt x="64" y="71"/>
                  <a:pt x="63" y="71"/>
                  <a:pt x="63" y="70"/>
                </a:cubicBezTo>
                <a:cubicBezTo>
                  <a:pt x="63" y="67"/>
                  <a:pt x="65" y="64"/>
                  <a:pt x="67" y="62"/>
                </a:cubicBezTo>
                <a:cubicBezTo>
                  <a:pt x="70" y="60"/>
                  <a:pt x="73" y="59"/>
                  <a:pt x="76" y="59"/>
                </a:cubicBezTo>
                <a:cubicBezTo>
                  <a:pt x="77" y="59"/>
                  <a:pt x="78" y="60"/>
                  <a:pt x="78" y="61"/>
                </a:cubicBezTo>
                <a:cubicBezTo>
                  <a:pt x="78" y="62"/>
                  <a:pt x="77" y="63"/>
                  <a:pt x="76" y="63"/>
                </a:cubicBezTo>
                <a:cubicBezTo>
                  <a:pt x="76" y="63"/>
                  <a:pt x="76" y="63"/>
                  <a:pt x="76" y="63"/>
                </a:cubicBezTo>
                <a:cubicBezTo>
                  <a:pt x="74" y="63"/>
                  <a:pt x="71" y="64"/>
                  <a:pt x="70" y="65"/>
                </a:cubicBezTo>
                <a:cubicBezTo>
                  <a:pt x="68" y="66"/>
                  <a:pt x="67" y="68"/>
                  <a:pt x="67" y="70"/>
                </a:cubicBezTo>
                <a:cubicBezTo>
                  <a:pt x="67" y="71"/>
                  <a:pt x="66" y="71"/>
                  <a:pt x="65" y="71"/>
                </a:cubicBezTo>
                <a:moveTo>
                  <a:pt x="29" y="26"/>
                </a:moveTo>
                <a:cubicBezTo>
                  <a:pt x="28" y="26"/>
                  <a:pt x="27" y="26"/>
                  <a:pt x="27" y="25"/>
                </a:cubicBezTo>
                <a:cubicBezTo>
                  <a:pt x="27" y="21"/>
                  <a:pt x="29" y="19"/>
                  <a:pt x="32" y="18"/>
                </a:cubicBezTo>
                <a:cubicBezTo>
                  <a:pt x="32" y="18"/>
                  <a:pt x="32" y="18"/>
                  <a:pt x="33" y="18"/>
                </a:cubicBezTo>
                <a:cubicBezTo>
                  <a:pt x="33" y="18"/>
                  <a:pt x="34" y="18"/>
                  <a:pt x="34" y="19"/>
                </a:cubicBezTo>
                <a:cubicBezTo>
                  <a:pt x="35" y="20"/>
                  <a:pt x="34" y="21"/>
                  <a:pt x="33" y="21"/>
                </a:cubicBezTo>
                <a:cubicBezTo>
                  <a:pt x="32" y="22"/>
                  <a:pt x="31" y="23"/>
                  <a:pt x="31" y="25"/>
                </a:cubicBezTo>
                <a:cubicBezTo>
                  <a:pt x="31" y="26"/>
                  <a:pt x="30" y="26"/>
                  <a:pt x="29" y="26"/>
                </a:cubicBezTo>
                <a:moveTo>
                  <a:pt x="88" y="0"/>
                </a:moveTo>
                <a:cubicBezTo>
                  <a:pt x="88" y="0"/>
                  <a:pt x="87" y="0"/>
                  <a:pt x="87" y="0"/>
                </a:cubicBezTo>
                <a:cubicBezTo>
                  <a:pt x="28" y="16"/>
                  <a:pt x="28" y="16"/>
                  <a:pt x="28" y="16"/>
                </a:cubicBezTo>
                <a:cubicBezTo>
                  <a:pt x="26" y="17"/>
                  <a:pt x="24" y="19"/>
                  <a:pt x="24" y="22"/>
                </a:cubicBezTo>
                <a:cubicBezTo>
                  <a:pt x="24" y="72"/>
                  <a:pt x="24" y="72"/>
                  <a:pt x="24" y="72"/>
                </a:cubicBezTo>
                <a:cubicBezTo>
                  <a:pt x="22" y="71"/>
                  <a:pt x="20" y="71"/>
                  <a:pt x="17" y="71"/>
                </a:cubicBezTo>
                <a:cubicBezTo>
                  <a:pt x="8" y="71"/>
                  <a:pt x="0" y="77"/>
                  <a:pt x="0" y="85"/>
                </a:cubicBezTo>
                <a:cubicBezTo>
                  <a:pt x="0" y="93"/>
                  <a:pt x="8" y="100"/>
                  <a:pt x="17" y="100"/>
                </a:cubicBezTo>
                <a:cubicBezTo>
                  <a:pt x="27" y="100"/>
                  <a:pt x="34" y="93"/>
                  <a:pt x="34" y="85"/>
                </a:cubicBezTo>
                <a:cubicBezTo>
                  <a:pt x="35" y="85"/>
                  <a:pt x="35" y="84"/>
                  <a:pt x="35" y="84"/>
                </a:cubicBezTo>
                <a:cubicBezTo>
                  <a:pt x="35" y="26"/>
                  <a:pt x="35" y="26"/>
                  <a:pt x="35" y="26"/>
                </a:cubicBezTo>
                <a:cubicBezTo>
                  <a:pt x="83" y="12"/>
                  <a:pt x="83" y="12"/>
                  <a:pt x="83" y="12"/>
                </a:cubicBezTo>
                <a:cubicBezTo>
                  <a:pt x="83" y="56"/>
                  <a:pt x="83" y="56"/>
                  <a:pt x="83" y="56"/>
                </a:cubicBezTo>
                <a:cubicBezTo>
                  <a:pt x="81" y="55"/>
                  <a:pt x="79" y="55"/>
                  <a:pt x="76" y="55"/>
                </a:cubicBezTo>
                <a:cubicBezTo>
                  <a:pt x="67" y="55"/>
                  <a:pt x="59" y="62"/>
                  <a:pt x="59" y="70"/>
                </a:cubicBezTo>
                <a:cubicBezTo>
                  <a:pt x="59" y="78"/>
                  <a:pt x="67" y="84"/>
                  <a:pt x="76" y="84"/>
                </a:cubicBezTo>
                <a:cubicBezTo>
                  <a:pt x="86" y="84"/>
                  <a:pt x="93" y="78"/>
                  <a:pt x="93" y="70"/>
                </a:cubicBezTo>
                <a:cubicBezTo>
                  <a:pt x="93" y="69"/>
                  <a:pt x="93" y="69"/>
                  <a:pt x="93" y="69"/>
                </a:cubicBezTo>
                <a:cubicBezTo>
                  <a:pt x="93" y="68"/>
                  <a:pt x="93" y="68"/>
                  <a:pt x="93" y="67"/>
                </a:cubicBezTo>
                <a:cubicBezTo>
                  <a:pt x="93" y="5"/>
                  <a:pt x="93" y="5"/>
                  <a:pt x="93" y="5"/>
                </a:cubicBezTo>
                <a:cubicBezTo>
                  <a:pt x="93" y="3"/>
                  <a:pt x="93" y="2"/>
                  <a:pt x="91" y="1"/>
                </a:cubicBezTo>
                <a:cubicBezTo>
                  <a:pt x="90" y="0"/>
                  <a:pt x="89" y="0"/>
                  <a:pt x="8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8" name="Freeform 24"/>
          <p:cNvSpPr/>
          <p:nvPr/>
        </p:nvSpPr>
        <p:spPr bwMode="auto">
          <a:xfrm>
            <a:off x="2365375" y="3204482"/>
            <a:ext cx="227012" cy="203200"/>
          </a:xfrm>
          <a:custGeom>
            <a:gdLst>
              <a:gd fmla="*/ 223944 w 74" name="T0"/>
              <a:gd fmla="*/ 0 h 66" name="T1"/>
              <a:gd fmla="*/ 220877 w 74" name="T2"/>
              <a:gd fmla="*/ 0 h 66" name="T3"/>
              <a:gd fmla="*/ 119641 w 74" name="T4"/>
              <a:gd fmla="*/ 58497 h 66" name="T5"/>
              <a:gd fmla="*/ 3068 w 74" name="T6"/>
              <a:gd fmla="*/ 58497 h 66" name="T7"/>
              <a:gd fmla="*/ 0 w 74" name="T8"/>
              <a:gd fmla="*/ 64655 h 66" name="T9"/>
              <a:gd fmla="*/ 0 w 74" name="T10"/>
              <a:gd fmla="*/ 141624 h 66" name="T11"/>
              <a:gd fmla="*/ 3068 w 74" name="T12"/>
              <a:gd fmla="*/ 144703 h 66" name="T13"/>
              <a:gd fmla="*/ 33745 w 74" name="T14"/>
              <a:gd fmla="*/ 144703 h 66" name="T15"/>
              <a:gd fmla="*/ 33745 w 74" name="T16"/>
              <a:gd fmla="*/ 193964 h 66" name="T17"/>
              <a:gd fmla="*/ 36813 w 74" name="T18"/>
              <a:gd fmla="*/ 197042 h 66" name="T19"/>
              <a:gd fmla="*/ 67490 w 74" name="T20"/>
              <a:gd fmla="*/ 197042 h 66" name="T21"/>
              <a:gd fmla="*/ 70558 w 74" name="T22"/>
              <a:gd fmla="*/ 193964 h 66" name="T23"/>
              <a:gd fmla="*/ 70558 w 74" name="T24"/>
              <a:gd fmla="*/ 144703 h 66" name="T25"/>
              <a:gd fmla="*/ 116574 w 74" name="T26"/>
              <a:gd fmla="*/ 144703 h 66" name="T27"/>
              <a:gd fmla="*/ 220877 w 74" name="T28"/>
              <a:gd fmla="*/ 203200 h 66" name="T29"/>
              <a:gd fmla="*/ 223944 w 74" name="T30"/>
              <a:gd fmla="*/ 203200 h 66" name="T31"/>
              <a:gd fmla="*/ 227012 w 74" name="T32"/>
              <a:gd fmla="*/ 203200 h 66" name="T33"/>
              <a:gd fmla="*/ 227012 w 74" name="T34"/>
              <a:gd fmla="*/ 200121 h 66" name="T35"/>
              <a:gd fmla="*/ 227012 w 74" name="T36"/>
              <a:gd fmla="*/ 3079 h 66" name="T37"/>
              <a:gd fmla="*/ 227012 w 74" name="T38"/>
              <a:gd fmla="*/ 0 h 66" name="T39"/>
              <a:gd fmla="*/ 223944 w 74" name="T40"/>
              <a:gd fmla="*/ 0 h 6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6" w="74">
                <a:moveTo>
                  <a:pt x="73" y="0"/>
                </a:moveTo>
                <a:cubicBezTo>
                  <a:pt x="72" y="0"/>
                  <a:pt x="72" y="0"/>
                  <a:pt x="72" y="0"/>
                </a:cubicBezTo>
                <a:cubicBezTo>
                  <a:pt x="39" y="19"/>
                  <a:pt x="39" y="19"/>
                  <a:pt x="39" y="19"/>
                </a:cubicBezTo>
                <a:cubicBezTo>
                  <a:pt x="1" y="19"/>
                  <a:pt x="1" y="19"/>
                  <a:pt x="1" y="19"/>
                </a:cubicBezTo>
                <a:cubicBezTo>
                  <a:pt x="1" y="19"/>
                  <a:pt x="0" y="20"/>
                  <a:pt x="0" y="21"/>
                </a:cubicBezTo>
                <a:cubicBezTo>
                  <a:pt x="0" y="46"/>
                  <a:pt x="0" y="46"/>
                  <a:pt x="0" y="46"/>
                </a:cubicBezTo>
                <a:cubicBezTo>
                  <a:pt x="0" y="46"/>
                  <a:pt x="1" y="47"/>
                  <a:pt x="1" y="47"/>
                </a:cubicBezTo>
                <a:cubicBezTo>
                  <a:pt x="11" y="47"/>
                  <a:pt x="11" y="47"/>
                  <a:pt x="11" y="47"/>
                </a:cubicBezTo>
                <a:cubicBezTo>
                  <a:pt x="11" y="63"/>
                  <a:pt x="11" y="63"/>
                  <a:pt x="11" y="63"/>
                </a:cubicBezTo>
                <a:cubicBezTo>
                  <a:pt x="11" y="64"/>
                  <a:pt x="11" y="64"/>
                  <a:pt x="12" y="64"/>
                </a:cubicBezTo>
                <a:cubicBezTo>
                  <a:pt x="22" y="64"/>
                  <a:pt x="22" y="64"/>
                  <a:pt x="22" y="64"/>
                </a:cubicBezTo>
                <a:cubicBezTo>
                  <a:pt x="23" y="64"/>
                  <a:pt x="23" y="64"/>
                  <a:pt x="23" y="63"/>
                </a:cubicBezTo>
                <a:cubicBezTo>
                  <a:pt x="23" y="47"/>
                  <a:pt x="23" y="47"/>
                  <a:pt x="23" y="47"/>
                </a:cubicBezTo>
                <a:cubicBezTo>
                  <a:pt x="38" y="47"/>
                  <a:pt x="38" y="47"/>
                  <a:pt x="38" y="47"/>
                </a:cubicBezTo>
                <a:cubicBezTo>
                  <a:pt x="72" y="66"/>
                  <a:pt x="72" y="66"/>
                  <a:pt x="72" y="66"/>
                </a:cubicBezTo>
                <a:cubicBezTo>
                  <a:pt x="73" y="66"/>
                  <a:pt x="73" y="66"/>
                  <a:pt x="73" y="66"/>
                </a:cubicBezTo>
                <a:cubicBezTo>
                  <a:pt x="74" y="66"/>
                  <a:pt x="74" y="66"/>
                  <a:pt x="74" y="66"/>
                </a:cubicBezTo>
                <a:cubicBezTo>
                  <a:pt x="74" y="66"/>
                  <a:pt x="74" y="65"/>
                  <a:pt x="74" y="65"/>
                </a:cubicBezTo>
                <a:cubicBezTo>
                  <a:pt x="74" y="1"/>
                  <a:pt x="74" y="1"/>
                  <a:pt x="74" y="1"/>
                </a:cubicBezTo>
                <a:cubicBezTo>
                  <a:pt x="74" y="1"/>
                  <a:pt x="74" y="1"/>
                  <a:pt x="74" y="0"/>
                </a:cubicBezTo>
                <a:cubicBezTo>
                  <a:pt x="73" y="0"/>
                  <a:pt x="73" y="0"/>
                  <a:pt x="7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39" name="Freeform 28"/>
          <p:cNvSpPr>
            <a:spLocks noEditPoints="1"/>
          </p:cNvSpPr>
          <p:nvPr/>
        </p:nvSpPr>
        <p:spPr bwMode="auto">
          <a:xfrm>
            <a:off x="1619250" y="3204482"/>
            <a:ext cx="387350" cy="203200"/>
          </a:xfrm>
          <a:custGeom>
            <a:gdLst>
              <a:gd fmla="*/ 371979 w 126" name="T0"/>
              <a:gd fmla="*/ 36945 h 66" name="T1"/>
              <a:gd fmla="*/ 359682 w 126" name="T2"/>
              <a:gd fmla="*/ 43103 h 66" name="T3"/>
              <a:gd fmla="*/ 319717 w 126" name="T4"/>
              <a:gd fmla="*/ 83127 h 66" name="T5"/>
              <a:gd fmla="*/ 276679 w 126" name="T6"/>
              <a:gd fmla="*/ 43103 h 66" name="T7"/>
              <a:gd fmla="*/ 264382 w 126" name="T8"/>
              <a:gd fmla="*/ 36945 h 66" name="T9"/>
              <a:gd fmla="*/ 255159 w 126" name="T10"/>
              <a:gd fmla="*/ 43103 h 66" name="T11"/>
              <a:gd fmla="*/ 255159 w 126" name="T12"/>
              <a:gd fmla="*/ 64655 h 66" name="T13"/>
              <a:gd fmla="*/ 295124 w 126" name="T14"/>
              <a:gd fmla="*/ 107758 h 66" name="T15"/>
              <a:gd fmla="*/ 255159 w 126" name="T16"/>
              <a:gd fmla="*/ 147782 h 66" name="T17"/>
              <a:gd fmla="*/ 255159 w 126" name="T18"/>
              <a:gd fmla="*/ 169333 h 66" name="T19"/>
              <a:gd fmla="*/ 264382 w 126" name="T20"/>
              <a:gd fmla="*/ 175491 h 66" name="T21"/>
              <a:gd fmla="*/ 276679 w 126" name="T22"/>
              <a:gd fmla="*/ 169333 h 66" name="T23"/>
              <a:gd fmla="*/ 319717 w 126" name="T24"/>
              <a:gd fmla="*/ 129309 h 66" name="T25"/>
              <a:gd fmla="*/ 359682 w 126" name="T26"/>
              <a:gd fmla="*/ 169333 h 66" name="T27"/>
              <a:gd fmla="*/ 371979 w 126" name="T28"/>
              <a:gd fmla="*/ 175491 h 66" name="T29"/>
              <a:gd fmla="*/ 381202 w 126" name="T30"/>
              <a:gd fmla="*/ 169333 h 66" name="T31"/>
              <a:gd fmla="*/ 381202 w 126" name="T32"/>
              <a:gd fmla="*/ 147782 h 66" name="T33"/>
              <a:gd fmla="*/ 341237 w 126" name="T34"/>
              <a:gd fmla="*/ 107758 h 66" name="T35"/>
              <a:gd fmla="*/ 381202 w 126" name="T36"/>
              <a:gd fmla="*/ 64655 h 66" name="T37"/>
              <a:gd fmla="*/ 381202 w 126" name="T38"/>
              <a:gd fmla="*/ 43103 h 66" name="T39"/>
              <a:gd fmla="*/ 371979 w 126" name="T40"/>
              <a:gd fmla="*/ 36945 h 66" name="T41"/>
              <a:gd fmla="*/ 224417 w 126" name="T42"/>
              <a:gd fmla="*/ 0 h 66" name="T43"/>
              <a:gd fmla="*/ 221343 w 126" name="T44"/>
              <a:gd fmla="*/ 0 h 66" name="T45"/>
              <a:gd fmla="*/ 116820 w 126" name="T46"/>
              <a:gd fmla="*/ 58497 h 66" name="T47"/>
              <a:gd fmla="*/ 3074 w 126" name="T48"/>
              <a:gd fmla="*/ 58497 h 66" name="T49"/>
              <a:gd fmla="*/ 0 w 126" name="T50"/>
              <a:gd fmla="*/ 64655 h 66" name="T51"/>
              <a:gd fmla="*/ 0 w 126" name="T52"/>
              <a:gd fmla="*/ 141624 h 66" name="T53"/>
              <a:gd fmla="*/ 3074 w 126" name="T54"/>
              <a:gd fmla="*/ 144703 h 66" name="T55"/>
              <a:gd fmla="*/ 30742 w 126" name="T56"/>
              <a:gd fmla="*/ 144703 h 66" name="T57"/>
              <a:gd fmla="*/ 30742 w 126" name="T58"/>
              <a:gd fmla="*/ 193964 h 66" name="T59"/>
              <a:gd fmla="*/ 36890 w 126" name="T60"/>
              <a:gd fmla="*/ 197042 h 66" name="T61"/>
              <a:gd fmla="*/ 67633 w 126" name="T62"/>
              <a:gd fmla="*/ 197042 h 66" name="T63"/>
              <a:gd fmla="*/ 70707 w 126" name="T64"/>
              <a:gd fmla="*/ 193964 h 66" name="T65"/>
              <a:gd fmla="*/ 70707 w 126" name="T66"/>
              <a:gd fmla="*/ 144703 h 66" name="T67"/>
              <a:gd fmla="*/ 116820 w 126" name="T68"/>
              <a:gd fmla="*/ 144703 h 66" name="T69"/>
              <a:gd fmla="*/ 221343 w 126" name="T70"/>
              <a:gd fmla="*/ 203200 h 66" name="T71"/>
              <a:gd fmla="*/ 224417 w 126" name="T72"/>
              <a:gd fmla="*/ 203200 h 66" name="T73"/>
              <a:gd fmla="*/ 224417 w 126" name="T74"/>
              <a:gd fmla="*/ 203200 h 66" name="T75"/>
              <a:gd fmla="*/ 227491 w 126" name="T76"/>
              <a:gd fmla="*/ 200121 h 66" name="T77"/>
              <a:gd fmla="*/ 227491 w 126" name="T78"/>
              <a:gd fmla="*/ 3079 h 66" name="T79"/>
              <a:gd fmla="*/ 224417 w 126" name="T80"/>
              <a:gd fmla="*/ 0 h 66" name="T81"/>
              <a:gd fmla="*/ 224417 w 126" name="T82"/>
              <a:gd fmla="*/ 0 h 6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6" w="125">
                <a:moveTo>
                  <a:pt x="121" y="12"/>
                </a:moveTo>
                <a:cubicBezTo>
                  <a:pt x="119" y="12"/>
                  <a:pt x="118" y="13"/>
                  <a:pt x="117" y="14"/>
                </a:cubicBezTo>
                <a:cubicBezTo>
                  <a:pt x="104" y="27"/>
                  <a:pt x="104" y="27"/>
                  <a:pt x="104" y="27"/>
                </a:cubicBezTo>
                <a:cubicBezTo>
                  <a:pt x="90" y="14"/>
                  <a:pt x="90" y="14"/>
                  <a:pt x="90" y="14"/>
                </a:cubicBezTo>
                <a:cubicBezTo>
                  <a:pt x="89" y="13"/>
                  <a:pt x="88" y="12"/>
                  <a:pt x="86" y="12"/>
                </a:cubicBezTo>
                <a:cubicBezTo>
                  <a:pt x="85" y="12"/>
                  <a:pt x="84" y="13"/>
                  <a:pt x="83" y="14"/>
                </a:cubicBezTo>
                <a:cubicBezTo>
                  <a:pt x="81" y="16"/>
                  <a:pt x="81" y="19"/>
                  <a:pt x="83" y="21"/>
                </a:cubicBezTo>
                <a:cubicBezTo>
                  <a:pt x="96" y="35"/>
                  <a:pt x="96" y="35"/>
                  <a:pt x="96" y="35"/>
                </a:cubicBezTo>
                <a:cubicBezTo>
                  <a:pt x="83" y="48"/>
                  <a:pt x="83" y="48"/>
                  <a:pt x="83" y="48"/>
                </a:cubicBezTo>
                <a:cubicBezTo>
                  <a:pt x="81" y="50"/>
                  <a:pt x="81" y="53"/>
                  <a:pt x="83" y="55"/>
                </a:cubicBezTo>
                <a:cubicBezTo>
                  <a:pt x="84" y="56"/>
                  <a:pt x="85" y="57"/>
                  <a:pt x="86" y="57"/>
                </a:cubicBezTo>
                <a:cubicBezTo>
                  <a:pt x="88" y="57"/>
                  <a:pt x="89" y="56"/>
                  <a:pt x="90" y="55"/>
                </a:cubicBezTo>
                <a:cubicBezTo>
                  <a:pt x="104" y="42"/>
                  <a:pt x="104" y="42"/>
                  <a:pt x="104" y="42"/>
                </a:cubicBezTo>
                <a:cubicBezTo>
                  <a:pt x="117" y="55"/>
                  <a:pt x="117" y="55"/>
                  <a:pt x="117" y="55"/>
                </a:cubicBezTo>
                <a:cubicBezTo>
                  <a:pt x="118" y="56"/>
                  <a:pt x="119" y="57"/>
                  <a:pt x="121" y="57"/>
                </a:cubicBezTo>
                <a:cubicBezTo>
                  <a:pt x="122" y="57"/>
                  <a:pt x="123" y="56"/>
                  <a:pt x="124" y="55"/>
                </a:cubicBezTo>
                <a:cubicBezTo>
                  <a:pt x="126" y="53"/>
                  <a:pt x="126" y="50"/>
                  <a:pt x="124" y="48"/>
                </a:cubicBezTo>
                <a:cubicBezTo>
                  <a:pt x="111" y="35"/>
                  <a:pt x="111" y="35"/>
                  <a:pt x="111" y="35"/>
                </a:cubicBezTo>
                <a:cubicBezTo>
                  <a:pt x="124" y="21"/>
                  <a:pt x="124" y="21"/>
                  <a:pt x="124" y="21"/>
                </a:cubicBezTo>
                <a:cubicBezTo>
                  <a:pt x="126" y="19"/>
                  <a:pt x="126" y="16"/>
                  <a:pt x="124" y="14"/>
                </a:cubicBezTo>
                <a:cubicBezTo>
                  <a:pt x="123" y="13"/>
                  <a:pt x="122" y="12"/>
                  <a:pt x="121" y="12"/>
                </a:cubicBezTo>
                <a:moveTo>
                  <a:pt x="73" y="0"/>
                </a:moveTo>
                <a:cubicBezTo>
                  <a:pt x="72" y="0"/>
                  <a:pt x="72" y="0"/>
                  <a:pt x="72" y="0"/>
                </a:cubicBezTo>
                <a:cubicBezTo>
                  <a:pt x="38" y="19"/>
                  <a:pt x="38" y="19"/>
                  <a:pt x="38" y="19"/>
                </a:cubicBezTo>
                <a:cubicBezTo>
                  <a:pt x="1" y="19"/>
                  <a:pt x="1" y="19"/>
                  <a:pt x="1" y="19"/>
                </a:cubicBezTo>
                <a:cubicBezTo>
                  <a:pt x="0" y="19"/>
                  <a:pt x="0" y="20"/>
                  <a:pt x="0" y="21"/>
                </a:cubicBezTo>
                <a:cubicBezTo>
                  <a:pt x="0" y="46"/>
                  <a:pt x="0" y="46"/>
                  <a:pt x="0" y="46"/>
                </a:cubicBezTo>
                <a:cubicBezTo>
                  <a:pt x="0" y="46"/>
                  <a:pt x="0" y="47"/>
                  <a:pt x="1" y="47"/>
                </a:cubicBezTo>
                <a:cubicBezTo>
                  <a:pt x="10" y="47"/>
                  <a:pt x="10" y="47"/>
                  <a:pt x="10" y="47"/>
                </a:cubicBezTo>
                <a:cubicBezTo>
                  <a:pt x="10" y="63"/>
                  <a:pt x="10" y="63"/>
                  <a:pt x="10" y="63"/>
                </a:cubicBezTo>
                <a:cubicBezTo>
                  <a:pt x="10" y="64"/>
                  <a:pt x="11" y="64"/>
                  <a:pt x="12" y="64"/>
                </a:cubicBezTo>
                <a:cubicBezTo>
                  <a:pt x="22" y="64"/>
                  <a:pt x="22" y="64"/>
                  <a:pt x="22" y="64"/>
                </a:cubicBezTo>
                <a:cubicBezTo>
                  <a:pt x="23" y="64"/>
                  <a:pt x="23" y="64"/>
                  <a:pt x="23" y="63"/>
                </a:cubicBezTo>
                <a:cubicBezTo>
                  <a:pt x="23" y="47"/>
                  <a:pt x="23" y="47"/>
                  <a:pt x="23" y="47"/>
                </a:cubicBezTo>
                <a:cubicBezTo>
                  <a:pt x="38" y="47"/>
                  <a:pt x="38" y="47"/>
                  <a:pt x="38" y="47"/>
                </a:cubicBezTo>
                <a:cubicBezTo>
                  <a:pt x="72" y="66"/>
                  <a:pt x="72" y="66"/>
                  <a:pt x="72" y="66"/>
                </a:cubicBezTo>
                <a:cubicBezTo>
                  <a:pt x="73" y="66"/>
                  <a:pt x="73" y="66"/>
                  <a:pt x="73" y="66"/>
                </a:cubicBezTo>
                <a:cubicBezTo>
                  <a:pt x="73" y="66"/>
                  <a:pt x="73" y="66"/>
                  <a:pt x="73" y="66"/>
                </a:cubicBezTo>
                <a:cubicBezTo>
                  <a:pt x="74" y="66"/>
                  <a:pt x="74" y="65"/>
                  <a:pt x="74" y="65"/>
                </a:cubicBezTo>
                <a:cubicBezTo>
                  <a:pt x="74" y="1"/>
                  <a:pt x="74" y="1"/>
                  <a:pt x="74" y="1"/>
                </a:cubicBezTo>
                <a:cubicBezTo>
                  <a:pt x="74" y="1"/>
                  <a:pt x="74" y="1"/>
                  <a:pt x="73" y="0"/>
                </a:cubicBezTo>
                <a:cubicBezTo>
                  <a:pt x="73" y="0"/>
                  <a:pt x="73" y="0"/>
                  <a:pt x="7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0" name="Freeform 29"/>
          <p:cNvSpPr>
            <a:spLocks noEditPoints="1"/>
          </p:cNvSpPr>
          <p:nvPr/>
        </p:nvSpPr>
        <p:spPr bwMode="auto">
          <a:xfrm>
            <a:off x="7292975" y="3171145"/>
            <a:ext cx="354012" cy="269875"/>
          </a:xfrm>
          <a:custGeom>
            <a:gdLst>
              <a:gd fmla="*/ 40019 w 115" name="T0"/>
              <a:gd fmla="*/ 248408 h 88" name="T1"/>
              <a:gd fmla="*/ 36940 w 115" name="T2"/>
              <a:gd fmla="*/ 245341 h 88" name="T3"/>
              <a:gd fmla="*/ 33862 w 115" name="T4"/>
              <a:gd fmla="*/ 239207 h 88" name="T5"/>
              <a:gd fmla="*/ 95429 w 115" name="T6"/>
              <a:gd fmla="*/ 190139 h 88" name="T7"/>
              <a:gd fmla="*/ 98508 w 115" name="T8"/>
              <a:gd fmla="*/ 190139 h 88" name="T9"/>
              <a:gd fmla="*/ 104664 w 115" name="T10"/>
              <a:gd fmla="*/ 196273 h 88" name="T11"/>
              <a:gd fmla="*/ 101586 w 115" name="T12"/>
              <a:gd fmla="*/ 202406 h 88" name="T13"/>
              <a:gd fmla="*/ 43097 w 115" name="T14"/>
              <a:gd fmla="*/ 245341 h 88" name="T15"/>
              <a:gd fmla="*/ 40019 w 115" name="T16"/>
              <a:gd fmla="*/ 248408 h 88" name="T17"/>
              <a:gd fmla="*/ 107743 w 115" name="T18"/>
              <a:gd fmla="*/ 156405 h 88" name="T19"/>
              <a:gd fmla="*/ 104664 w 115" name="T20"/>
              <a:gd fmla="*/ 153338 h 88" name="T21"/>
              <a:gd fmla="*/ 86194 w 115" name="T22"/>
              <a:gd fmla="*/ 116537 h 88" name="T23"/>
              <a:gd fmla="*/ 135448 w 115" name="T24"/>
              <a:gd fmla="*/ 67469 h 88" name="T25"/>
              <a:gd fmla="*/ 138526 w 115" name="T26"/>
              <a:gd fmla="*/ 73602 h 88" name="T27"/>
              <a:gd fmla="*/ 135448 w 115" name="T28"/>
              <a:gd fmla="*/ 79736 h 88" name="T29"/>
              <a:gd fmla="*/ 95429 w 115" name="T30"/>
              <a:gd fmla="*/ 116537 h 88" name="T31"/>
              <a:gd fmla="*/ 110821 w 115" name="T32"/>
              <a:gd fmla="*/ 147205 h 88" name="T33"/>
              <a:gd fmla="*/ 110821 w 115" name="T34"/>
              <a:gd fmla="*/ 153338 h 88" name="T35"/>
              <a:gd fmla="*/ 107743 w 115" name="T36"/>
              <a:gd fmla="*/ 156405 h 88" name="T37"/>
              <a:gd fmla="*/ 135448 w 115" name="T38"/>
              <a:gd fmla="*/ 46001 h 88" name="T39"/>
              <a:gd fmla="*/ 64646 w 115" name="T40"/>
              <a:gd fmla="*/ 116537 h 88" name="T41"/>
              <a:gd fmla="*/ 89273 w 115" name="T42"/>
              <a:gd fmla="*/ 171739 h 88" name="T43"/>
              <a:gd fmla="*/ 0 w 115" name="T44"/>
              <a:gd fmla="*/ 263741 h 88" name="T45"/>
              <a:gd fmla="*/ 0 w 115" name="T46"/>
              <a:gd fmla="*/ 266808 h 88" name="T47"/>
              <a:gd fmla="*/ 0 w 115" name="T48"/>
              <a:gd fmla="*/ 269875 h 88" name="T49"/>
              <a:gd fmla="*/ 267818 w 115" name="T50"/>
              <a:gd fmla="*/ 269875 h 88" name="T51"/>
              <a:gd fmla="*/ 267818 w 115" name="T52"/>
              <a:gd fmla="*/ 266808 h 88" name="T53"/>
              <a:gd fmla="*/ 267818 w 115" name="T54"/>
              <a:gd fmla="*/ 263741 h 88" name="T55"/>
              <a:gd fmla="*/ 178545 w 115" name="T56"/>
              <a:gd fmla="*/ 171739 h 88" name="T57"/>
              <a:gd fmla="*/ 203172 w 115" name="T58"/>
              <a:gd fmla="*/ 116537 h 88" name="T59"/>
              <a:gd fmla="*/ 135448 w 115" name="T60"/>
              <a:gd fmla="*/ 46001 h 88" name="T61"/>
              <a:gd fmla="*/ 218564 w 115" name="T62"/>
              <a:gd fmla="*/ 0 h 88" name="T63"/>
              <a:gd fmla="*/ 156997 w 115" name="T64"/>
              <a:gd fmla="*/ 36801 h 88" name="T65"/>
              <a:gd fmla="*/ 215486 w 115" name="T66"/>
              <a:gd fmla="*/ 116537 h 88" name="T67"/>
              <a:gd fmla="*/ 200094 w 115" name="T68"/>
              <a:gd fmla="*/ 165605 h 88" name="T69"/>
              <a:gd fmla="*/ 261661 w 115" name="T70"/>
              <a:gd fmla="*/ 220807 h 88" name="T71"/>
              <a:gd fmla="*/ 350934 w 115" name="T72"/>
              <a:gd fmla="*/ 220807 h 88" name="T73"/>
              <a:gd fmla="*/ 354012 w 115" name="T74"/>
              <a:gd fmla="*/ 220807 h 88" name="T75"/>
              <a:gd fmla="*/ 354012 w 115" name="T76"/>
              <a:gd fmla="*/ 217740 h 88" name="T77"/>
              <a:gd fmla="*/ 264739 w 115" name="T78"/>
              <a:gd fmla="*/ 122670 h 88" name="T79"/>
              <a:gd fmla="*/ 289366 w 115" name="T80"/>
              <a:gd fmla="*/ 70536 h 88" name="T81"/>
              <a:gd fmla="*/ 218564 w 115" name="T82"/>
              <a:gd fmla="*/ 0 h 8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88" w="115">
                <a:moveTo>
                  <a:pt x="13" y="81"/>
                </a:moveTo>
                <a:cubicBezTo>
                  <a:pt x="12" y="80"/>
                  <a:pt x="12" y="80"/>
                  <a:pt x="12" y="80"/>
                </a:cubicBezTo>
                <a:cubicBezTo>
                  <a:pt x="11" y="80"/>
                  <a:pt x="10" y="79"/>
                  <a:pt x="11" y="78"/>
                </a:cubicBezTo>
                <a:cubicBezTo>
                  <a:pt x="16" y="71"/>
                  <a:pt x="23" y="65"/>
                  <a:pt x="31" y="62"/>
                </a:cubicBezTo>
                <a:cubicBezTo>
                  <a:pt x="32" y="62"/>
                  <a:pt x="32" y="62"/>
                  <a:pt x="32" y="62"/>
                </a:cubicBezTo>
                <a:cubicBezTo>
                  <a:pt x="33" y="62"/>
                  <a:pt x="33" y="63"/>
                  <a:pt x="34" y="64"/>
                </a:cubicBezTo>
                <a:cubicBezTo>
                  <a:pt x="34" y="64"/>
                  <a:pt x="34" y="66"/>
                  <a:pt x="33" y="66"/>
                </a:cubicBezTo>
                <a:cubicBezTo>
                  <a:pt x="25" y="68"/>
                  <a:pt x="18" y="73"/>
                  <a:pt x="14" y="80"/>
                </a:cubicBezTo>
                <a:cubicBezTo>
                  <a:pt x="14" y="80"/>
                  <a:pt x="13" y="81"/>
                  <a:pt x="13" y="81"/>
                </a:cubicBezTo>
                <a:moveTo>
                  <a:pt x="35" y="51"/>
                </a:moveTo>
                <a:cubicBezTo>
                  <a:pt x="34" y="51"/>
                  <a:pt x="34" y="51"/>
                  <a:pt x="34" y="50"/>
                </a:cubicBezTo>
                <a:cubicBezTo>
                  <a:pt x="30" y="47"/>
                  <a:pt x="28" y="43"/>
                  <a:pt x="28" y="38"/>
                </a:cubicBezTo>
                <a:cubicBezTo>
                  <a:pt x="28" y="29"/>
                  <a:pt x="35" y="22"/>
                  <a:pt x="44" y="22"/>
                </a:cubicBezTo>
                <a:cubicBezTo>
                  <a:pt x="45" y="22"/>
                  <a:pt x="45" y="23"/>
                  <a:pt x="45" y="24"/>
                </a:cubicBezTo>
                <a:cubicBezTo>
                  <a:pt x="45" y="25"/>
                  <a:pt x="45" y="26"/>
                  <a:pt x="44" y="26"/>
                </a:cubicBezTo>
                <a:cubicBezTo>
                  <a:pt x="37" y="26"/>
                  <a:pt x="31" y="31"/>
                  <a:pt x="31" y="38"/>
                </a:cubicBezTo>
                <a:cubicBezTo>
                  <a:pt x="31" y="42"/>
                  <a:pt x="33" y="45"/>
                  <a:pt x="36" y="48"/>
                </a:cubicBezTo>
                <a:cubicBezTo>
                  <a:pt x="37" y="48"/>
                  <a:pt x="37" y="49"/>
                  <a:pt x="36" y="50"/>
                </a:cubicBezTo>
                <a:cubicBezTo>
                  <a:pt x="36" y="51"/>
                  <a:pt x="35" y="51"/>
                  <a:pt x="35" y="51"/>
                </a:cubicBezTo>
                <a:moveTo>
                  <a:pt x="44" y="15"/>
                </a:moveTo>
                <a:cubicBezTo>
                  <a:pt x="31" y="15"/>
                  <a:pt x="21" y="26"/>
                  <a:pt x="21" y="38"/>
                </a:cubicBezTo>
                <a:cubicBezTo>
                  <a:pt x="21" y="45"/>
                  <a:pt x="24" y="52"/>
                  <a:pt x="29" y="56"/>
                </a:cubicBezTo>
                <a:cubicBezTo>
                  <a:pt x="15" y="60"/>
                  <a:pt x="4" y="72"/>
                  <a:pt x="0" y="86"/>
                </a:cubicBezTo>
                <a:cubicBezTo>
                  <a:pt x="0" y="87"/>
                  <a:pt x="0" y="87"/>
                  <a:pt x="0" y="87"/>
                </a:cubicBezTo>
                <a:cubicBezTo>
                  <a:pt x="0" y="88"/>
                  <a:pt x="0" y="88"/>
                  <a:pt x="0" y="88"/>
                </a:cubicBezTo>
                <a:cubicBezTo>
                  <a:pt x="87" y="88"/>
                  <a:pt x="87" y="88"/>
                  <a:pt x="87" y="88"/>
                </a:cubicBezTo>
                <a:cubicBezTo>
                  <a:pt x="87" y="87"/>
                  <a:pt x="87" y="87"/>
                  <a:pt x="87" y="87"/>
                </a:cubicBezTo>
                <a:cubicBezTo>
                  <a:pt x="87" y="86"/>
                  <a:pt x="87" y="86"/>
                  <a:pt x="87" y="86"/>
                </a:cubicBezTo>
                <a:cubicBezTo>
                  <a:pt x="83" y="72"/>
                  <a:pt x="72" y="60"/>
                  <a:pt x="58" y="56"/>
                </a:cubicBezTo>
                <a:cubicBezTo>
                  <a:pt x="63" y="52"/>
                  <a:pt x="66" y="45"/>
                  <a:pt x="66" y="38"/>
                </a:cubicBezTo>
                <a:cubicBezTo>
                  <a:pt x="66" y="26"/>
                  <a:pt x="56" y="15"/>
                  <a:pt x="44" y="15"/>
                </a:cubicBezTo>
                <a:moveTo>
                  <a:pt x="71" y="0"/>
                </a:moveTo>
                <a:cubicBezTo>
                  <a:pt x="63" y="0"/>
                  <a:pt x="55" y="5"/>
                  <a:pt x="51" y="12"/>
                </a:cubicBezTo>
                <a:cubicBezTo>
                  <a:pt x="62" y="16"/>
                  <a:pt x="70" y="26"/>
                  <a:pt x="70" y="38"/>
                </a:cubicBezTo>
                <a:cubicBezTo>
                  <a:pt x="70" y="44"/>
                  <a:pt x="68" y="50"/>
                  <a:pt x="65" y="54"/>
                </a:cubicBezTo>
                <a:cubicBezTo>
                  <a:pt x="73" y="58"/>
                  <a:pt x="80" y="64"/>
                  <a:pt x="85" y="72"/>
                </a:cubicBezTo>
                <a:cubicBezTo>
                  <a:pt x="114" y="72"/>
                  <a:pt x="114" y="72"/>
                  <a:pt x="114" y="72"/>
                </a:cubicBezTo>
                <a:cubicBezTo>
                  <a:pt x="115" y="72"/>
                  <a:pt x="115" y="72"/>
                  <a:pt x="115" y="72"/>
                </a:cubicBezTo>
                <a:cubicBezTo>
                  <a:pt x="115" y="71"/>
                  <a:pt x="115" y="71"/>
                  <a:pt x="115" y="71"/>
                </a:cubicBezTo>
                <a:cubicBezTo>
                  <a:pt x="111" y="56"/>
                  <a:pt x="100" y="45"/>
                  <a:pt x="86" y="40"/>
                </a:cubicBezTo>
                <a:cubicBezTo>
                  <a:pt x="91" y="36"/>
                  <a:pt x="94" y="30"/>
                  <a:pt x="94" y="23"/>
                </a:cubicBezTo>
                <a:cubicBezTo>
                  <a:pt x="94" y="10"/>
                  <a:pt x="84" y="0"/>
                  <a:pt x="7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1" name="Freeform 30"/>
          <p:cNvSpPr>
            <a:spLocks noEditPoints="1"/>
          </p:cNvSpPr>
          <p:nvPr/>
        </p:nvSpPr>
        <p:spPr bwMode="auto">
          <a:xfrm>
            <a:off x="3594100" y="3160032"/>
            <a:ext cx="341312" cy="292100"/>
          </a:xfrm>
          <a:custGeom>
            <a:gdLst>
              <a:gd fmla="*/ 52273 w 111" name="T0"/>
              <a:gd fmla="*/ 264427 h 95" name="T1"/>
              <a:gd fmla="*/ 46123 w 111" name="T2"/>
              <a:gd fmla="*/ 261353 h 95" name="T3"/>
              <a:gd fmla="*/ 46123 w 111" name="T4"/>
              <a:gd fmla="*/ 252128 h 95" name="T5"/>
              <a:gd fmla="*/ 122995 w 111" name="T6"/>
              <a:gd fmla="*/ 190634 h 95" name="T7"/>
              <a:gd fmla="*/ 126070 w 111" name="T8"/>
              <a:gd fmla="*/ 190634 h 95" name="T9"/>
              <a:gd fmla="*/ 132220 w 111" name="T10"/>
              <a:gd fmla="*/ 193708 h 95" name="T11"/>
              <a:gd fmla="*/ 129145 w 111" name="T12"/>
              <a:gd fmla="*/ 202933 h 95" name="T13"/>
              <a:gd fmla="*/ 58423 w 111" name="T14"/>
              <a:gd fmla="*/ 261353 h 95" name="T15"/>
              <a:gd fmla="*/ 52273 w 111" name="T16"/>
              <a:gd fmla="*/ 264427 h 95" name="T17"/>
              <a:gd fmla="*/ 138370 w 111" name="T18"/>
              <a:gd fmla="*/ 144513 h 95" name="T19"/>
              <a:gd fmla="*/ 132220 w 111" name="T20"/>
              <a:gd fmla="*/ 141438 h 95" name="T21"/>
              <a:gd fmla="*/ 110696 w 111" name="T22"/>
              <a:gd fmla="*/ 92242 h 95" name="T23"/>
              <a:gd fmla="*/ 172193 w 111" name="T24"/>
              <a:gd fmla="*/ 27673 h 95" name="T25"/>
              <a:gd fmla="*/ 178343 w 111" name="T26"/>
              <a:gd fmla="*/ 36897 h 95" name="T27"/>
              <a:gd fmla="*/ 172193 w 111" name="T28"/>
              <a:gd fmla="*/ 43046 h 95" name="T29"/>
              <a:gd fmla="*/ 122995 w 111" name="T30"/>
              <a:gd fmla="*/ 92242 h 95" name="T31"/>
              <a:gd fmla="*/ 141445 w 111" name="T32"/>
              <a:gd fmla="*/ 129139 h 95" name="T33"/>
              <a:gd fmla="*/ 141445 w 111" name="T34"/>
              <a:gd fmla="*/ 141438 h 95" name="T35"/>
              <a:gd fmla="*/ 138370 w 111" name="T36"/>
              <a:gd fmla="*/ 144513 h 95" name="T37"/>
              <a:gd fmla="*/ 172193 w 111" name="T38"/>
              <a:gd fmla="*/ 0 h 95" name="T39"/>
              <a:gd fmla="*/ 83022 w 111" name="T40"/>
              <a:gd fmla="*/ 92242 h 95" name="T41"/>
              <a:gd fmla="*/ 116846 w 111" name="T42"/>
              <a:gd fmla="*/ 162961 h 95" name="T43"/>
              <a:gd fmla="*/ 0 w 111" name="T44"/>
              <a:gd fmla="*/ 285951 h 95" name="T45"/>
              <a:gd fmla="*/ 0 w 111" name="T46"/>
              <a:gd fmla="*/ 289025 h 95" name="T47"/>
              <a:gd fmla="*/ 6150 w 111" name="T48"/>
              <a:gd fmla="*/ 292100 h 95" name="T49"/>
              <a:gd fmla="*/ 338237 w 111" name="T50"/>
              <a:gd fmla="*/ 292100 h 95" name="T51"/>
              <a:gd fmla="*/ 341312 w 111" name="T52"/>
              <a:gd fmla="*/ 289025 h 95" name="T53"/>
              <a:gd fmla="*/ 341312 w 111" name="T54"/>
              <a:gd fmla="*/ 285951 h 95" name="T55"/>
              <a:gd fmla="*/ 227541 w 111" name="T56"/>
              <a:gd fmla="*/ 162961 h 95" name="T57"/>
              <a:gd fmla="*/ 258290 w 111" name="T58"/>
              <a:gd fmla="*/ 92242 h 95" name="T59"/>
              <a:gd fmla="*/ 172193 w 111" name="T60"/>
              <a:gd fmla="*/ 0 h 9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95" w="110">
                <a:moveTo>
                  <a:pt x="17" y="86"/>
                </a:moveTo>
                <a:cubicBezTo>
                  <a:pt x="16" y="86"/>
                  <a:pt x="16" y="86"/>
                  <a:pt x="15" y="85"/>
                </a:cubicBezTo>
                <a:cubicBezTo>
                  <a:pt x="14" y="85"/>
                  <a:pt x="14" y="83"/>
                  <a:pt x="15" y="82"/>
                </a:cubicBezTo>
                <a:cubicBezTo>
                  <a:pt x="21" y="73"/>
                  <a:pt x="30" y="65"/>
                  <a:pt x="40" y="62"/>
                </a:cubicBezTo>
                <a:cubicBezTo>
                  <a:pt x="41" y="62"/>
                  <a:pt x="41" y="62"/>
                  <a:pt x="41" y="62"/>
                </a:cubicBezTo>
                <a:cubicBezTo>
                  <a:pt x="42" y="62"/>
                  <a:pt x="43" y="62"/>
                  <a:pt x="43" y="63"/>
                </a:cubicBezTo>
                <a:cubicBezTo>
                  <a:pt x="44" y="65"/>
                  <a:pt x="43" y="66"/>
                  <a:pt x="42" y="66"/>
                </a:cubicBezTo>
                <a:cubicBezTo>
                  <a:pt x="32" y="70"/>
                  <a:pt x="24" y="76"/>
                  <a:pt x="19" y="85"/>
                </a:cubicBezTo>
                <a:cubicBezTo>
                  <a:pt x="18" y="86"/>
                  <a:pt x="17" y="86"/>
                  <a:pt x="17" y="86"/>
                </a:cubicBezTo>
                <a:moveTo>
                  <a:pt x="45" y="47"/>
                </a:moveTo>
                <a:cubicBezTo>
                  <a:pt x="44" y="47"/>
                  <a:pt x="44" y="47"/>
                  <a:pt x="43" y="46"/>
                </a:cubicBezTo>
                <a:cubicBezTo>
                  <a:pt x="38" y="42"/>
                  <a:pt x="36" y="36"/>
                  <a:pt x="36" y="30"/>
                </a:cubicBezTo>
                <a:cubicBezTo>
                  <a:pt x="36" y="18"/>
                  <a:pt x="45" y="9"/>
                  <a:pt x="56" y="9"/>
                </a:cubicBezTo>
                <a:cubicBezTo>
                  <a:pt x="57" y="9"/>
                  <a:pt x="58" y="10"/>
                  <a:pt x="58" y="12"/>
                </a:cubicBezTo>
                <a:cubicBezTo>
                  <a:pt x="58" y="13"/>
                  <a:pt x="57" y="14"/>
                  <a:pt x="56" y="14"/>
                </a:cubicBezTo>
                <a:cubicBezTo>
                  <a:pt x="47" y="14"/>
                  <a:pt x="40" y="21"/>
                  <a:pt x="40" y="30"/>
                </a:cubicBezTo>
                <a:cubicBezTo>
                  <a:pt x="40" y="35"/>
                  <a:pt x="42" y="39"/>
                  <a:pt x="46" y="42"/>
                </a:cubicBezTo>
                <a:cubicBezTo>
                  <a:pt x="47" y="43"/>
                  <a:pt x="47" y="45"/>
                  <a:pt x="46" y="46"/>
                </a:cubicBezTo>
                <a:cubicBezTo>
                  <a:pt x="46" y="46"/>
                  <a:pt x="45" y="47"/>
                  <a:pt x="45" y="47"/>
                </a:cubicBezTo>
                <a:moveTo>
                  <a:pt x="56" y="0"/>
                </a:moveTo>
                <a:cubicBezTo>
                  <a:pt x="40" y="0"/>
                  <a:pt x="27" y="14"/>
                  <a:pt x="27" y="30"/>
                </a:cubicBezTo>
                <a:cubicBezTo>
                  <a:pt x="27" y="39"/>
                  <a:pt x="31" y="48"/>
                  <a:pt x="38" y="53"/>
                </a:cubicBezTo>
                <a:cubicBezTo>
                  <a:pt x="20" y="59"/>
                  <a:pt x="6" y="74"/>
                  <a:pt x="0" y="93"/>
                </a:cubicBezTo>
                <a:cubicBezTo>
                  <a:pt x="0" y="94"/>
                  <a:pt x="0" y="94"/>
                  <a:pt x="0" y="94"/>
                </a:cubicBezTo>
                <a:cubicBezTo>
                  <a:pt x="1" y="95"/>
                  <a:pt x="1" y="95"/>
                  <a:pt x="2" y="95"/>
                </a:cubicBezTo>
                <a:cubicBezTo>
                  <a:pt x="110" y="95"/>
                  <a:pt x="110" y="95"/>
                  <a:pt x="110" y="95"/>
                </a:cubicBezTo>
                <a:cubicBezTo>
                  <a:pt x="110" y="95"/>
                  <a:pt x="111" y="95"/>
                  <a:pt x="111" y="94"/>
                </a:cubicBezTo>
                <a:cubicBezTo>
                  <a:pt x="111" y="94"/>
                  <a:pt x="111" y="94"/>
                  <a:pt x="111" y="93"/>
                </a:cubicBezTo>
                <a:cubicBezTo>
                  <a:pt x="106" y="74"/>
                  <a:pt x="91" y="59"/>
                  <a:pt x="74" y="53"/>
                </a:cubicBezTo>
                <a:cubicBezTo>
                  <a:pt x="80" y="48"/>
                  <a:pt x="84" y="39"/>
                  <a:pt x="84" y="30"/>
                </a:cubicBezTo>
                <a:cubicBezTo>
                  <a:pt x="84" y="14"/>
                  <a:pt x="71" y="0"/>
                  <a:pt x="5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2" name="Freeform 31"/>
          <p:cNvSpPr>
            <a:spLocks noEditPoints="1"/>
          </p:cNvSpPr>
          <p:nvPr/>
        </p:nvSpPr>
        <p:spPr bwMode="auto">
          <a:xfrm>
            <a:off x="838200" y="3080657"/>
            <a:ext cx="423862" cy="450850"/>
          </a:xfrm>
          <a:custGeom>
            <a:gdLst>
              <a:gd fmla="*/ 266074 w 137" name="T0"/>
              <a:gd fmla="*/ 247041 h 146" name="T1"/>
              <a:gd fmla="*/ 334139 w 137" name="T2"/>
              <a:gd fmla="*/ 228513 h 146" name="T3"/>
              <a:gd fmla="*/ 170164 w 137" name="T4"/>
              <a:gd fmla="*/ 407618 h 146" name="T5"/>
              <a:gd fmla="*/ 207290 w 137" name="T6"/>
              <a:gd fmla="*/ 379826 h 146" name="T7"/>
              <a:gd fmla="*/ 207290 w 137" name="T8"/>
              <a:gd fmla="*/ 389090 h 146" name="T9"/>
              <a:gd fmla="*/ 179445 w 137" name="T10"/>
              <a:gd fmla="*/ 407618 h 146" name="T11"/>
              <a:gd fmla="*/ 340327 w 137" name="T12"/>
              <a:gd fmla="*/ 370562 h 146" name="T13"/>
              <a:gd fmla="*/ 346515 w 137" name="T14"/>
              <a:gd fmla="*/ 342770 h 146" name="T15"/>
              <a:gd fmla="*/ 377454 w 137" name="T16"/>
              <a:gd fmla="*/ 339682 h 146" name="T17"/>
              <a:gd fmla="*/ 374360 w 137" name="T18"/>
              <a:gd fmla="*/ 345858 h 146" name="T19"/>
              <a:gd fmla="*/ 346515 w 137" name="T20"/>
              <a:gd fmla="*/ 364386 h 146" name="T21"/>
              <a:gd fmla="*/ 238229 w 137" name="T22"/>
              <a:gd fmla="*/ 240865 h 146" name="T23"/>
              <a:gd fmla="*/ 247511 w 137" name="T24"/>
              <a:gd fmla="*/ 216161 h 146" name="T25"/>
              <a:gd fmla="*/ 253698 w 137" name="T26"/>
              <a:gd fmla="*/ 222337 h 146" name="T27"/>
              <a:gd fmla="*/ 244417 w 137" name="T28"/>
              <a:gd fmla="*/ 237777 h 146" name="T29"/>
              <a:gd fmla="*/ 408393 w 137" name="T30"/>
              <a:gd fmla="*/ 166753 h 146" name="T31"/>
              <a:gd fmla="*/ 235135 w 137" name="T32"/>
              <a:gd fmla="*/ 213073 h 146" name="T33"/>
              <a:gd fmla="*/ 225853 w 137" name="T34"/>
              <a:gd fmla="*/ 370562 h 146" name="T35"/>
              <a:gd fmla="*/ 157788 w 137" name="T36"/>
              <a:gd fmla="*/ 407618 h 146" name="T37"/>
              <a:gd fmla="*/ 253698 w 137" name="T38"/>
              <a:gd fmla="*/ 410706 h 146" name="T39"/>
              <a:gd fmla="*/ 253698 w 137" name="T40"/>
              <a:gd fmla="*/ 240865 h 146" name="T41"/>
              <a:gd fmla="*/ 392923 w 137" name="T42"/>
              <a:gd fmla="*/ 327329 h 146" name="T43"/>
              <a:gd fmla="*/ 324858 w 137" name="T44"/>
              <a:gd fmla="*/ 364386 h 146" name="T45"/>
              <a:gd fmla="*/ 420768 w 137" name="T46"/>
              <a:gd fmla="*/ 364386 h 146" name="T47"/>
              <a:gd fmla="*/ 423862 w 137" name="T48"/>
              <a:gd fmla="*/ 358210 h 146" name="T49"/>
              <a:gd fmla="*/ 417674 w 137" name="T50"/>
              <a:gd fmla="*/ 169841 h 146" name="T51"/>
              <a:gd fmla="*/ 173257 w 137" name="T52"/>
              <a:gd fmla="*/ 203809 h 146" name="T53"/>
              <a:gd fmla="*/ 173257 w 137" name="T54"/>
              <a:gd fmla="*/ 135873 h 146" name="T55"/>
              <a:gd fmla="*/ 173257 w 137" name="T56"/>
              <a:gd fmla="*/ 203809 h 146" name="T57"/>
              <a:gd fmla="*/ 24751 w 137" name="T58"/>
              <a:gd fmla="*/ 172929 h 146" name="T59"/>
              <a:gd fmla="*/ 170164 w 137" name="T60"/>
              <a:gd fmla="*/ 24704 h 146" name="T61"/>
              <a:gd fmla="*/ 176351 w 137" name="T62"/>
              <a:gd fmla="*/ 30880 h 146" name="T63"/>
              <a:gd fmla="*/ 37127 w 137" name="T64"/>
              <a:gd fmla="*/ 169841 h 146" name="T65"/>
              <a:gd fmla="*/ 30939 w 137" name="T66"/>
              <a:gd fmla="*/ 176017 h 146" name="T67"/>
              <a:gd fmla="*/ 173257 w 137" name="T68"/>
              <a:gd fmla="*/ 0 h 146" name="T69"/>
              <a:gd fmla="*/ 173257 w 137" name="T70"/>
              <a:gd fmla="*/ 342770 h 146" name="T71"/>
              <a:gd fmla="*/ 213478 w 137" name="T72"/>
              <a:gd fmla="*/ 228513 h 146" name="T73"/>
              <a:gd fmla="*/ 343421 w 137" name="T74"/>
              <a:gd fmla="*/ 172929 h 146" name="T75"/>
              <a:gd fmla="*/ 173257 w 137" name="T76"/>
              <a:gd fmla="*/ 0 h 14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46" w="137">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3" name="Freeform 37"/>
          <p:cNvSpPr>
            <a:spLocks noEditPoints="1"/>
          </p:cNvSpPr>
          <p:nvPr/>
        </p:nvSpPr>
        <p:spPr bwMode="auto">
          <a:xfrm>
            <a:off x="4294187" y="3129870"/>
            <a:ext cx="371475" cy="350837"/>
          </a:xfrm>
          <a:custGeom>
            <a:gdLst>
              <a:gd fmla="*/ 116662 w 121" name="T0"/>
              <a:gd fmla="*/ 129256 h 114" name="T1"/>
              <a:gd fmla="*/ 116662 w 121" name="T2"/>
              <a:gd fmla="*/ 144643 h 114" name="T3"/>
              <a:gd fmla="*/ 233323 w 121" name="T4"/>
              <a:gd fmla="*/ 135411 h 114" name="T5"/>
              <a:gd fmla="*/ 267094 w 121" name="T6"/>
              <a:gd fmla="*/ 98481 h 114" name="T7"/>
              <a:gd fmla="*/ 107451 w 121" name="T8"/>
              <a:gd fmla="*/ 107713 h 114" name="T9"/>
              <a:gd fmla="*/ 116662 w 121" name="T10"/>
              <a:gd fmla="*/ 113868 h 114" name="T11"/>
              <a:gd fmla="*/ 273234 w 121" name="T12"/>
              <a:gd fmla="*/ 107713 h 114" name="T13"/>
              <a:gd fmla="*/ 267094 w 121" name="T14"/>
              <a:gd fmla="*/ 98481 h 114" name="T15"/>
              <a:gd fmla="*/ 116662 w 121" name="T16"/>
              <a:gd fmla="*/ 67705 h 114" name="T17"/>
              <a:gd fmla="*/ 107451 w 121" name="T18"/>
              <a:gd fmla="*/ 80015 h 114" name="T19"/>
              <a:gd fmla="*/ 267094 w 121" name="T20"/>
              <a:gd fmla="*/ 86170 h 114" name="T21"/>
              <a:gd fmla="*/ 273234 w 121" name="T22"/>
              <a:gd fmla="*/ 76938 h 114" name="T23"/>
              <a:gd fmla="*/ 58331 w 121" name="T24"/>
              <a:gd fmla="*/ 323139 h 114" name="T25"/>
              <a:gd fmla="*/ 316214 w 121" name="T26"/>
              <a:gd fmla="*/ 323139 h 114" name="T27"/>
              <a:gd fmla="*/ 27630 w 121" name="T28"/>
              <a:gd fmla="*/ 307752 h 114" name="T29"/>
              <a:gd fmla="*/ 125872 w 121" name="T30"/>
              <a:gd fmla="*/ 227736 h 114" name="T31"/>
              <a:gd fmla="*/ 343845 w 121" name="T32"/>
              <a:gd fmla="*/ 304674 h 114" name="T33"/>
              <a:gd fmla="*/ 343845 w 121" name="T34"/>
              <a:gd fmla="*/ 163108 h 114" name="T35"/>
              <a:gd fmla="*/ 49121 w 121" name="T36"/>
              <a:gd fmla="*/ 147721 h 114" name="T37"/>
              <a:gd fmla="*/ 27630 w 121" name="T38"/>
              <a:gd fmla="*/ 113868 h 114" name="T39"/>
              <a:gd fmla="*/ 39911 w 121" name="T40"/>
              <a:gd fmla="*/ 107713 h 114" name="T41"/>
              <a:gd fmla="*/ 49121 w 121" name="T42"/>
              <a:gd fmla="*/ 147721 h 114" name="T43"/>
              <a:gd fmla="*/ 322354 w 121" name="T44"/>
              <a:gd fmla="*/ 107713 h 114" name="T45"/>
              <a:gd fmla="*/ 340775 w 121" name="T46"/>
              <a:gd fmla="*/ 110791 h 114" name="T47"/>
              <a:gd fmla="*/ 343845 w 121" name="T48"/>
              <a:gd fmla="*/ 129256 h 114" name="T49"/>
              <a:gd fmla="*/ 147362 w 121" name="T50"/>
              <a:gd fmla="*/ 209271 h 114" name="T51"/>
              <a:gd fmla="*/ 79821 w 121" name="T52"/>
              <a:gd fmla="*/ 163108 h 114" name="T53"/>
              <a:gd fmla="*/ 79821 w 121" name="T54"/>
              <a:gd fmla="*/ 80015 h 114" name="T55"/>
              <a:gd fmla="*/ 110521 w 121" name="T56"/>
              <a:gd fmla="*/ 30775 h 114" name="T57"/>
              <a:gd fmla="*/ 291654 w 121" name="T58"/>
              <a:gd fmla="*/ 61550 h 114" name="T59"/>
              <a:gd fmla="*/ 291654 w 121" name="T60"/>
              <a:gd fmla="*/ 107713 h 114" name="T61"/>
              <a:gd fmla="*/ 291654 w 121" name="T62"/>
              <a:gd fmla="*/ 166186 h 114" name="T63"/>
              <a:gd fmla="*/ 184202 w 121" name="T64"/>
              <a:gd fmla="*/ 181574 h 114" name="T65"/>
              <a:gd fmla="*/ 257883 w 121" name="T66"/>
              <a:gd fmla="*/ 0 h 114" name="T67"/>
              <a:gd fmla="*/ 49121 w 121" name="T68"/>
              <a:gd fmla="*/ 61550 h 114" name="T69"/>
              <a:gd fmla="*/ 39911 w 121" name="T70"/>
              <a:gd fmla="*/ 80015 h 114" name="T71"/>
              <a:gd fmla="*/ 0 w 121" name="T72"/>
              <a:gd fmla="*/ 316984 h 114" name="T73"/>
              <a:gd fmla="*/ 334635 w 121" name="T74"/>
              <a:gd fmla="*/ 350837 h 114" name="T75"/>
              <a:gd fmla="*/ 371475 w 121" name="T76"/>
              <a:gd fmla="*/ 113868 h 114" name="T77"/>
              <a:gd fmla="*/ 322354 w 121" name="T78"/>
              <a:gd fmla="*/ 80015 h 114" name="T79"/>
              <a:gd fmla="*/ 257883 w 121" name="T80"/>
              <a:gd fmla="*/ 0 h 11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4" w="120">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4" name="Freeform 38"/>
          <p:cNvSpPr>
            <a:spLocks noEditPoints="1"/>
          </p:cNvSpPr>
          <p:nvPr/>
        </p:nvSpPr>
        <p:spPr bwMode="auto">
          <a:xfrm>
            <a:off x="5024437" y="3131457"/>
            <a:ext cx="481013" cy="349250"/>
          </a:xfrm>
          <a:custGeom>
            <a:gdLst>
              <a:gd fmla="*/ 281867 w 157" name="T0"/>
              <a:gd fmla="*/ 278164 h 113" name="T1"/>
              <a:gd fmla="*/ 281867 w 157" name="T2"/>
              <a:gd fmla="*/ 293617 h 113" name="T3"/>
              <a:gd fmla="*/ 401355 w 157" name="T4"/>
              <a:gd fmla="*/ 284345 h 113" name="T5"/>
              <a:gd fmla="*/ 435056 w 157" name="T6"/>
              <a:gd fmla="*/ 247257 h 113" name="T7"/>
              <a:gd fmla="*/ 349271 w 157" name="T8"/>
              <a:gd fmla="*/ 247257 h 113" name="T9"/>
              <a:gd fmla="*/ 281867 w 157" name="T10"/>
              <a:gd fmla="*/ 247257 h 113" name="T11"/>
              <a:gd fmla="*/ 281867 w 157" name="T12"/>
              <a:gd fmla="*/ 265801 h 113" name="T13"/>
              <a:gd fmla="*/ 435056 w 157" name="T14"/>
              <a:gd fmla="*/ 265801 h 113" name="T15"/>
              <a:gd fmla="*/ 435056 w 157" name="T16"/>
              <a:gd fmla="*/ 247257 h 113" name="T17"/>
              <a:gd fmla="*/ 370717 w 157" name="T18"/>
              <a:gd fmla="*/ 219440 h 113" name="T19"/>
              <a:gd fmla="*/ 343143 w 157" name="T20"/>
              <a:gd fmla="*/ 219440 h 113" name="T21"/>
              <a:gd fmla="*/ 281867 w 157" name="T22"/>
              <a:gd fmla="*/ 219440 h 113" name="T23"/>
              <a:gd fmla="*/ 281867 w 157" name="T24"/>
              <a:gd fmla="*/ 234894 h 113" name="T25"/>
              <a:gd fmla="*/ 343143 w 157" name="T26"/>
              <a:gd fmla="*/ 234894 h 113" name="T27"/>
              <a:gd fmla="*/ 370717 w 157" name="T28"/>
              <a:gd fmla="*/ 234894 h 113" name="T29"/>
              <a:gd fmla="*/ 441184 w 157" name="T30"/>
              <a:gd fmla="*/ 225622 h 113" name="T31"/>
              <a:gd fmla="*/ 260421 w 157" name="T32"/>
              <a:gd fmla="*/ 182352 h 113" name="T33"/>
              <a:gd fmla="*/ 343143 w 157" name="T34"/>
              <a:gd fmla="*/ 182352 h 113" name="T35"/>
              <a:gd fmla="*/ 444248 w 157" name="T36"/>
              <a:gd fmla="*/ 182352 h 113" name="T37"/>
              <a:gd fmla="*/ 456503 w 157" name="T38"/>
              <a:gd fmla="*/ 185442 h 113" name="T39"/>
              <a:gd fmla="*/ 459567 w 157" name="T40"/>
              <a:gd fmla="*/ 321434 h 113" name="T41"/>
              <a:gd fmla="*/ 444248 w 157" name="T42"/>
              <a:gd fmla="*/ 327615 h 113" name="T43"/>
              <a:gd fmla="*/ 260421 w 157" name="T44"/>
              <a:gd fmla="*/ 327615 h 113" name="T45"/>
              <a:gd fmla="*/ 248166 w 157" name="T46"/>
              <a:gd fmla="*/ 324524 h 113" name="T47"/>
              <a:gd fmla="*/ 248166 w 157" name="T48"/>
              <a:gd fmla="*/ 271982 h 113" name="T49"/>
              <a:gd fmla="*/ 248166 w 157" name="T50"/>
              <a:gd fmla="*/ 188533 h 113" name="T51"/>
              <a:gd fmla="*/ 251230 w 157" name="T52"/>
              <a:gd fmla="*/ 185442 h 113" name="T53"/>
              <a:gd fmla="*/ 260421 w 157" name="T54"/>
              <a:gd fmla="*/ 182352 h 113" name="T55"/>
              <a:gd fmla="*/ 33702 w 157" name="T56"/>
              <a:gd fmla="*/ 244166 h 113" name="T57"/>
              <a:gd fmla="*/ 186890 w 157" name="T58"/>
              <a:gd fmla="*/ 185442 h 113" name="T59"/>
              <a:gd fmla="*/ 232847 w 157" name="T60"/>
              <a:gd fmla="*/ 173080 h 113" name="T61"/>
              <a:gd fmla="*/ 226720 w 157" name="T62"/>
              <a:gd fmla="*/ 244166 h 113" name="T63"/>
              <a:gd fmla="*/ 27574 w 157" name="T64"/>
              <a:gd fmla="*/ 210168 h 113" name="T65"/>
              <a:gd fmla="*/ 125615 w 157" name="T66"/>
              <a:gd fmla="*/ 139082 h 113" name="T67"/>
              <a:gd fmla="*/ 272676 w 157" name="T68"/>
              <a:gd fmla="*/ 163808 h 113" name="T69"/>
              <a:gd fmla="*/ 343143 w 157" name="T70"/>
              <a:gd fmla="*/ 64905 h 113" name="T71"/>
              <a:gd fmla="*/ 272676 w 157" name="T72"/>
              <a:gd fmla="*/ 163808 h 113" name="T73"/>
              <a:gd fmla="*/ 33702 w 157" name="T74"/>
              <a:gd fmla="*/ 30907 h 113" name="T75"/>
              <a:gd fmla="*/ 39829 w 157" name="T76"/>
              <a:gd fmla="*/ 27816 h 113" name="T77"/>
              <a:gd fmla="*/ 340079 w 157" name="T78"/>
              <a:gd fmla="*/ 30907 h 113" name="T79"/>
              <a:gd fmla="*/ 217528 w 157" name="T80"/>
              <a:gd fmla="*/ 123628 h 113" name="T81"/>
              <a:gd fmla="*/ 217528 w 157" name="T82"/>
              <a:gd fmla="*/ 123628 h 113" name="T83"/>
              <a:gd fmla="*/ 333952 w 157" name="T84"/>
              <a:gd fmla="*/ 0 h 113" name="T85"/>
              <a:gd fmla="*/ 0 w 157" name="T86"/>
              <a:gd fmla="*/ 33998 h 113" name="T87"/>
              <a:gd fmla="*/ 39829 w 157" name="T88"/>
              <a:gd fmla="*/ 271982 h 113" name="T89"/>
              <a:gd fmla="*/ 226720 w 157" name="T90"/>
              <a:gd fmla="*/ 321434 h 113" name="T91"/>
              <a:gd fmla="*/ 260421 w 157" name="T92"/>
              <a:gd fmla="*/ 349250 h 113" name="T93"/>
              <a:gd fmla="*/ 468758 w 157" name="T94"/>
              <a:gd fmla="*/ 343069 h 113" name="T95"/>
              <a:gd fmla="*/ 481013 w 157" name="T96"/>
              <a:gd fmla="*/ 188533 h 113" name="T97"/>
              <a:gd fmla="*/ 444248 w 157" name="T98"/>
              <a:gd fmla="*/ 163808 h 113" name="T99"/>
              <a:gd fmla="*/ 370717 w 157" name="T100"/>
              <a:gd fmla="*/ 33998 h 113"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13" w="157">
                <a:moveTo>
                  <a:pt x="128" y="90"/>
                </a:moveTo>
                <a:cubicBezTo>
                  <a:pt x="92" y="90"/>
                  <a:pt x="92" y="90"/>
                  <a:pt x="92" y="90"/>
                </a:cubicBezTo>
                <a:cubicBezTo>
                  <a:pt x="91" y="90"/>
                  <a:pt x="90" y="91"/>
                  <a:pt x="90" y="92"/>
                </a:cubicBezTo>
                <a:cubicBezTo>
                  <a:pt x="90" y="94"/>
                  <a:pt x="91" y="95"/>
                  <a:pt x="92" y="95"/>
                </a:cubicBezTo>
                <a:cubicBezTo>
                  <a:pt x="128" y="95"/>
                  <a:pt x="128" y="95"/>
                  <a:pt x="128" y="95"/>
                </a:cubicBezTo>
                <a:cubicBezTo>
                  <a:pt x="130" y="95"/>
                  <a:pt x="131" y="94"/>
                  <a:pt x="131" y="92"/>
                </a:cubicBezTo>
                <a:cubicBezTo>
                  <a:pt x="131" y="91"/>
                  <a:pt x="130" y="90"/>
                  <a:pt x="128" y="90"/>
                </a:cubicBezTo>
                <a:moveTo>
                  <a:pt x="142" y="80"/>
                </a:moveTo>
                <a:cubicBezTo>
                  <a:pt x="120" y="80"/>
                  <a:pt x="120" y="80"/>
                  <a:pt x="120" y="80"/>
                </a:cubicBezTo>
                <a:cubicBezTo>
                  <a:pt x="114" y="80"/>
                  <a:pt x="114" y="80"/>
                  <a:pt x="114" y="80"/>
                </a:cubicBezTo>
                <a:cubicBezTo>
                  <a:pt x="111" y="80"/>
                  <a:pt x="111" y="80"/>
                  <a:pt x="111" y="80"/>
                </a:cubicBezTo>
                <a:cubicBezTo>
                  <a:pt x="92" y="80"/>
                  <a:pt x="92" y="80"/>
                  <a:pt x="92" y="80"/>
                </a:cubicBezTo>
                <a:cubicBezTo>
                  <a:pt x="91" y="80"/>
                  <a:pt x="90" y="81"/>
                  <a:pt x="90" y="83"/>
                </a:cubicBezTo>
                <a:cubicBezTo>
                  <a:pt x="90" y="84"/>
                  <a:pt x="91" y="86"/>
                  <a:pt x="92" y="86"/>
                </a:cubicBezTo>
                <a:cubicBezTo>
                  <a:pt x="116" y="86"/>
                  <a:pt x="116" y="86"/>
                  <a:pt x="116" y="86"/>
                </a:cubicBezTo>
                <a:cubicBezTo>
                  <a:pt x="142" y="86"/>
                  <a:pt x="142" y="86"/>
                  <a:pt x="142" y="86"/>
                </a:cubicBezTo>
                <a:cubicBezTo>
                  <a:pt x="143" y="86"/>
                  <a:pt x="144" y="84"/>
                  <a:pt x="144" y="83"/>
                </a:cubicBezTo>
                <a:cubicBezTo>
                  <a:pt x="144" y="81"/>
                  <a:pt x="143" y="80"/>
                  <a:pt x="142" y="80"/>
                </a:cubicBezTo>
                <a:moveTo>
                  <a:pt x="142" y="71"/>
                </a:moveTo>
                <a:cubicBezTo>
                  <a:pt x="121" y="71"/>
                  <a:pt x="121" y="71"/>
                  <a:pt x="121" y="71"/>
                </a:cubicBezTo>
                <a:cubicBezTo>
                  <a:pt x="114" y="71"/>
                  <a:pt x="114" y="71"/>
                  <a:pt x="114" y="71"/>
                </a:cubicBezTo>
                <a:cubicBezTo>
                  <a:pt x="112" y="71"/>
                  <a:pt x="112" y="71"/>
                  <a:pt x="112" y="71"/>
                </a:cubicBezTo>
                <a:cubicBezTo>
                  <a:pt x="97" y="71"/>
                  <a:pt x="97" y="71"/>
                  <a:pt x="97" y="71"/>
                </a:cubicBezTo>
                <a:cubicBezTo>
                  <a:pt x="92" y="71"/>
                  <a:pt x="92" y="71"/>
                  <a:pt x="92" y="71"/>
                </a:cubicBezTo>
                <a:cubicBezTo>
                  <a:pt x="91" y="71"/>
                  <a:pt x="90" y="72"/>
                  <a:pt x="90" y="73"/>
                </a:cubicBezTo>
                <a:cubicBezTo>
                  <a:pt x="90" y="75"/>
                  <a:pt x="91" y="76"/>
                  <a:pt x="92" y="76"/>
                </a:cubicBezTo>
                <a:cubicBezTo>
                  <a:pt x="105" y="76"/>
                  <a:pt x="105" y="76"/>
                  <a:pt x="105" y="76"/>
                </a:cubicBezTo>
                <a:cubicBezTo>
                  <a:pt x="112" y="76"/>
                  <a:pt x="112" y="76"/>
                  <a:pt x="112" y="76"/>
                </a:cubicBezTo>
                <a:cubicBezTo>
                  <a:pt x="117" y="76"/>
                  <a:pt x="117" y="76"/>
                  <a:pt x="117" y="76"/>
                </a:cubicBezTo>
                <a:cubicBezTo>
                  <a:pt x="121" y="76"/>
                  <a:pt x="121" y="76"/>
                  <a:pt x="121" y="76"/>
                </a:cubicBezTo>
                <a:cubicBezTo>
                  <a:pt x="142" y="76"/>
                  <a:pt x="142" y="76"/>
                  <a:pt x="142" y="76"/>
                </a:cubicBezTo>
                <a:cubicBezTo>
                  <a:pt x="143" y="76"/>
                  <a:pt x="144" y="75"/>
                  <a:pt x="144" y="73"/>
                </a:cubicBezTo>
                <a:cubicBezTo>
                  <a:pt x="144" y="72"/>
                  <a:pt x="143" y="71"/>
                  <a:pt x="142" y="71"/>
                </a:cubicBezTo>
                <a:moveTo>
                  <a:pt x="85" y="59"/>
                </a:moveTo>
                <a:cubicBezTo>
                  <a:pt x="98" y="59"/>
                  <a:pt x="98" y="59"/>
                  <a:pt x="98" y="59"/>
                </a:cubicBezTo>
                <a:cubicBezTo>
                  <a:pt x="112" y="59"/>
                  <a:pt x="112" y="59"/>
                  <a:pt x="112" y="59"/>
                </a:cubicBezTo>
                <a:cubicBezTo>
                  <a:pt x="121" y="59"/>
                  <a:pt x="121" y="59"/>
                  <a:pt x="121" y="59"/>
                </a:cubicBezTo>
                <a:cubicBezTo>
                  <a:pt x="145" y="59"/>
                  <a:pt x="145" y="59"/>
                  <a:pt x="145" y="59"/>
                </a:cubicBezTo>
                <a:cubicBezTo>
                  <a:pt x="145" y="59"/>
                  <a:pt x="145" y="59"/>
                  <a:pt x="145" y="59"/>
                </a:cubicBezTo>
                <a:cubicBezTo>
                  <a:pt x="147" y="59"/>
                  <a:pt x="148" y="60"/>
                  <a:pt x="149" y="60"/>
                </a:cubicBezTo>
                <a:cubicBezTo>
                  <a:pt x="150" y="61"/>
                  <a:pt x="150" y="61"/>
                  <a:pt x="150" y="61"/>
                </a:cubicBezTo>
                <a:cubicBezTo>
                  <a:pt x="150" y="104"/>
                  <a:pt x="150" y="104"/>
                  <a:pt x="150" y="104"/>
                </a:cubicBezTo>
                <a:cubicBezTo>
                  <a:pt x="150" y="104"/>
                  <a:pt x="150" y="104"/>
                  <a:pt x="149" y="105"/>
                </a:cubicBezTo>
                <a:cubicBezTo>
                  <a:pt x="148" y="106"/>
                  <a:pt x="147" y="106"/>
                  <a:pt x="145" y="106"/>
                </a:cubicBezTo>
                <a:cubicBezTo>
                  <a:pt x="145" y="106"/>
                  <a:pt x="145" y="106"/>
                  <a:pt x="145" y="106"/>
                </a:cubicBezTo>
                <a:cubicBezTo>
                  <a:pt x="85" y="106"/>
                  <a:pt x="85" y="106"/>
                  <a:pt x="85" y="106"/>
                </a:cubicBezTo>
                <a:cubicBezTo>
                  <a:pt x="85" y="106"/>
                  <a:pt x="85" y="106"/>
                  <a:pt x="85" y="106"/>
                </a:cubicBezTo>
                <a:cubicBezTo>
                  <a:pt x="84" y="106"/>
                  <a:pt x="82" y="106"/>
                  <a:pt x="81" y="105"/>
                </a:cubicBezTo>
                <a:cubicBezTo>
                  <a:pt x="81" y="104"/>
                  <a:pt x="81" y="104"/>
                  <a:pt x="81" y="104"/>
                </a:cubicBezTo>
                <a:cubicBezTo>
                  <a:pt x="81" y="88"/>
                  <a:pt x="81" y="88"/>
                  <a:pt x="81" y="88"/>
                </a:cubicBezTo>
                <a:cubicBezTo>
                  <a:pt x="81" y="79"/>
                  <a:pt x="81" y="79"/>
                  <a:pt x="81" y="79"/>
                </a:cubicBezTo>
                <a:cubicBezTo>
                  <a:pt x="81" y="61"/>
                  <a:pt x="81" y="61"/>
                  <a:pt x="81" y="61"/>
                </a:cubicBezTo>
                <a:cubicBezTo>
                  <a:pt x="81" y="61"/>
                  <a:pt x="81" y="61"/>
                  <a:pt x="81" y="60"/>
                </a:cubicBezTo>
                <a:cubicBezTo>
                  <a:pt x="82" y="60"/>
                  <a:pt x="82" y="60"/>
                  <a:pt x="82" y="60"/>
                </a:cubicBezTo>
                <a:cubicBezTo>
                  <a:pt x="83" y="60"/>
                  <a:pt x="84" y="59"/>
                  <a:pt x="85" y="59"/>
                </a:cubicBezTo>
                <a:cubicBezTo>
                  <a:pt x="85" y="59"/>
                  <a:pt x="85" y="59"/>
                  <a:pt x="85" y="59"/>
                </a:cubicBezTo>
                <a:moveTo>
                  <a:pt x="13" y="79"/>
                </a:moveTo>
                <a:cubicBezTo>
                  <a:pt x="12" y="79"/>
                  <a:pt x="11" y="79"/>
                  <a:pt x="11" y="79"/>
                </a:cubicBezTo>
                <a:cubicBezTo>
                  <a:pt x="50" y="51"/>
                  <a:pt x="50" y="51"/>
                  <a:pt x="50" y="51"/>
                </a:cubicBezTo>
                <a:cubicBezTo>
                  <a:pt x="61" y="60"/>
                  <a:pt x="61" y="60"/>
                  <a:pt x="61" y="60"/>
                </a:cubicBezTo>
                <a:cubicBezTo>
                  <a:pt x="71" y="52"/>
                  <a:pt x="71" y="52"/>
                  <a:pt x="71" y="52"/>
                </a:cubicBezTo>
                <a:cubicBezTo>
                  <a:pt x="76" y="56"/>
                  <a:pt x="76" y="56"/>
                  <a:pt x="76" y="56"/>
                </a:cubicBezTo>
                <a:cubicBezTo>
                  <a:pt x="75" y="57"/>
                  <a:pt x="74" y="59"/>
                  <a:pt x="74" y="61"/>
                </a:cubicBezTo>
                <a:cubicBezTo>
                  <a:pt x="74" y="79"/>
                  <a:pt x="74" y="79"/>
                  <a:pt x="74" y="79"/>
                </a:cubicBezTo>
                <a:cubicBezTo>
                  <a:pt x="13" y="79"/>
                  <a:pt x="13" y="79"/>
                  <a:pt x="13" y="79"/>
                </a:cubicBezTo>
                <a:moveTo>
                  <a:pt x="9" y="68"/>
                </a:moveTo>
                <a:cubicBezTo>
                  <a:pt x="9" y="21"/>
                  <a:pt x="9" y="21"/>
                  <a:pt x="9" y="21"/>
                </a:cubicBezTo>
                <a:cubicBezTo>
                  <a:pt x="41" y="45"/>
                  <a:pt x="41" y="45"/>
                  <a:pt x="41" y="45"/>
                </a:cubicBezTo>
                <a:cubicBezTo>
                  <a:pt x="9" y="68"/>
                  <a:pt x="9" y="68"/>
                  <a:pt x="9" y="68"/>
                </a:cubicBezTo>
                <a:moveTo>
                  <a:pt x="89" y="53"/>
                </a:moveTo>
                <a:cubicBezTo>
                  <a:pt x="79" y="46"/>
                  <a:pt x="79" y="46"/>
                  <a:pt x="79" y="46"/>
                </a:cubicBezTo>
                <a:cubicBezTo>
                  <a:pt x="112" y="21"/>
                  <a:pt x="112" y="21"/>
                  <a:pt x="112" y="21"/>
                </a:cubicBezTo>
                <a:cubicBezTo>
                  <a:pt x="112" y="53"/>
                  <a:pt x="112" y="53"/>
                  <a:pt x="112" y="53"/>
                </a:cubicBezTo>
                <a:cubicBezTo>
                  <a:pt x="89" y="53"/>
                  <a:pt x="89" y="53"/>
                  <a:pt x="89" y="53"/>
                </a:cubicBezTo>
                <a:moveTo>
                  <a:pt x="61" y="47"/>
                </a:moveTo>
                <a:cubicBezTo>
                  <a:pt x="11" y="10"/>
                  <a:pt x="11" y="10"/>
                  <a:pt x="11" y="10"/>
                </a:cubicBezTo>
                <a:cubicBezTo>
                  <a:pt x="11" y="9"/>
                  <a:pt x="12" y="9"/>
                  <a:pt x="13" y="9"/>
                </a:cubicBezTo>
                <a:cubicBezTo>
                  <a:pt x="13" y="9"/>
                  <a:pt x="13" y="9"/>
                  <a:pt x="13" y="9"/>
                </a:cubicBezTo>
                <a:cubicBezTo>
                  <a:pt x="109" y="9"/>
                  <a:pt x="109" y="9"/>
                  <a:pt x="109" y="9"/>
                </a:cubicBezTo>
                <a:cubicBezTo>
                  <a:pt x="109" y="9"/>
                  <a:pt x="110" y="9"/>
                  <a:pt x="111" y="10"/>
                </a:cubicBezTo>
                <a:cubicBezTo>
                  <a:pt x="110" y="10"/>
                  <a:pt x="110" y="10"/>
                  <a:pt x="110" y="10"/>
                </a:cubicBezTo>
                <a:cubicBezTo>
                  <a:pt x="71" y="40"/>
                  <a:pt x="71" y="40"/>
                  <a:pt x="71" y="40"/>
                </a:cubicBezTo>
                <a:cubicBezTo>
                  <a:pt x="71" y="40"/>
                  <a:pt x="71" y="40"/>
                  <a:pt x="71" y="40"/>
                </a:cubicBezTo>
                <a:cubicBezTo>
                  <a:pt x="71" y="40"/>
                  <a:pt x="71" y="40"/>
                  <a:pt x="71" y="40"/>
                </a:cubicBezTo>
                <a:cubicBezTo>
                  <a:pt x="61" y="47"/>
                  <a:pt x="61" y="47"/>
                  <a:pt x="61" y="47"/>
                </a:cubicBezTo>
                <a:moveTo>
                  <a:pt x="109" y="0"/>
                </a:moveTo>
                <a:cubicBezTo>
                  <a:pt x="13" y="0"/>
                  <a:pt x="13" y="0"/>
                  <a:pt x="13" y="0"/>
                </a:cubicBezTo>
                <a:cubicBezTo>
                  <a:pt x="6" y="0"/>
                  <a:pt x="1" y="5"/>
                  <a:pt x="0" y="11"/>
                </a:cubicBezTo>
                <a:cubicBezTo>
                  <a:pt x="0" y="77"/>
                  <a:pt x="0" y="77"/>
                  <a:pt x="0" y="77"/>
                </a:cubicBezTo>
                <a:cubicBezTo>
                  <a:pt x="1" y="84"/>
                  <a:pt x="6" y="88"/>
                  <a:pt x="13" y="88"/>
                </a:cubicBezTo>
                <a:cubicBezTo>
                  <a:pt x="74" y="88"/>
                  <a:pt x="74" y="88"/>
                  <a:pt x="74" y="88"/>
                </a:cubicBezTo>
                <a:cubicBezTo>
                  <a:pt x="74" y="104"/>
                  <a:pt x="74" y="104"/>
                  <a:pt x="74" y="104"/>
                </a:cubicBezTo>
                <a:cubicBezTo>
                  <a:pt x="74" y="107"/>
                  <a:pt x="75" y="109"/>
                  <a:pt x="78" y="111"/>
                </a:cubicBezTo>
                <a:cubicBezTo>
                  <a:pt x="80" y="112"/>
                  <a:pt x="82" y="113"/>
                  <a:pt x="85" y="113"/>
                </a:cubicBezTo>
                <a:cubicBezTo>
                  <a:pt x="145" y="113"/>
                  <a:pt x="145" y="113"/>
                  <a:pt x="145" y="113"/>
                </a:cubicBezTo>
                <a:cubicBezTo>
                  <a:pt x="148" y="113"/>
                  <a:pt x="151" y="112"/>
                  <a:pt x="153" y="111"/>
                </a:cubicBezTo>
                <a:cubicBezTo>
                  <a:pt x="155" y="109"/>
                  <a:pt x="157" y="107"/>
                  <a:pt x="157" y="104"/>
                </a:cubicBezTo>
                <a:cubicBezTo>
                  <a:pt x="157" y="61"/>
                  <a:pt x="157" y="61"/>
                  <a:pt x="157" y="61"/>
                </a:cubicBezTo>
                <a:cubicBezTo>
                  <a:pt x="157" y="59"/>
                  <a:pt x="155" y="56"/>
                  <a:pt x="153" y="55"/>
                </a:cubicBezTo>
                <a:cubicBezTo>
                  <a:pt x="151" y="53"/>
                  <a:pt x="148" y="53"/>
                  <a:pt x="145" y="53"/>
                </a:cubicBezTo>
                <a:cubicBezTo>
                  <a:pt x="121" y="53"/>
                  <a:pt x="121" y="53"/>
                  <a:pt x="121" y="53"/>
                </a:cubicBezTo>
                <a:cubicBezTo>
                  <a:pt x="121" y="11"/>
                  <a:pt x="121" y="11"/>
                  <a:pt x="121" y="11"/>
                </a:cubicBezTo>
                <a:cubicBezTo>
                  <a:pt x="121" y="5"/>
                  <a:pt x="115" y="0"/>
                  <a:pt x="10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5" name="Freeform 39"/>
          <p:cNvSpPr>
            <a:spLocks noEditPoints="1"/>
          </p:cNvSpPr>
          <p:nvPr/>
        </p:nvSpPr>
        <p:spPr bwMode="auto">
          <a:xfrm>
            <a:off x="5864225" y="3126695"/>
            <a:ext cx="415925" cy="357187"/>
          </a:xfrm>
          <a:custGeom>
            <a:gdLst>
              <a:gd fmla="*/ 61619 w 135" name="T0"/>
              <a:gd fmla="*/ 212465 h 116" name="T1"/>
              <a:gd fmla="*/ 61619 w 135" name="T2"/>
              <a:gd fmla="*/ 227861 h 116" name="T3"/>
              <a:gd fmla="*/ 255717 w 135" name="T4"/>
              <a:gd fmla="*/ 218623 h 116" name="T5"/>
              <a:gd fmla="*/ 286526 w 135" name="T6"/>
              <a:gd fmla="*/ 172435 h 116" name="T7"/>
              <a:gd fmla="*/ 52376 w 135" name="T8"/>
              <a:gd fmla="*/ 181673 h 116" name="T9"/>
              <a:gd fmla="*/ 286526 w 135" name="T10"/>
              <a:gd fmla="*/ 190910 h 116" name="T11"/>
              <a:gd fmla="*/ 286526 w 135" name="T12"/>
              <a:gd fmla="*/ 172435 h 116" name="T13"/>
              <a:gd fmla="*/ 61619 w 135" name="T14"/>
              <a:gd fmla="*/ 135485 h 116" name="T15"/>
              <a:gd fmla="*/ 61619 w 135" name="T16"/>
              <a:gd fmla="*/ 150881 h 116" name="T17"/>
              <a:gd fmla="*/ 295769 w 135" name="T18"/>
              <a:gd fmla="*/ 144722 h 116" name="T19"/>
              <a:gd fmla="*/ 33890 w 135" name="T20"/>
              <a:gd fmla="*/ 98534 h 116" name="T21"/>
              <a:gd fmla="*/ 314254 w 135" name="T22"/>
              <a:gd fmla="*/ 98534 h 116" name="T23"/>
              <a:gd fmla="*/ 320416 w 135" name="T24"/>
              <a:gd fmla="*/ 101614 h 116" name="T25"/>
              <a:gd fmla="*/ 320416 w 135" name="T26"/>
              <a:gd fmla="*/ 267890 h 116" name="T27"/>
              <a:gd fmla="*/ 314254 w 135" name="T28"/>
              <a:gd fmla="*/ 267890 h 116" name="T29"/>
              <a:gd fmla="*/ 194098 w 135" name="T30"/>
              <a:gd fmla="*/ 267890 h 116" name="T31"/>
              <a:gd fmla="*/ 123237 w 135" name="T32"/>
              <a:gd fmla="*/ 289445 h 116" name="T33"/>
              <a:gd fmla="*/ 110913 w 135" name="T34"/>
              <a:gd fmla="*/ 267890 h 116" name="T35"/>
              <a:gd fmla="*/ 33890 w 135" name="T36"/>
              <a:gd fmla="*/ 267890 h 116" name="T37"/>
              <a:gd fmla="*/ 27728 w 135" name="T38"/>
              <a:gd fmla="*/ 264811 h 116" name="T39"/>
              <a:gd fmla="*/ 27728 w 135" name="T40"/>
              <a:gd fmla="*/ 101614 h 116" name="T41"/>
              <a:gd fmla="*/ 33890 w 135" name="T42"/>
              <a:gd fmla="*/ 98534 h 116" name="T43"/>
              <a:gd fmla="*/ 382035 w 135" name="T44"/>
              <a:gd fmla="*/ 27713 h 116" name="T45"/>
              <a:gd fmla="*/ 385116 w 135" name="T46"/>
              <a:gd fmla="*/ 27713 h 116" name="T47"/>
              <a:gd fmla="*/ 388197 w 135" name="T48"/>
              <a:gd fmla="*/ 193989 h 116" name="T49"/>
              <a:gd fmla="*/ 382035 w 135" name="T50"/>
              <a:gd fmla="*/ 197069 h 116" name="T51"/>
              <a:gd fmla="*/ 348145 w 135" name="T52"/>
              <a:gd fmla="*/ 197069 h 116" name="T53"/>
              <a:gd fmla="*/ 314254 w 135" name="T54"/>
              <a:gd fmla="*/ 70822 h 116" name="T55"/>
              <a:gd fmla="*/ 92428 w 135" name="T56"/>
              <a:gd fmla="*/ 30792 h 116" name="T57"/>
              <a:gd fmla="*/ 98590 w 135" name="T58"/>
              <a:gd fmla="*/ 27713 h 116" name="T59"/>
              <a:gd fmla="*/ 382035 w 135" name="T60"/>
              <a:gd fmla="*/ 0 h 116" name="T61"/>
              <a:gd fmla="*/ 64699 w 135" name="T62"/>
              <a:gd fmla="*/ 30792 h 116" name="T63"/>
              <a:gd fmla="*/ 33890 w 135" name="T64"/>
              <a:gd fmla="*/ 70822 h 116" name="T65"/>
              <a:gd fmla="*/ 0 w 135" name="T66"/>
              <a:gd fmla="*/ 264811 h 116" name="T67"/>
              <a:gd fmla="*/ 83185 w 135" name="T68"/>
              <a:gd fmla="*/ 295603 h 116" name="T69"/>
              <a:gd fmla="*/ 55457 w 135" name="T70"/>
              <a:gd fmla="*/ 351029 h 116" name="T71"/>
              <a:gd fmla="*/ 70861 w 135" name="T72"/>
              <a:gd fmla="*/ 354108 h 116" name="T73"/>
              <a:gd fmla="*/ 314254 w 135" name="T74"/>
              <a:gd fmla="*/ 295603 h 116" name="T75"/>
              <a:gd fmla="*/ 348145 w 135" name="T76"/>
              <a:gd fmla="*/ 224781 h 116" name="T77"/>
              <a:gd fmla="*/ 415925 w 135" name="T78"/>
              <a:gd fmla="*/ 193989 h 116" name="T79"/>
              <a:gd fmla="*/ 382035 w 135" name="T80"/>
              <a:gd fmla="*/ 0 h 11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15" w="135">
                <a:moveTo>
                  <a:pt x="80" y="69"/>
                </a:moveTo>
                <a:cubicBezTo>
                  <a:pt x="20" y="69"/>
                  <a:pt x="20" y="69"/>
                  <a:pt x="20" y="69"/>
                </a:cubicBezTo>
                <a:cubicBezTo>
                  <a:pt x="19" y="69"/>
                  <a:pt x="17" y="70"/>
                  <a:pt x="17" y="71"/>
                </a:cubicBezTo>
                <a:cubicBezTo>
                  <a:pt x="17" y="73"/>
                  <a:pt x="19" y="74"/>
                  <a:pt x="20" y="74"/>
                </a:cubicBezTo>
                <a:cubicBezTo>
                  <a:pt x="80" y="74"/>
                  <a:pt x="80" y="74"/>
                  <a:pt x="80" y="74"/>
                </a:cubicBezTo>
                <a:cubicBezTo>
                  <a:pt x="82" y="74"/>
                  <a:pt x="83" y="73"/>
                  <a:pt x="83" y="71"/>
                </a:cubicBezTo>
                <a:cubicBezTo>
                  <a:pt x="83" y="70"/>
                  <a:pt x="82" y="69"/>
                  <a:pt x="80" y="69"/>
                </a:cubicBezTo>
                <a:moveTo>
                  <a:pt x="93" y="56"/>
                </a:moveTo>
                <a:cubicBezTo>
                  <a:pt x="20" y="56"/>
                  <a:pt x="20" y="56"/>
                  <a:pt x="20" y="56"/>
                </a:cubicBezTo>
                <a:cubicBezTo>
                  <a:pt x="19" y="56"/>
                  <a:pt x="17" y="58"/>
                  <a:pt x="17" y="59"/>
                </a:cubicBezTo>
                <a:cubicBezTo>
                  <a:pt x="17" y="61"/>
                  <a:pt x="19" y="62"/>
                  <a:pt x="20" y="62"/>
                </a:cubicBezTo>
                <a:cubicBezTo>
                  <a:pt x="93" y="62"/>
                  <a:pt x="93" y="62"/>
                  <a:pt x="93" y="62"/>
                </a:cubicBezTo>
                <a:cubicBezTo>
                  <a:pt x="95" y="62"/>
                  <a:pt x="96" y="61"/>
                  <a:pt x="96" y="59"/>
                </a:cubicBezTo>
                <a:cubicBezTo>
                  <a:pt x="96" y="58"/>
                  <a:pt x="95" y="56"/>
                  <a:pt x="93" y="56"/>
                </a:cubicBezTo>
                <a:moveTo>
                  <a:pt x="93" y="44"/>
                </a:moveTo>
                <a:cubicBezTo>
                  <a:pt x="20" y="44"/>
                  <a:pt x="20" y="44"/>
                  <a:pt x="20" y="44"/>
                </a:cubicBezTo>
                <a:cubicBezTo>
                  <a:pt x="19" y="44"/>
                  <a:pt x="17" y="45"/>
                  <a:pt x="17" y="47"/>
                </a:cubicBezTo>
                <a:cubicBezTo>
                  <a:pt x="17" y="48"/>
                  <a:pt x="19" y="49"/>
                  <a:pt x="20" y="49"/>
                </a:cubicBezTo>
                <a:cubicBezTo>
                  <a:pt x="93" y="49"/>
                  <a:pt x="93" y="49"/>
                  <a:pt x="93" y="49"/>
                </a:cubicBezTo>
                <a:cubicBezTo>
                  <a:pt x="95" y="49"/>
                  <a:pt x="96" y="48"/>
                  <a:pt x="96" y="47"/>
                </a:cubicBezTo>
                <a:cubicBezTo>
                  <a:pt x="96" y="45"/>
                  <a:pt x="95" y="44"/>
                  <a:pt x="93" y="44"/>
                </a:cubicBezTo>
                <a:moveTo>
                  <a:pt x="11" y="32"/>
                </a:moveTo>
                <a:cubicBezTo>
                  <a:pt x="102" y="32"/>
                  <a:pt x="102" y="32"/>
                  <a:pt x="102" y="32"/>
                </a:cubicBezTo>
                <a:cubicBezTo>
                  <a:pt x="102" y="32"/>
                  <a:pt x="102" y="32"/>
                  <a:pt x="102" y="32"/>
                </a:cubicBezTo>
                <a:cubicBezTo>
                  <a:pt x="103" y="32"/>
                  <a:pt x="104" y="33"/>
                  <a:pt x="104" y="33"/>
                </a:cubicBezTo>
                <a:cubicBezTo>
                  <a:pt x="104" y="33"/>
                  <a:pt x="104" y="33"/>
                  <a:pt x="104" y="33"/>
                </a:cubicBezTo>
                <a:cubicBezTo>
                  <a:pt x="104" y="86"/>
                  <a:pt x="104" y="86"/>
                  <a:pt x="104" y="86"/>
                </a:cubicBezTo>
                <a:cubicBezTo>
                  <a:pt x="104" y="87"/>
                  <a:pt x="104" y="87"/>
                  <a:pt x="104" y="87"/>
                </a:cubicBezTo>
                <a:cubicBezTo>
                  <a:pt x="104" y="87"/>
                  <a:pt x="103" y="87"/>
                  <a:pt x="102" y="87"/>
                </a:cubicBezTo>
                <a:cubicBezTo>
                  <a:pt x="102" y="87"/>
                  <a:pt x="102" y="87"/>
                  <a:pt x="102" y="87"/>
                </a:cubicBezTo>
                <a:cubicBezTo>
                  <a:pt x="65" y="87"/>
                  <a:pt x="65" y="87"/>
                  <a:pt x="65" y="87"/>
                </a:cubicBezTo>
                <a:cubicBezTo>
                  <a:pt x="64" y="87"/>
                  <a:pt x="63" y="87"/>
                  <a:pt x="63" y="87"/>
                </a:cubicBezTo>
                <a:cubicBezTo>
                  <a:pt x="35" y="100"/>
                  <a:pt x="35" y="100"/>
                  <a:pt x="35" y="100"/>
                </a:cubicBezTo>
                <a:cubicBezTo>
                  <a:pt x="40" y="94"/>
                  <a:pt x="40" y="94"/>
                  <a:pt x="40" y="94"/>
                </a:cubicBezTo>
                <a:cubicBezTo>
                  <a:pt x="41" y="93"/>
                  <a:pt x="41" y="91"/>
                  <a:pt x="40" y="89"/>
                </a:cubicBezTo>
                <a:cubicBezTo>
                  <a:pt x="39" y="88"/>
                  <a:pt x="38" y="87"/>
                  <a:pt x="36" y="87"/>
                </a:cubicBezTo>
                <a:cubicBezTo>
                  <a:pt x="11" y="87"/>
                  <a:pt x="11" y="87"/>
                  <a:pt x="11" y="87"/>
                </a:cubicBezTo>
                <a:cubicBezTo>
                  <a:pt x="11" y="87"/>
                  <a:pt x="11" y="87"/>
                  <a:pt x="11" y="87"/>
                </a:cubicBezTo>
                <a:cubicBezTo>
                  <a:pt x="10" y="87"/>
                  <a:pt x="10" y="87"/>
                  <a:pt x="9" y="87"/>
                </a:cubicBezTo>
                <a:cubicBezTo>
                  <a:pt x="9" y="86"/>
                  <a:pt x="9" y="86"/>
                  <a:pt x="9" y="86"/>
                </a:cubicBezTo>
                <a:cubicBezTo>
                  <a:pt x="9" y="33"/>
                  <a:pt x="9" y="33"/>
                  <a:pt x="9" y="33"/>
                </a:cubicBezTo>
                <a:cubicBezTo>
                  <a:pt x="9" y="33"/>
                  <a:pt x="9" y="33"/>
                  <a:pt x="9" y="33"/>
                </a:cubicBezTo>
                <a:cubicBezTo>
                  <a:pt x="10" y="33"/>
                  <a:pt x="10" y="32"/>
                  <a:pt x="11" y="32"/>
                </a:cubicBezTo>
                <a:cubicBezTo>
                  <a:pt x="11" y="32"/>
                  <a:pt x="11" y="32"/>
                  <a:pt x="11" y="32"/>
                </a:cubicBezTo>
                <a:moveTo>
                  <a:pt x="32" y="9"/>
                </a:moveTo>
                <a:cubicBezTo>
                  <a:pt x="124" y="9"/>
                  <a:pt x="124" y="9"/>
                  <a:pt x="124" y="9"/>
                </a:cubicBezTo>
                <a:cubicBezTo>
                  <a:pt x="124" y="9"/>
                  <a:pt x="124" y="9"/>
                  <a:pt x="124" y="9"/>
                </a:cubicBezTo>
                <a:cubicBezTo>
                  <a:pt x="124" y="9"/>
                  <a:pt x="125" y="9"/>
                  <a:pt x="125" y="9"/>
                </a:cubicBezTo>
                <a:cubicBezTo>
                  <a:pt x="126" y="10"/>
                  <a:pt x="126" y="10"/>
                  <a:pt x="126" y="10"/>
                </a:cubicBezTo>
                <a:cubicBezTo>
                  <a:pt x="126" y="63"/>
                  <a:pt x="126" y="63"/>
                  <a:pt x="126" y="63"/>
                </a:cubicBezTo>
                <a:cubicBezTo>
                  <a:pt x="125" y="63"/>
                  <a:pt x="125" y="63"/>
                  <a:pt x="125" y="63"/>
                </a:cubicBezTo>
                <a:cubicBezTo>
                  <a:pt x="125" y="63"/>
                  <a:pt x="124" y="64"/>
                  <a:pt x="124" y="64"/>
                </a:cubicBezTo>
                <a:cubicBezTo>
                  <a:pt x="124" y="64"/>
                  <a:pt x="124" y="64"/>
                  <a:pt x="124" y="64"/>
                </a:cubicBezTo>
                <a:cubicBezTo>
                  <a:pt x="113" y="64"/>
                  <a:pt x="113" y="64"/>
                  <a:pt x="113" y="64"/>
                </a:cubicBezTo>
                <a:cubicBezTo>
                  <a:pt x="113" y="33"/>
                  <a:pt x="113" y="33"/>
                  <a:pt x="113" y="33"/>
                </a:cubicBezTo>
                <a:cubicBezTo>
                  <a:pt x="113" y="27"/>
                  <a:pt x="108" y="23"/>
                  <a:pt x="102" y="23"/>
                </a:cubicBezTo>
                <a:cubicBezTo>
                  <a:pt x="30" y="23"/>
                  <a:pt x="30" y="23"/>
                  <a:pt x="30" y="23"/>
                </a:cubicBezTo>
                <a:cubicBezTo>
                  <a:pt x="30" y="10"/>
                  <a:pt x="30" y="10"/>
                  <a:pt x="30" y="10"/>
                </a:cubicBezTo>
                <a:cubicBezTo>
                  <a:pt x="31" y="9"/>
                  <a:pt x="31" y="9"/>
                  <a:pt x="31" y="9"/>
                </a:cubicBezTo>
                <a:cubicBezTo>
                  <a:pt x="31" y="9"/>
                  <a:pt x="31" y="9"/>
                  <a:pt x="32" y="9"/>
                </a:cubicBezTo>
                <a:cubicBezTo>
                  <a:pt x="32" y="9"/>
                  <a:pt x="32" y="9"/>
                  <a:pt x="32" y="9"/>
                </a:cubicBezTo>
                <a:moveTo>
                  <a:pt x="124" y="0"/>
                </a:moveTo>
                <a:cubicBezTo>
                  <a:pt x="32" y="0"/>
                  <a:pt x="32" y="0"/>
                  <a:pt x="32" y="0"/>
                </a:cubicBezTo>
                <a:cubicBezTo>
                  <a:pt x="27" y="0"/>
                  <a:pt x="21" y="4"/>
                  <a:pt x="21" y="10"/>
                </a:cubicBezTo>
                <a:cubicBezTo>
                  <a:pt x="21" y="23"/>
                  <a:pt x="21" y="23"/>
                  <a:pt x="21" y="23"/>
                </a:cubicBezTo>
                <a:cubicBezTo>
                  <a:pt x="11" y="23"/>
                  <a:pt x="11" y="23"/>
                  <a:pt x="11" y="23"/>
                </a:cubicBezTo>
                <a:cubicBezTo>
                  <a:pt x="5" y="23"/>
                  <a:pt x="0" y="27"/>
                  <a:pt x="0" y="33"/>
                </a:cubicBezTo>
                <a:cubicBezTo>
                  <a:pt x="0" y="86"/>
                  <a:pt x="0" y="86"/>
                  <a:pt x="0" y="86"/>
                </a:cubicBezTo>
                <a:cubicBezTo>
                  <a:pt x="0" y="92"/>
                  <a:pt x="5" y="96"/>
                  <a:pt x="11" y="96"/>
                </a:cubicBezTo>
                <a:cubicBezTo>
                  <a:pt x="27" y="96"/>
                  <a:pt x="27" y="96"/>
                  <a:pt x="27" y="96"/>
                </a:cubicBezTo>
                <a:cubicBezTo>
                  <a:pt x="18" y="109"/>
                  <a:pt x="18" y="109"/>
                  <a:pt x="18" y="109"/>
                </a:cubicBezTo>
                <a:cubicBezTo>
                  <a:pt x="17" y="110"/>
                  <a:pt x="17" y="113"/>
                  <a:pt x="18" y="114"/>
                </a:cubicBezTo>
                <a:cubicBezTo>
                  <a:pt x="19" y="115"/>
                  <a:pt x="20" y="116"/>
                  <a:pt x="22" y="116"/>
                </a:cubicBezTo>
                <a:cubicBezTo>
                  <a:pt x="22" y="116"/>
                  <a:pt x="23" y="116"/>
                  <a:pt x="23" y="115"/>
                </a:cubicBezTo>
                <a:cubicBezTo>
                  <a:pt x="66" y="96"/>
                  <a:pt x="66" y="96"/>
                  <a:pt x="66" y="96"/>
                </a:cubicBezTo>
                <a:cubicBezTo>
                  <a:pt x="102" y="96"/>
                  <a:pt x="102" y="96"/>
                  <a:pt x="102" y="96"/>
                </a:cubicBezTo>
                <a:cubicBezTo>
                  <a:pt x="108" y="96"/>
                  <a:pt x="113" y="92"/>
                  <a:pt x="113" y="86"/>
                </a:cubicBezTo>
                <a:cubicBezTo>
                  <a:pt x="113" y="73"/>
                  <a:pt x="113" y="73"/>
                  <a:pt x="113" y="73"/>
                </a:cubicBezTo>
                <a:cubicBezTo>
                  <a:pt x="124" y="73"/>
                  <a:pt x="124" y="73"/>
                  <a:pt x="124" y="73"/>
                </a:cubicBezTo>
                <a:cubicBezTo>
                  <a:pt x="129" y="73"/>
                  <a:pt x="134" y="69"/>
                  <a:pt x="135" y="63"/>
                </a:cubicBezTo>
                <a:cubicBezTo>
                  <a:pt x="135" y="10"/>
                  <a:pt x="135" y="10"/>
                  <a:pt x="135" y="10"/>
                </a:cubicBezTo>
                <a:cubicBezTo>
                  <a:pt x="134" y="4"/>
                  <a:pt x="129" y="0"/>
                  <a:pt x="12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6" name="Freeform 80"/>
          <p:cNvSpPr>
            <a:spLocks noEditPoints="1"/>
          </p:cNvSpPr>
          <p:nvPr/>
        </p:nvSpPr>
        <p:spPr bwMode="auto">
          <a:xfrm>
            <a:off x="9375775" y="3134632"/>
            <a:ext cx="339725" cy="342900"/>
          </a:xfrm>
          <a:custGeom>
            <a:gdLst>
              <a:gd fmla="*/ 169863 w 110" name="T0"/>
              <a:gd fmla="*/ 206976 h 111" name="T1"/>
              <a:gd fmla="*/ 135890 w 110" name="T2"/>
              <a:gd fmla="*/ 172995 h 111" name="T3"/>
              <a:gd fmla="*/ 169863 w 110" name="T4"/>
              <a:gd fmla="*/ 135924 h 111" name="T5"/>
              <a:gd fmla="*/ 203835 w 110" name="T6"/>
              <a:gd fmla="*/ 172995 h 111" name="T7"/>
              <a:gd fmla="*/ 169863 w 110" name="T8"/>
              <a:gd fmla="*/ 206976 h 111" name="T9"/>
              <a:gd fmla="*/ 30884 w 110" name="T10"/>
              <a:gd fmla="*/ 179173 h 111" name="T11"/>
              <a:gd fmla="*/ 24707 w 110" name="T12"/>
              <a:gd fmla="*/ 172995 h 111" name="T13"/>
              <a:gd fmla="*/ 24707 w 110" name="T14"/>
              <a:gd fmla="*/ 172995 h 111" name="T15"/>
              <a:gd fmla="*/ 169863 w 110" name="T16"/>
              <a:gd fmla="*/ 24714 h 111" name="T17"/>
              <a:gd fmla="*/ 169863 w 110" name="T18"/>
              <a:gd fmla="*/ 24714 h 111" name="T19"/>
              <a:gd fmla="*/ 172951 w 110" name="T20"/>
              <a:gd fmla="*/ 30892 h 111" name="T21"/>
              <a:gd fmla="*/ 169863 w 110" name="T22"/>
              <a:gd fmla="*/ 37070 h 111" name="T23"/>
              <a:gd fmla="*/ 33973 w 110" name="T24"/>
              <a:gd fmla="*/ 172995 h 111" name="T25"/>
              <a:gd fmla="*/ 33973 w 110" name="T26"/>
              <a:gd fmla="*/ 172995 h 111" name="T27"/>
              <a:gd fmla="*/ 30884 w 110" name="T28"/>
              <a:gd fmla="*/ 179173 h 111" name="T29"/>
              <a:gd fmla="*/ 30884 w 110" name="T30"/>
              <a:gd fmla="*/ 179173 h 111" name="T31"/>
              <a:gd fmla="*/ 169863 w 110" name="T32"/>
              <a:gd fmla="*/ 0 h 111" name="T33"/>
              <a:gd fmla="*/ 0 w 110" name="T34"/>
              <a:gd fmla="*/ 172995 h 111" name="T35"/>
              <a:gd fmla="*/ 169863 w 110" name="T36"/>
              <a:gd fmla="*/ 342900 h 111" name="T37"/>
              <a:gd fmla="*/ 339725 w 110" name="T38"/>
              <a:gd fmla="*/ 172995 h 111" name="T39"/>
              <a:gd fmla="*/ 169863 w 110" name="T40"/>
              <a:gd fmla="*/ 0 h 11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10" w="110">
                <a:moveTo>
                  <a:pt x="55" y="67"/>
                </a:moveTo>
                <a:cubicBezTo>
                  <a:pt x="49" y="67"/>
                  <a:pt x="44" y="62"/>
                  <a:pt x="44" y="56"/>
                </a:cubicBezTo>
                <a:cubicBezTo>
                  <a:pt x="44" y="49"/>
                  <a:pt x="49" y="44"/>
                  <a:pt x="55" y="44"/>
                </a:cubicBezTo>
                <a:cubicBezTo>
                  <a:pt x="61" y="44"/>
                  <a:pt x="66" y="49"/>
                  <a:pt x="66" y="56"/>
                </a:cubicBezTo>
                <a:cubicBezTo>
                  <a:pt x="66" y="62"/>
                  <a:pt x="61" y="67"/>
                  <a:pt x="55" y="67"/>
                </a:cubicBezTo>
                <a:moveTo>
                  <a:pt x="10" y="58"/>
                </a:moveTo>
                <a:cubicBezTo>
                  <a:pt x="9" y="58"/>
                  <a:pt x="8" y="57"/>
                  <a:pt x="8" y="56"/>
                </a:cubicBezTo>
                <a:cubicBezTo>
                  <a:pt x="8" y="56"/>
                  <a:pt x="8" y="56"/>
                  <a:pt x="8" y="56"/>
                </a:cubicBezTo>
                <a:cubicBezTo>
                  <a:pt x="8" y="30"/>
                  <a:pt x="29" y="8"/>
                  <a:pt x="55" y="8"/>
                </a:cubicBezTo>
                <a:cubicBezTo>
                  <a:pt x="55" y="8"/>
                  <a:pt x="55" y="8"/>
                  <a:pt x="55" y="8"/>
                </a:cubicBezTo>
                <a:cubicBezTo>
                  <a:pt x="56" y="8"/>
                  <a:pt x="56" y="9"/>
                  <a:pt x="56" y="10"/>
                </a:cubicBezTo>
                <a:cubicBezTo>
                  <a:pt x="56" y="11"/>
                  <a:pt x="56" y="12"/>
                  <a:pt x="55" y="12"/>
                </a:cubicBezTo>
                <a:cubicBezTo>
                  <a:pt x="31" y="12"/>
                  <a:pt x="11" y="32"/>
                  <a:pt x="11" y="56"/>
                </a:cubicBezTo>
                <a:cubicBezTo>
                  <a:pt x="11" y="56"/>
                  <a:pt x="11" y="56"/>
                  <a:pt x="11" y="56"/>
                </a:cubicBezTo>
                <a:cubicBezTo>
                  <a:pt x="11" y="57"/>
                  <a:pt x="11" y="58"/>
                  <a:pt x="10" y="58"/>
                </a:cubicBezTo>
                <a:cubicBezTo>
                  <a:pt x="10" y="58"/>
                  <a:pt x="10" y="58"/>
                  <a:pt x="10" y="58"/>
                </a:cubicBezTo>
                <a:moveTo>
                  <a:pt x="55" y="0"/>
                </a:moveTo>
                <a:cubicBezTo>
                  <a:pt x="25" y="0"/>
                  <a:pt x="0" y="25"/>
                  <a:pt x="0" y="56"/>
                </a:cubicBezTo>
                <a:cubicBezTo>
                  <a:pt x="0" y="86"/>
                  <a:pt x="25" y="111"/>
                  <a:pt x="55" y="111"/>
                </a:cubicBezTo>
                <a:cubicBezTo>
                  <a:pt x="86" y="111"/>
                  <a:pt x="110" y="86"/>
                  <a:pt x="110" y="56"/>
                </a:cubicBezTo>
                <a:cubicBezTo>
                  <a:pt x="110" y="25"/>
                  <a:pt x="86" y="0"/>
                  <a:pt x="5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7" name="Freeform 81"/>
          <p:cNvSpPr>
            <a:spLocks noEditPoints="1"/>
          </p:cNvSpPr>
          <p:nvPr/>
        </p:nvSpPr>
        <p:spPr bwMode="auto">
          <a:xfrm>
            <a:off x="10677525" y="3160032"/>
            <a:ext cx="242887" cy="292100"/>
          </a:xfrm>
          <a:custGeom>
            <a:gdLst>
              <a:gd fmla="*/ 107608 w 79" name="T0"/>
              <a:gd fmla="*/ 255203 h 95" name="T1"/>
              <a:gd fmla="*/ 36894 w 79" name="T2"/>
              <a:gd fmla="*/ 187559 h 95" name="T3"/>
              <a:gd fmla="*/ 36894 w 79" name="T4"/>
              <a:gd fmla="*/ 113765 h 95" name="T5"/>
              <a:gd fmla="*/ 209067 w 79" name="T6"/>
              <a:gd fmla="*/ 113765 h 95" name="T7"/>
              <a:gd fmla="*/ 209067 w 79" name="T8"/>
              <a:gd fmla="*/ 187559 h 95" name="T9"/>
              <a:gd fmla="*/ 138353 w 79" name="T10"/>
              <a:gd fmla="*/ 255203 h 95" name="T11"/>
              <a:gd fmla="*/ 138353 w 79" name="T12"/>
              <a:gd fmla="*/ 209082 h 95" name="T13"/>
              <a:gd fmla="*/ 159875 w 79" name="T14"/>
              <a:gd fmla="*/ 175260 h 95" name="T15"/>
              <a:gd fmla="*/ 122981 w 79" name="T16"/>
              <a:gd fmla="*/ 138363 h 95" name="T17"/>
              <a:gd fmla="*/ 86087 w 79" name="T18"/>
              <a:gd fmla="*/ 175260 h 95" name="T19"/>
              <a:gd fmla="*/ 107608 w 79" name="T20"/>
              <a:gd fmla="*/ 209082 h 95" name="T21"/>
              <a:gd fmla="*/ 107608 w 79" name="T22"/>
              <a:gd fmla="*/ 255203 h 95" name="T23"/>
              <a:gd fmla="*/ 79937 w 79" name="T24"/>
              <a:gd fmla="*/ 79943 h 95" name="T25"/>
              <a:gd fmla="*/ 122981 w 79" name="T26"/>
              <a:gd fmla="*/ 36897 h 95" name="T27"/>
              <a:gd fmla="*/ 162950 w 79" name="T28"/>
              <a:gd fmla="*/ 79943 h 95" name="T29"/>
              <a:gd fmla="*/ 79937 w 79" name="T30"/>
              <a:gd fmla="*/ 79943 h 95" name="T31"/>
              <a:gd fmla="*/ 122981 w 79" name="T32"/>
              <a:gd fmla="*/ 0 h 95" name="T33"/>
              <a:gd fmla="*/ 46118 w 79" name="T34"/>
              <a:gd fmla="*/ 79943 h 95" name="T35"/>
              <a:gd fmla="*/ 18447 w 79" name="T36"/>
              <a:gd fmla="*/ 79943 h 95" name="T37"/>
              <a:gd fmla="*/ 6149 w 79" name="T38"/>
              <a:gd fmla="*/ 83018 h 95" name="T39"/>
              <a:gd fmla="*/ 0 w 79" name="T40"/>
              <a:gd fmla="*/ 95317 h 95" name="T41"/>
              <a:gd fmla="*/ 0 w 79" name="T42"/>
              <a:gd fmla="*/ 187559 h 95" name="T43"/>
              <a:gd fmla="*/ 107608 w 79" name="T44"/>
              <a:gd fmla="*/ 292100 h 95" name="T45"/>
              <a:gd fmla="*/ 138353 w 79" name="T46"/>
              <a:gd fmla="*/ 292100 h 95" name="T47"/>
              <a:gd fmla="*/ 242887 w 79" name="T48"/>
              <a:gd fmla="*/ 187559 h 95" name="T49"/>
              <a:gd fmla="*/ 242887 w 79" name="T50"/>
              <a:gd fmla="*/ 95317 h 95" name="T51"/>
              <a:gd fmla="*/ 239812 w 79" name="T52"/>
              <a:gd fmla="*/ 83018 h 95" name="T53"/>
              <a:gd fmla="*/ 224440 w 79" name="T54"/>
              <a:gd fmla="*/ 79943 h 95" name="T55"/>
              <a:gd fmla="*/ 199844 w 79" name="T56"/>
              <a:gd fmla="*/ 79943 h 95" name="T57"/>
              <a:gd fmla="*/ 122981 w 79" name="T58"/>
              <a:gd fmla="*/ 0 h 95"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95" w="79">
                <a:moveTo>
                  <a:pt x="35" y="83"/>
                </a:moveTo>
                <a:cubicBezTo>
                  <a:pt x="22" y="83"/>
                  <a:pt x="12" y="73"/>
                  <a:pt x="12" y="61"/>
                </a:cubicBezTo>
                <a:cubicBezTo>
                  <a:pt x="12" y="37"/>
                  <a:pt x="12" y="37"/>
                  <a:pt x="12" y="37"/>
                </a:cubicBezTo>
                <a:cubicBezTo>
                  <a:pt x="68" y="37"/>
                  <a:pt x="68" y="37"/>
                  <a:pt x="68" y="37"/>
                </a:cubicBezTo>
                <a:cubicBezTo>
                  <a:pt x="68" y="61"/>
                  <a:pt x="68" y="61"/>
                  <a:pt x="68" y="61"/>
                </a:cubicBezTo>
                <a:cubicBezTo>
                  <a:pt x="68" y="73"/>
                  <a:pt x="57" y="83"/>
                  <a:pt x="45" y="83"/>
                </a:cubicBezTo>
                <a:cubicBezTo>
                  <a:pt x="45" y="68"/>
                  <a:pt x="45" y="68"/>
                  <a:pt x="45" y="68"/>
                </a:cubicBezTo>
                <a:cubicBezTo>
                  <a:pt x="49" y="67"/>
                  <a:pt x="52" y="62"/>
                  <a:pt x="52" y="57"/>
                </a:cubicBezTo>
                <a:cubicBezTo>
                  <a:pt x="52" y="51"/>
                  <a:pt x="46" y="45"/>
                  <a:pt x="40" y="45"/>
                </a:cubicBezTo>
                <a:cubicBezTo>
                  <a:pt x="33" y="45"/>
                  <a:pt x="28" y="51"/>
                  <a:pt x="28" y="57"/>
                </a:cubicBezTo>
                <a:cubicBezTo>
                  <a:pt x="28" y="62"/>
                  <a:pt x="31" y="67"/>
                  <a:pt x="35" y="68"/>
                </a:cubicBezTo>
                <a:cubicBezTo>
                  <a:pt x="35" y="83"/>
                  <a:pt x="35" y="83"/>
                  <a:pt x="35" y="83"/>
                </a:cubicBezTo>
                <a:moveTo>
                  <a:pt x="26" y="26"/>
                </a:moveTo>
                <a:cubicBezTo>
                  <a:pt x="26" y="18"/>
                  <a:pt x="33" y="12"/>
                  <a:pt x="40" y="12"/>
                </a:cubicBezTo>
                <a:cubicBezTo>
                  <a:pt x="47" y="12"/>
                  <a:pt x="53" y="18"/>
                  <a:pt x="53" y="26"/>
                </a:cubicBezTo>
                <a:cubicBezTo>
                  <a:pt x="26" y="26"/>
                  <a:pt x="26" y="26"/>
                  <a:pt x="26" y="26"/>
                </a:cubicBezTo>
                <a:moveTo>
                  <a:pt x="40" y="0"/>
                </a:moveTo>
                <a:cubicBezTo>
                  <a:pt x="26" y="0"/>
                  <a:pt x="15" y="11"/>
                  <a:pt x="15" y="26"/>
                </a:cubicBezTo>
                <a:cubicBezTo>
                  <a:pt x="6" y="26"/>
                  <a:pt x="6" y="26"/>
                  <a:pt x="6" y="26"/>
                </a:cubicBezTo>
                <a:cubicBezTo>
                  <a:pt x="4" y="26"/>
                  <a:pt x="3" y="26"/>
                  <a:pt x="2" y="27"/>
                </a:cubicBezTo>
                <a:cubicBezTo>
                  <a:pt x="1" y="28"/>
                  <a:pt x="0" y="30"/>
                  <a:pt x="0" y="31"/>
                </a:cubicBezTo>
                <a:cubicBezTo>
                  <a:pt x="0" y="61"/>
                  <a:pt x="0" y="61"/>
                  <a:pt x="0" y="61"/>
                </a:cubicBezTo>
                <a:cubicBezTo>
                  <a:pt x="0" y="80"/>
                  <a:pt x="16" y="95"/>
                  <a:pt x="35" y="95"/>
                </a:cubicBezTo>
                <a:cubicBezTo>
                  <a:pt x="45" y="95"/>
                  <a:pt x="45" y="95"/>
                  <a:pt x="45" y="95"/>
                </a:cubicBezTo>
                <a:cubicBezTo>
                  <a:pt x="64" y="95"/>
                  <a:pt x="79" y="80"/>
                  <a:pt x="79" y="61"/>
                </a:cubicBezTo>
                <a:cubicBezTo>
                  <a:pt x="79" y="31"/>
                  <a:pt x="79" y="31"/>
                  <a:pt x="79" y="31"/>
                </a:cubicBezTo>
                <a:cubicBezTo>
                  <a:pt x="79" y="30"/>
                  <a:pt x="79" y="28"/>
                  <a:pt x="78" y="27"/>
                </a:cubicBezTo>
                <a:cubicBezTo>
                  <a:pt x="77" y="26"/>
                  <a:pt x="75" y="26"/>
                  <a:pt x="73" y="26"/>
                </a:cubicBezTo>
                <a:cubicBezTo>
                  <a:pt x="65" y="26"/>
                  <a:pt x="65" y="26"/>
                  <a:pt x="65" y="26"/>
                </a:cubicBezTo>
                <a:cubicBezTo>
                  <a:pt x="65" y="11"/>
                  <a:pt x="54" y="0"/>
                  <a:pt x="4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8" name="Freeform 82"/>
          <p:cNvSpPr>
            <a:spLocks noEditPoints="1"/>
          </p:cNvSpPr>
          <p:nvPr/>
        </p:nvSpPr>
        <p:spPr bwMode="auto">
          <a:xfrm>
            <a:off x="10074275" y="3133045"/>
            <a:ext cx="244475" cy="344487"/>
          </a:xfrm>
          <a:custGeom>
            <a:gdLst>
              <a:gd fmla="*/ 106958 w 80" name="T0"/>
              <a:gd fmla="*/ 307578 h 112" name="T1"/>
              <a:gd fmla="*/ 36671 w 80" name="T2"/>
              <a:gd fmla="*/ 239911 h 112" name="T3"/>
              <a:gd fmla="*/ 36671 w 80" name="T4"/>
              <a:gd fmla="*/ 166092 h 112" name="T5"/>
              <a:gd fmla="*/ 207804 w 80" name="T6"/>
              <a:gd fmla="*/ 166092 h 112" name="T7"/>
              <a:gd fmla="*/ 207804 w 80" name="T8"/>
              <a:gd fmla="*/ 239911 h 112" name="T9"/>
              <a:gd fmla="*/ 137517 w 80" name="T10"/>
              <a:gd fmla="*/ 307578 h 112" name="T11"/>
              <a:gd fmla="*/ 137517 w 80" name="T12"/>
              <a:gd fmla="*/ 261441 h 112" name="T13"/>
              <a:gd fmla="*/ 158909 w 80" name="T14"/>
              <a:gd fmla="*/ 227607 h 112" name="T15"/>
              <a:gd fmla="*/ 122238 w 80" name="T16"/>
              <a:gd fmla="*/ 190698 h 112" name="T17"/>
              <a:gd fmla="*/ 85566 w 80" name="T18"/>
              <a:gd fmla="*/ 227607 h 112" name="T19"/>
              <a:gd fmla="*/ 106958 w 80" name="T20"/>
              <a:gd fmla="*/ 261441 h 112" name="T21"/>
              <a:gd fmla="*/ 106958 w 80" name="T22"/>
              <a:gd fmla="*/ 307578 h 112" name="T23"/>
              <a:gd fmla="*/ 106958 w 80" name="T24"/>
              <a:gd fmla="*/ 0 h 112" name="T25"/>
              <a:gd fmla="*/ 85566 w 80" name="T26"/>
              <a:gd fmla="*/ 3076 h 112" name="T27"/>
              <a:gd fmla="*/ 30559 w 80" name="T28"/>
              <a:gd fmla="*/ 79970 h 112" name="T29"/>
              <a:gd fmla="*/ 33615 w 80" name="T30"/>
              <a:gd fmla="*/ 101501 h 112" name="T31"/>
              <a:gd fmla="*/ 42783 w 80" name="T32"/>
              <a:gd fmla="*/ 132258 h 112" name="T33"/>
              <a:gd fmla="*/ 18336 w 80" name="T34"/>
              <a:gd fmla="*/ 132258 h 112" name="T35"/>
              <a:gd fmla="*/ 6112 w 80" name="T36"/>
              <a:gd fmla="*/ 135334 h 112" name="T37"/>
              <a:gd fmla="*/ 0 w 80" name="T38"/>
              <a:gd fmla="*/ 147637 h 112" name="T39"/>
              <a:gd fmla="*/ 0 w 80" name="T40"/>
              <a:gd fmla="*/ 239911 h 112" name="T41"/>
              <a:gd fmla="*/ 106958 w 80" name="T42"/>
              <a:gd fmla="*/ 344487 h 112" name="T43"/>
              <a:gd fmla="*/ 137517 w 80" name="T44"/>
              <a:gd fmla="*/ 344487 h 112" name="T45"/>
              <a:gd fmla="*/ 244475 w 80" name="T46"/>
              <a:gd fmla="*/ 239911 h 112" name="T47"/>
              <a:gd fmla="*/ 244475 w 80" name="T48"/>
              <a:gd fmla="*/ 147637 h 112" name="T49"/>
              <a:gd fmla="*/ 238363 w 80" name="T50"/>
              <a:gd fmla="*/ 135334 h 112" name="T51"/>
              <a:gd fmla="*/ 226139 w 80" name="T52"/>
              <a:gd fmla="*/ 132258 h 112" name="T53"/>
              <a:gd fmla="*/ 79454 w 80" name="T54"/>
              <a:gd fmla="*/ 132258 h 112" name="T55"/>
              <a:gd fmla="*/ 67231 w 80" name="T56"/>
              <a:gd fmla="*/ 92273 h 112" name="T57"/>
              <a:gd fmla="*/ 67231 w 80" name="T58"/>
              <a:gd fmla="*/ 79970 h 112" name="T59"/>
              <a:gd fmla="*/ 97790 w 80" name="T60"/>
              <a:gd fmla="*/ 39985 h 112" name="T61"/>
              <a:gd fmla="*/ 106958 w 80" name="T62"/>
              <a:gd fmla="*/ 36909 h 112" name="T63"/>
              <a:gd fmla="*/ 106958 w 80" name="T64"/>
              <a:gd fmla="*/ 36909 h 112" name="T65"/>
              <a:gd fmla="*/ 146685 w 80" name="T66"/>
              <a:gd fmla="*/ 70743 h 112" name="T67"/>
              <a:gd fmla="*/ 165021 w 80" name="T68"/>
              <a:gd fmla="*/ 83046 h 112" name="T69"/>
              <a:gd fmla="*/ 168077 w 80" name="T70"/>
              <a:gd fmla="*/ 83046 h 112" name="T71"/>
              <a:gd fmla="*/ 180300 w 80" name="T72"/>
              <a:gd fmla="*/ 61516 h 112" name="T73"/>
              <a:gd fmla="*/ 106958 w 80" name="T74"/>
              <a:gd fmla="*/ 0 h 112"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12" w="80">
                <a:moveTo>
                  <a:pt x="35" y="100"/>
                </a:moveTo>
                <a:cubicBezTo>
                  <a:pt x="22" y="100"/>
                  <a:pt x="12" y="90"/>
                  <a:pt x="12" y="78"/>
                </a:cubicBezTo>
                <a:cubicBezTo>
                  <a:pt x="12" y="54"/>
                  <a:pt x="12" y="54"/>
                  <a:pt x="12" y="54"/>
                </a:cubicBezTo>
                <a:cubicBezTo>
                  <a:pt x="68" y="54"/>
                  <a:pt x="68" y="54"/>
                  <a:pt x="68" y="54"/>
                </a:cubicBezTo>
                <a:cubicBezTo>
                  <a:pt x="68" y="78"/>
                  <a:pt x="68" y="78"/>
                  <a:pt x="68" y="78"/>
                </a:cubicBezTo>
                <a:cubicBezTo>
                  <a:pt x="68" y="90"/>
                  <a:pt x="58" y="100"/>
                  <a:pt x="45" y="100"/>
                </a:cubicBezTo>
                <a:cubicBezTo>
                  <a:pt x="45" y="85"/>
                  <a:pt x="45" y="85"/>
                  <a:pt x="45" y="85"/>
                </a:cubicBezTo>
                <a:cubicBezTo>
                  <a:pt x="49" y="84"/>
                  <a:pt x="52" y="79"/>
                  <a:pt x="52" y="74"/>
                </a:cubicBezTo>
                <a:cubicBezTo>
                  <a:pt x="52" y="68"/>
                  <a:pt x="47" y="62"/>
                  <a:pt x="40" y="62"/>
                </a:cubicBezTo>
                <a:cubicBezTo>
                  <a:pt x="33" y="62"/>
                  <a:pt x="28" y="68"/>
                  <a:pt x="28" y="74"/>
                </a:cubicBezTo>
                <a:cubicBezTo>
                  <a:pt x="28" y="79"/>
                  <a:pt x="31" y="84"/>
                  <a:pt x="35" y="85"/>
                </a:cubicBezTo>
                <a:cubicBezTo>
                  <a:pt x="35" y="100"/>
                  <a:pt x="35" y="100"/>
                  <a:pt x="35" y="100"/>
                </a:cubicBezTo>
                <a:moveTo>
                  <a:pt x="35" y="0"/>
                </a:moveTo>
                <a:cubicBezTo>
                  <a:pt x="33" y="0"/>
                  <a:pt x="31" y="1"/>
                  <a:pt x="28" y="1"/>
                </a:cubicBezTo>
                <a:cubicBezTo>
                  <a:pt x="17" y="4"/>
                  <a:pt x="10" y="15"/>
                  <a:pt x="10" y="26"/>
                </a:cubicBezTo>
                <a:cubicBezTo>
                  <a:pt x="10" y="28"/>
                  <a:pt x="10" y="30"/>
                  <a:pt x="11" y="33"/>
                </a:cubicBezTo>
                <a:cubicBezTo>
                  <a:pt x="14" y="43"/>
                  <a:pt x="14" y="43"/>
                  <a:pt x="14" y="43"/>
                </a:cubicBezTo>
                <a:cubicBezTo>
                  <a:pt x="6" y="43"/>
                  <a:pt x="6" y="43"/>
                  <a:pt x="6" y="43"/>
                </a:cubicBezTo>
                <a:cubicBezTo>
                  <a:pt x="5" y="43"/>
                  <a:pt x="3" y="43"/>
                  <a:pt x="2" y="44"/>
                </a:cubicBezTo>
                <a:cubicBezTo>
                  <a:pt x="1" y="45"/>
                  <a:pt x="0" y="47"/>
                  <a:pt x="0" y="48"/>
                </a:cubicBezTo>
                <a:cubicBezTo>
                  <a:pt x="0" y="78"/>
                  <a:pt x="0" y="78"/>
                  <a:pt x="0" y="78"/>
                </a:cubicBezTo>
                <a:cubicBezTo>
                  <a:pt x="0" y="97"/>
                  <a:pt x="16" y="112"/>
                  <a:pt x="35" y="112"/>
                </a:cubicBezTo>
                <a:cubicBezTo>
                  <a:pt x="45" y="112"/>
                  <a:pt x="45" y="112"/>
                  <a:pt x="45" y="112"/>
                </a:cubicBezTo>
                <a:cubicBezTo>
                  <a:pt x="64" y="112"/>
                  <a:pt x="80" y="97"/>
                  <a:pt x="80" y="78"/>
                </a:cubicBezTo>
                <a:cubicBezTo>
                  <a:pt x="80" y="48"/>
                  <a:pt x="80" y="48"/>
                  <a:pt x="80" y="48"/>
                </a:cubicBezTo>
                <a:cubicBezTo>
                  <a:pt x="80" y="47"/>
                  <a:pt x="79" y="45"/>
                  <a:pt x="78" y="44"/>
                </a:cubicBezTo>
                <a:cubicBezTo>
                  <a:pt x="77" y="43"/>
                  <a:pt x="75" y="43"/>
                  <a:pt x="74" y="43"/>
                </a:cubicBezTo>
                <a:cubicBezTo>
                  <a:pt x="26" y="43"/>
                  <a:pt x="26" y="43"/>
                  <a:pt x="26" y="43"/>
                </a:cubicBezTo>
                <a:cubicBezTo>
                  <a:pt x="22" y="30"/>
                  <a:pt x="22" y="30"/>
                  <a:pt x="22" y="30"/>
                </a:cubicBezTo>
                <a:cubicBezTo>
                  <a:pt x="22" y="28"/>
                  <a:pt x="22" y="27"/>
                  <a:pt x="22" y="26"/>
                </a:cubicBezTo>
                <a:cubicBezTo>
                  <a:pt x="22" y="20"/>
                  <a:pt x="26" y="14"/>
                  <a:pt x="32" y="13"/>
                </a:cubicBezTo>
                <a:cubicBezTo>
                  <a:pt x="33" y="12"/>
                  <a:pt x="34" y="12"/>
                  <a:pt x="35" y="12"/>
                </a:cubicBezTo>
                <a:cubicBezTo>
                  <a:pt x="35" y="12"/>
                  <a:pt x="35" y="12"/>
                  <a:pt x="35" y="12"/>
                </a:cubicBezTo>
                <a:cubicBezTo>
                  <a:pt x="41" y="12"/>
                  <a:pt x="46" y="16"/>
                  <a:pt x="48" y="23"/>
                </a:cubicBezTo>
                <a:cubicBezTo>
                  <a:pt x="49" y="25"/>
                  <a:pt x="51" y="27"/>
                  <a:pt x="54" y="27"/>
                </a:cubicBezTo>
                <a:cubicBezTo>
                  <a:pt x="54" y="27"/>
                  <a:pt x="55" y="27"/>
                  <a:pt x="55" y="27"/>
                </a:cubicBezTo>
                <a:cubicBezTo>
                  <a:pt x="58" y="26"/>
                  <a:pt x="60" y="23"/>
                  <a:pt x="59" y="20"/>
                </a:cubicBezTo>
                <a:cubicBezTo>
                  <a:pt x="56" y="8"/>
                  <a:pt x="46" y="0"/>
                  <a:pt x="3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49" name="Freeform 83"/>
          <p:cNvSpPr>
            <a:spLocks noEditPoints="1"/>
          </p:cNvSpPr>
          <p:nvPr/>
        </p:nvSpPr>
        <p:spPr bwMode="auto">
          <a:xfrm>
            <a:off x="8005762" y="3155270"/>
            <a:ext cx="328613" cy="301625"/>
          </a:xfrm>
          <a:custGeom>
            <a:gdLst>
              <a:gd fmla="*/ 162771 w 107" name="T0"/>
              <a:gd fmla="*/ 261614 h 98" name="T1"/>
              <a:gd fmla="*/ 144344 w 107" name="T2"/>
              <a:gd fmla="*/ 240069 h 98" name="T3"/>
              <a:gd fmla="*/ 162771 w 107" name="T4"/>
              <a:gd fmla="*/ 218524 h 98" name="T5"/>
              <a:gd fmla="*/ 184269 w 107" name="T6"/>
              <a:gd fmla="*/ 240069 h 98" name="T7"/>
              <a:gd fmla="*/ 162771 w 107" name="T8"/>
              <a:gd fmla="*/ 261614 h 98" name="T9"/>
              <a:gd fmla="*/ 162771 w 107" name="T10"/>
              <a:gd fmla="*/ 200057 h 98" name="T11"/>
              <a:gd fmla="*/ 162771 w 107" name="T12"/>
              <a:gd fmla="*/ 200057 h 98" name="T13"/>
              <a:gd fmla="*/ 144344 w 107" name="T14"/>
              <a:gd fmla="*/ 181591 h 98" name="T15"/>
              <a:gd fmla="*/ 144344 w 107" name="T16"/>
              <a:gd fmla="*/ 98490 h 98" name="T17"/>
              <a:gd fmla="*/ 162771 w 107" name="T18"/>
              <a:gd fmla="*/ 80023 h 98" name="T19"/>
              <a:gd fmla="*/ 184269 w 107" name="T20"/>
              <a:gd fmla="*/ 101568 h 98" name="T21"/>
              <a:gd fmla="*/ 184269 w 107" name="T22"/>
              <a:gd fmla="*/ 181591 h 98" name="T23"/>
              <a:gd fmla="*/ 162771 w 107" name="T24"/>
              <a:gd fmla="*/ 200057 h 98" name="T25"/>
              <a:gd fmla="*/ 162771 w 107" name="T26"/>
              <a:gd fmla="*/ 0 h 98" name="T27"/>
              <a:gd fmla="*/ 141273 w 107" name="T28"/>
              <a:gd fmla="*/ 18467 h 98" name="T29"/>
              <a:gd fmla="*/ 3071 w 107" name="T30"/>
              <a:gd fmla="*/ 243147 h 98" name="T31"/>
              <a:gd fmla="*/ 0 w 107" name="T32"/>
              <a:gd fmla="*/ 264691 h 98" name="T33"/>
              <a:gd fmla="*/ 3071 w 107" name="T34"/>
              <a:gd fmla="*/ 283158 h 98" name="T35"/>
              <a:gd fmla="*/ 27640 w 107" name="T36"/>
              <a:gd fmla="*/ 301625 h 98" name="T37"/>
              <a:gd fmla="*/ 300973 w 107" name="T38"/>
              <a:gd fmla="*/ 301625 h 98" name="T39"/>
              <a:gd fmla="*/ 325542 w 107" name="T40"/>
              <a:gd fmla="*/ 283158 h 98" name="T41"/>
              <a:gd fmla="*/ 328613 w 107" name="T42"/>
              <a:gd fmla="*/ 264691 h 98" name="T43"/>
              <a:gd fmla="*/ 325542 w 107" name="T44"/>
              <a:gd fmla="*/ 243147 h 98" name="T45"/>
              <a:gd fmla="*/ 187340 w 107" name="T46"/>
              <a:gd fmla="*/ 18467 h 98" name="T47"/>
              <a:gd fmla="*/ 162771 w 107" name="T48"/>
              <a:gd fmla="*/ 0 h 98"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98" w="107">
                <a:moveTo>
                  <a:pt x="53" y="85"/>
                </a:moveTo>
                <a:cubicBezTo>
                  <a:pt x="49" y="85"/>
                  <a:pt x="47" y="81"/>
                  <a:pt x="47" y="78"/>
                </a:cubicBezTo>
                <a:cubicBezTo>
                  <a:pt x="47" y="73"/>
                  <a:pt x="50" y="71"/>
                  <a:pt x="53" y="71"/>
                </a:cubicBezTo>
                <a:cubicBezTo>
                  <a:pt x="58" y="71"/>
                  <a:pt x="60" y="74"/>
                  <a:pt x="60" y="78"/>
                </a:cubicBezTo>
                <a:cubicBezTo>
                  <a:pt x="60" y="82"/>
                  <a:pt x="57" y="85"/>
                  <a:pt x="53" y="85"/>
                </a:cubicBezTo>
                <a:moveTo>
                  <a:pt x="53" y="65"/>
                </a:moveTo>
                <a:cubicBezTo>
                  <a:pt x="53" y="65"/>
                  <a:pt x="53" y="65"/>
                  <a:pt x="53" y="65"/>
                </a:cubicBezTo>
                <a:cubicBezTo>
                  <a:pt x="49" y="65"/>
                  <a:pt x="47" y="61"/>
                  <a:pt x="47" y="59"/>
                </a:cubicBezTo>
                <a:cubicBezTo>
                  <a:pt x="47" y="32"/>
                  <a:pt x="47" y="32"/>
                  <a:pt x="47" y="32"/>
                </a:cubicBezTo>
                <a:cubicBezTo>
                  <a:pt x="47" y="28"/>
                  <a:pt x="51" y="26"/>
                  <a:pt x="53" y="26"/>
                </a:cubicBezTo>
                <a:cubicBezTo>
                  <a:pt x="57" y="26"/>
                  <a:pt x="60" y="29"/>
                  <a:pt x="60" y="33"/>
                </a:cubicBezTo>
                <a:cubicBezTo>
                  <a:pt x="60" y="59"/>
                  <a:pt x="60" y="59"/>
                  <a:pt x="60" y="59"/>
                </a:cubicBezTo>
                <a:cubicBezTo>
                  <a:pt x="60" y="62"/>
                  <a:pt x="57" y="65"/>
                  <a:pt x="53" y="65"/>
                </a:cubicBezTo>
                <a:moveTo>
                  <a:pt x="53" y="0"/>
                </a:moveTo>
                <a:cubicBezTo>
                  <a:pt x="50" y="0"/>
                  <a:pt x="47" y="2"/>
                  <a:pt x="46" y="6"/>
                </a:cubicBezTo>
                <a:cubicBezTo>
                  <a:pt x="1" y="79"/>
                  <a:pt x="1" y="79"/>
                  <a:pt x="1" y="79"/>
                </a:cubicBezTo>
                <a:cubicBezTo>
                  <a:pt x="0" y="81"/>
                  <a:pt x="0" y="83"/>
                  <a:pt x="0" y="86"/>
                </a:cubicBezTo>
                <a:cubicBezTo>
                  <a:pt x="0" y="88"/>
                  <a:pt x="0" y="90"/>
                  <a:pt x="1" y="92"/>
                </a:cubicBezTo>
                <a:cubicBezTo>
                  <a:pt x="3" y="96"/>
                  <a:pt x="6" y="98"/>
                  <a:pt x="9" y="98"/>
                </a:cubicBezTo>
                <a:cubicBezTo>
                  <a:pt x="98" y="98"/>
                  <a:pt x="98" y="98"/>
                  <a:pt x="98" y="98"/>
                </a:cubicBezTo>
                <a:cubicBezTo>
                  <a:pt x="101" y="98"/>
                  <a:pt x="104" y="96"/>
                  <a:pt x="106" y="92"/>
                </a:cubicBezTo>
                <a:cubicBezTo>
                  <a:pt x="106" y="90"/>
                  <a:pt x="107" y="88"/>
                  <a:pt x="107" y="86"/>
                </a:cubicBezTo>
                <a:cubicBezTo>
                  <a:pt x="107" y="83"/>
                  <a:pt x="106" y="81"/>
                  <a:pt x="106" y="79"/>
                </a:cubicBezTo>
                <a:cubicBezTo>
                  <a:pt x="61" y="6"/>
                  <a:pt x="61" y="6"/>
                  <a:pt x="61" y="6"/>
                </a:cubicBezTo>
                <a:cubicBezTo>
                  <a:pt x="59" y="2"/>
                  <a:pt x="56" y="0"/>
                  <a:pt x="5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0" name="Freeform 84"/>
          <p:cNvSpPr>
            <a:spLocks noEditPoints="1"/>
          </p:cNvSpPr>
          <p:nvPr/>
        </p:nvSpPr>
        <p:spPr bwMode="auto">
          <a:xfrm>
            <a:off x="8691562" y="3153682"/>
            <a:ext cx="327025" cy="304800"/>
          </a:xfrm>
          <a:custGeom>
            <a:gdLst>
              <a:gd fmla="*/ 163513 w 106" name="T0"/>
              <a:gd fmla="*/ 218594 h 99" name="T1"/>
              <a:gd fmla="*/ 145002 w 106" name="T2"/>
              <a:gd fmla="*/ 237067 h 99" name="T3"/>
              <a:gd fmla="*/ 163513 w 106" name="T4"/>
              <a:gd fmla="*/ 255539 h 99" name="T5"/>
              <a:gd fmla="*/ 182023 w 106" name="T6"/>
              <a:gd fmla="*/ 237067 h 99" name="T7"/>
              <a:gd fmla="*/ 163513 w 106" name="T8"/>
              <a:gd fmla="*/ 218594 h 99" name="T9"/>
              <a:gd fmla="*/ 163513 w 106" name="T10"/>
              <a:gd fmla="*/ 101600 h 99" name="T11"/>
              <a:gd fmla="*/ 145002 w 106" name="T12"/>
              <a:gd fmla="*/ 120073 h 99" name="T13"/>
              <a:gd fmla="*/ 145002 w 106" name="T14"/>
              <a:gd fmla="*/ 187806 h 99" name="T15"/>
              <a:gd fmla="*/ 163513 w 106" name="T16"/>
              <a:gd fmla="*/ 203200 h 99" name="T17"/>
              <a:gd fmla="*/ 163513 w 106" name="T18"/>
              <a:gd fmla="*/ 203200 h 99" name="T19"/>
              <a:gd fmla="*/ 182023 w 106" name="T20"/>
              <a:gd fmla="*/ 187806 h 99" name="T21"/>
              <a:gd fmla="*/ 182023 w 106" name="T22"/>
              <a:gd fmla="*/ 120073 h 99" name="T23"/>
              <a:gd fmla="*/ 163513 w 106" name="T24"/>
              <a:gd fmla="*/ 101600 h 99" name="T25"/>
              <a:gd fmla="*/ 43192 w 106" name="T26"/>
              <a:gd fmla="*/ 264776 h 99" name="T27"/>
              <a:gd fmla="*/ 40107 w 106" name="T28"/>
              <a:gd fmla="*/ 261697 h 99" name="T29"/>
              <a:gd fmla="*/ 40107 w 106" name="T30"/>
              <a:gd fmla="*/ 252461 h 99" name="T31"/>
              <a:gd fmla="*/ 40107 w 106" name="T32"/>
              <a:gd fmla="*/ 243224 h 99" name="T33"/>
              <a:gd fmla="*/ 160427 w 106" name="T34"/>
              <a:gd fmla="*/ 46182 h 99" name="T35"/>
              <a:gd fmla="*/ 160427 w 106" name="T36"/>
              <a:gd fmla="*/ 46182 h 99" name="T37"/>
              <a:gd fmla="*/ 163513 w 106" name="T38"/>
              <a:gd fmla="*/ 43103 h 99" name="T39"/>
              <a:gd fmla="*/ 163513 w 106" name="T40"/>
              <a:gd fmla="*/ 46182 h 99" name="T41"/>
              <a:gd fmla="*/ 166598 w 106" name="T42"/>
              <a:gd fmla="*/ 46182 h 99" name="T43"/>
              <a:gd fmla="*/ 283833 w 106" name="T44"/>
              <a:gd fmla="*/ 243224 h 99" name="T45"/>
              <a:gd fmla="*/ 286918 w 106" name="T46"/>
              <a:gd fmla="*/ 252461 h 99" name="T47"/>
              <a:gd fmla="*/ 283833 w 106" name="T48"/>
              <a:gd fmla="*/ 261697 h 99" name="T49"/>
              <a:gd fmla="*/ 280748 w 106" name="T50"/>
              <a:gd fmla="*/ 264776 h 99" name="T51"/>
              <a:gd fmla="*/ 43192 w 106" name="T52"/>
              <a:gd fmla="*/ 264776 h 99" name="T53"/>
              <a:gd fmla="*/ 163513 w 106" name="T54"/>
              <a:gd fmla="*/ 0 h 99" name="T55"/>
              <a:gd fmla="*/ 123406 w 106" name="T56"/>
              <a:gd fmla="*/ 27709 h 99" name="T57"/>
              <a:gd fmla="*/ 6170 w 106" name="T58"/>
              <a:gd fmla="*/ 224752 h 99" name="T59"/>
              <a:gd fmla="*/ 3085 w 106" name="T60"/>
              <a:gd fmla="*/ 227830 h 99" name="T61"/>
              <a:gd fmla="*/ 0 w 106" name="T62"/>
              <a:gd fmla="*/ 252461 h 99" name="T63"/>
              <a:gd fmla="*/ 3085 w 106" name="T64"/>
              <a:gd fmla="*/ 277091 h 99" name="T65"/>
              <a:gd fmla="*/ 43192 w 106" name="T66"/>
              <a:gd fmla="*/ 304800 h 99" name="T67"/>
              <a:gd fmla="*/ 283833 w 106" name="T68"/>
              <a:gd fmla="*/ 304800 h 99" name="T69"/>
              <a:gd fmla="*/ 320855 w 106" name="T70"/>
              <a:gd fmla="*/ 277091 h 99" name="T71"/>
              <a:gd fmla="*/ 327025 w 106" name="T72"/>
              <a:gd fmla="*/ 252461 h 99" name="T73"/>
              <a:gd fmla="*/ 320855 w 106" name="T74"/>
              <a:gd fmla="*/ 227830 h 99" name="T75"/>
              <a:gd fmla="*/ 320855 w 106" name="T76"/>
              <a:gd fmla="*/ 224752 h 99" name="T77"/>
              <a:gd fmla="*/ 200534 w 106" name="T78"/>
              <a:gd fmla="*/ 27709 h 99" name="T79"/>
              <a:gd fmla="*/ 163513 w 106" name="T80"/>
              <a:gd fmla="*/ 0 h 9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99" w="105">
                <a:moveTo>
                  <a:pt x="53" y="71"/>
                </a:moveTo>
                <a:cubicBezTo>
                  <a:pt x="50" y="71"/>
                  <a:pt x="47" y="73"/>
                  <a:pt x="47" y="77"/>
                </a:cubicBezTo>
                <a:cubicBezTo>
                  <a:pt x="47" y="80"/>
                  <a:pt x="49" y="83"/>
                  <a:pt x="53" y="83"/>
                </a:cubicBezTo>
                <a:cubicBezTo>
                  <a:pt x="56" y="83"/>
                  <a:pt x="59" y="80"/>
                  <a:pt x="59" y="77"/>
                </a:cubicBezTo>
                <a:cubicBezTo>
                  <a:pt x="59" y="74"/>
                  <a:pt x="57" y="71"/>
                  <a:pt x="53" y="71"/>
                </a:cubicBezTo>
                <a:moveTo>
                  <a:pt x="53" y="33"/>
                </a:moveTo>
                <a:cubicBezTo>
                  <a:pt x="51" y="33"/>
                  <a:pt x="47" y="35"/>
                  <a:pt x="47" y="39"/>
                </a:cubicBezTo>
                <a:cubicBezTo>
                  <a:pt x="47" y="61"/>
                  <a:pt x="47" y="61"/>
                  <a:pt x="47" y="61"/>
                </a:cubicBezTo>
                <a:cubicBezTo>
                  <a:pt x="47" y="63"/>
                  <a:pt x="49" y="66"/>
                  <a:pt x="53" y="66"/>
                </a:cubicBezTo>
                <a:cubicBezTo>
                  <a:pt x="53" y="66"/>
                  <a:pt x="53" y="66"/>
                  <a:pt x="53" y="66"/>
                </a:cubicBezTo>
                <a:cubicBezTo>
                  <a:pt x="56" y="66"/>
                  <a:pt x="59" y="64"/>
                  <a:pt x="59" y="61"/>
                </a:cubicBezTo>
                <a:cubicBezTo>
                  <a:pt x="59" y="39"/>
                  <a:pt x="59" y="39"/>
                  <a:pt x="59" y="39"/>
                </a:cubicBezTo>
                <a:cubicBezTo>
                  <a:pt x="59" y="36"/>
                  <a:pt x="56" y="33"/>
                  <a:pt x="53" y="33"/>
                </a:cubicBezTo>
                <a:moveTo>
                  <a:pt x="14" y="86"/>
                </a:moveTo>
                <a:cubicBezTo>
                  <a:pt x="14" y="86"/>
                  <a:pt x="14" y="85"/>
                  <a:pt x="13" y="85"/>
                </a:cubicBezTo>
                <a:cubicBezTo>
                  <a:pt x="13" y="84"/>
                  <a:pt x="13" y="83"/>
                  <a:pt x="13" y="82"/>
                </a:cubicBezTo>
                <a:cubicBezTo>
                  <a:pt x="13" y="81"/>
                  <a:pt x="13" y="80"/>
                  <a:pt x="13" y="79"/>
                </a:cubicBezTo>
                <a:cubicBezTo>
                  <a:pt x="52" y="15"/>
                  <a:pt x="52" y="15"/>
                  <a:pt x="52" y="15"/>
                </a:cubicBezTo>
                <a:cubicBezTo>
                  <a:pt x="52" y="15"/>
                  <a:pt x="52" y="15"/>
                  <a:pt x="52" y="15"/>
                </a:cubicBezTo>
                <a:cubicBezTo>
                  <a:pt x="52" y="14"/>
                  <a:pt x="53" y="14"/>
                  <a:pt x="53" y="14"/>
                </a:cubicBezTo>
                <a:cubicBezTo>
                  <a:pt x="53" y="14"/>
                  <a:pt x="53" y="14"/>
                  <a:pt x="53" y="15"/>
                </a:cubicBezTo>
                <a:cubicBezTo>
                  <a:pt x="54" y="15"/>
                  <a:pt x="54" y="15"/>
                  <a:pt x="54" y="15"/>
                </a:cubicBezTo>
                <a:cubicBezTo>
                  <a:pt x="92" y="79"/>
                  <a:pt x="92" y="79"/>
                  <a:pt x="92" y="79"/>
                </a:cubicBezTo>
                <a:cubicBezTo>
                  <a:pt x="93" y="80"/>
                  <a:pt x="93" y="81"/>
                  <a:pt x="93" y="82"/>
                </a:cubicBezTo>
                <a:cubicBezTo>
                  <a:pt x="93" y="83"/>
                  <a:pt x="93" y="84"/>
                  <a:pt x="92" y="85"/>
                </a:cubicBezTo>
                <a:cubicBezTo>
                  <a:pt x="92" y="85"/>
                  <a:pt x="92" y="86"/>
                  <a:pt x="91" y="86"/>
                </a:cubicBezTo>
                <a:cubicBezTo>
                  <a:pt x="14" y="86"/>
                  <a:pt x="14" y="86"/>
                  <a:pt x="14" y="86"/>
                </a:cubicBezTo>
                <a:moveTo>
                  <a:pt x="53" y="0"/>
                </a:moveTo>
                <a:cubicBezTo>
                  <a:pt x="47" y="0"/>
                  <a:pt x="42" y="5"/>
                  <a:pt x="40" y="9"/>
                </a:cubicBezTo>
                <a:cubicBezTo>
                  <a:pt x="2" y="73"/>
                  <a:pt x="2" y="73"/>
                  <a:pt x="2" y="73"/>
                </a:cubicBezTo>
                <a:cubicBezTo>
                  <a:pt x="1" y="74"/>
                  <a:pt x="1" y="74"/>
                  <a:pt x="1" y="74"/>
                </a:cubicBezTo>
                <a:cubicBezTo>
                  <a:pt x="0" y="76"/>
                  <a:pt x="0" y="79"/>
                  <a:pt x="0" y="82"/>
                </a:cubicBezTo>
                <a:cubicBezTo>
                  <a:pt x="0" y="84"/>
                  <a:pt x="0" y="87"/>
                  <a:pt x="1" y="90"/>
                </a:cubicBezTo>
                <a:cubicBezTo>
                  <a:pt x="3" y="94"/>
                  <a:pt x="8" y="99"/>
                  <a:pt x="14" y="99"/>
                </a:cubicBezTo>
                <a:cubicBezTo>
                  <a:pt x="92" y="99"/>
                  <a:pt x="92" y="99"/>
                  <a:pt x="92" y="99"/>
                </a:cubicBezTo>
                <a:cubicBezTo>
                  <a:pt x="98" y="99"/>
                  <a:pt x="102" y="94"/>
                  <a:pt x="104" y="90"/>
                </a:cubicBezTo>
                <a:cubicBezTo>
                  <a:pt x="105" y="87"/>
                  <a:pt x="106" y="84"/>
                  <a:pt x="106" y="82"/>
                </a:cubicBezTo>
                <a:cubicBezTo>
                  <a:pt x="106" y="79"/>
                  <a:pt x="105" y="76"/>
                  <a:pt x="104" y="74"/>
                </a:cubicBezTo>
                <a:cubicBezTo>
                  <a:pt x="104" y="73"/>
                  <a:pt x="104" y="73"/>
                  <a:pt x="104" y="73"/>
                </a:cubicBezTo>
                <a:cubicBezTo>
                  <a:pt x="65" y="9"/>
                  <a:pt x="65" y="9"/>
                  <a:pt x="65" y="9"/>
                </a:cubicBezTo>
                <a:cubicBezTo>
                  <a:pt x="63" y="5"/>
                  <a:pt x="59" y="0"/>
                  <a:pt x="5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1" name="Freeform 86"/>
          <p:cNvSpPr>
            <a:spLocks noEditPoints="1"/>
          </p:cNvSpPr>
          <p:nvPr/>
        </p:nvSpPr>
        <p:spPr bwMode="auto">
          <a:xfrm>
            <a:off x="11279187" y="3110820"/>
            <a:ext cx="190500" cy="390525"/>
          </a:xfrm>
          <a:custGeom>
            <a:gdLst>
              <a:gd fmla="*/ 95250 w 62" name="T0"/>
              <a:gd fmla="*/ 129150 h 127" name="T1"/>
              <a:gd fmla="*/ 82960 w 62" name="T2"/>
              <a:gd fmla="*/ 141450 h 127" name="T3"/>
              <a:gd fmla="*/ 82960 w 62" name="T4"/>
              <a:gd fmla="*/ 239850 h 127" name="T5"/>
              <a:gd fmla="*/ 67597 w 62" name="T6"/>
              <a:gd fmla="*/ 249075 h 127" name="T7"/>
              <a:gd fmla="*/ 43016 w 62" name="T8"/>
              <a:gd fmla="*/ 292125 h 127" name="T9"/>
              <a:gd fmla="*/ 95250 w 62" name="T10"/>
              <a:gd fmla="*/ 344400 h 127" name="T11"/>
              <a:gd fmla="*/ 144411 w 62" name="T12"/>
              <a:gd fmla="*/ 292125 h 127" name="T13"/>
              <a:gd fmla="*/ 119831 w 62" name="T14"/>
              <a:gd fmla="*/ 249075 h 127" name="T15"/>
              <a:gd fmla="*/ 104468 w 62" name="T16"/>
              <a:gd fmla="*/ 239850 h 127" name="T17"/>
              <a:gd fmla="*/ 104468 w 62" name="T18"/>
              <a:gd fmla="*/ 141450 h 127" name="T19"/>
              <a:gd fmla="*/ 95250 w 62" name="T20"/>
              <a:gd fmla="*/ 129150 h 127" name="T21"/>
              <a:gd fmla="*/ 95250 w 62" name="T22"/>
              <a:gd fmla="*/ 369000 h 127" name="T23"/>
              <a:gd fmla="*/ 18435 w 62" name="T24"/>
              <a:gd fmla="*/ 295200 h 127" name="T25"/>
              <a:gd fmla="*/ 58379 w 62" name="T26"/>
              <a:gd fmla="*/ 230625 h 127" name="T27"/>
              <a:gd fmla="*/ 61452 w 62" name="T28"/>
              <a:gd fmla="*/ 227550 h 127" name="T29"/>
              <a:gd fmla="*/ 61452 w 62" name="T30"/>
              <a:gd fmla="*/ 55350 h 127" name="T31"/>
              <a:gd fmla="*/ 95250 w 62" name="T32"/>
              <a:gd fmla="*/ 21525 h 127" name="T33"/>
              <a:gd fmla="*/ 125976 w 62" name="T34"/>
              <a:gd fmla="*/ 55350 h 127" name="T35"/>
              <a:gd fmla="*/ 125976 w 62" name="T36"/>
              <a:gd fmla="*/ 227550 h 127" name="T37"/>
              <a:gd fmla="*/ 132121 w 62" name="T38"/>
              <a:gd fmla="*/ 230625 h 127" name="T39"/>
              <a:gd fmla="*/ 168992 w 62" name="T40"/>
              <a:gd fmla="*/ 295200 h 127" name="T41"/>
              <a:gd fmla="*/ 95250 w 62" name="T42"/>
              <a:gd fmla="*/ 369000 h 127" name="T43"/>
              <a:gd fmla="*/ 95250 w 62" name="T44"/>
              <a:gd fmla="*/ 0 h 127" name="T45"/>
              <a:gd fmla="*/ 43016 w 62" name="T46"/>
              <a:gd fmla="*/ 55350 h 127" name="T47"/>
              <a:gd fmla="*/ 43016 w 62" name="T48"/>
              <a:gd fmla="*/ 215250 h 127" name="T49"/>
              <a:gd fmla="*/ 0 w 62" name="T50"/>
              <a:gd fmla="*/ 295200 h 127" name="T51"/>
              <a:gd fmla="*/ 95250 w 62" name="T52"/>
              <a:gd fmla="*/ 390525 h 127" name="T53"/>
              <a:gd fmla="*/ 190500 w 62" name="T54"/>
              <a:gd fmla="*/ 295200 h 127" name="T55"/>
              <a:gd fmla="*/ 147484 w 62" name="T56"/>
              <a:gd fmla="*/ 215250 h 127" name="T57"/>
              <a:gd fmla="*/ 147484 w 62" name="T58"/>
              <a:gd fmla="*/ 55350 h 127" name="T59"/>
              <a:gd fmla="*/ 95250 w 62" name="T60"/>
              <a:gd fmla="*/ 0 h 12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27" w="62">
                <a:moveTo>
                  <a:pt x="31" y="42"/>
                </a:moveTo>
                <a:cubicBezTo>
                  <a:pt x="29" y="42"/>
                  <a:pt x="27" y="44"/>
                  <a:pt x="27" y="46"/>
                </a:cubicBezTo>
                <a:cubicBezTo>
                  <a:pt x="27" y="78"/>
                  <a:pt x="27" y="78"/>
                  <a:pt x="27" y="78"/>
                </a:cubicBezTo>
                <a:cubicBezTo>
                  <a:pt x="22" y="81"/>
                  <a:pt x="22" y="81"/>
                  <a:pt x="22" y="81"/>
                </a:cubicBezTo>
                <a:cubicBezTo>
                  <a:pt x="17" y="84"/>
                  <a:pt x="14" y="89"/>
                  <a:pt x="14" y="95"/>
                </a:cubicBezTo>
                <a:cubicBezTo>
                  <a:pt x="14" y="104"/>
                  <a:pt x="22" y="112"/>
                  <a:pt x="31" y="112"/>
                </a:cubicBezTo>
                <a:cubicBezTo>
                  <a:pt x="40" y="112"/>
                  <a:pt x="47" y="104"/>
                  <a:pt x="47" y="95"/>
                </a:cubicBezTo>
                <a:cubicBezTo>
                  <a:pt x="47" y="89"/>
                  <a:pt x="44" y="84"/>
                  <a:pt x="39" y="81"/>
                </a:cubicBezTo>
                <a:cubicBezTo>
                  <a:pt x="34" y="78"/>
                  <a:pt x="34" y="78"/>
                  <a:pt x="34" y="78"/>
                </a:cubicBezTo>
                <a:cubicBezTo>
                  <a:pt x="34" y="46"/>
                  <a:pt x="34" y="46"/>
                  <a:pt x="34" y="46"/>
                </a:cubicBezTo>
                <a:cubicBezTo>
                  <a:pt x="34" y="44"/>
                  <a:pt x="33" y="42"/>
                  <a:pt x="31" y="42"/>
                </a:cubicBezTo>
                <a:moveTo>
                  <a:pt x="31" y="120"/>
                </a:moveTo>
                <a:cubicBezTo>
                  <a:pt x="17" y="120"/>
                  <a:pt x="6" y="109"/>
                  <a:pt x="6" y="96"/>
                </a:cubicBezTo>
                <a:cubicBezTo>
                  <a:pt x="6" y="87"/>
                  <a:pt x="11" y="79"/>
                  <a:pt x="19" y="75"/>
                </a:cubicBezTo>
                <a:cubicBezTo>
                  <a:pt x="20" y="74"/>
                  <a:pt x="20" y="74"/>
                  <a:pt x="20" y="74"/>
                </a:cubicBezTo>
                <a:cubicBezTo>
                  <a:pt x="20" y="18"/>
                  <a:pt x="20" y="18"/>
                  <a:pt x="20" y="18"/>
                </a:cubicBezTo>
                <a:cubicBezTo>
                  <a:pt x="20" y="12"/>
                  <a:pt x="25" y="7"/>
                  <a:pt x="31" y="7"/>
                </a:cubicBezTo>
                <a:cubicBezTo>
                  <a:pt x="37" y="7"/>
                  <a:pt x="41" y="12"/>
                  <a:pt x="41" y="18"/>
                </a:cubicBezTo>
                <a:cubicBezTo>
                  <a:pt x="41" y="74"/>
                  <a:pt x="41" y="74"/>
                  <a:pt x="41" y="74"/>
                </a:cubicBezTo>
                <a:cubicBezTo>
                  <a:pt x="43" y="75"/>
                  <a:pt x="43" y="75"/>
                  <a:pt x="43" y="75"/>
                </a:cubicBezTo>
                <a:cubicBezTo>
                  <a:pt x="50" y="79"/>
                  <a:pt x="55" y="87"/>
                  <a:pt x="55" y="96"/>
                </a:cubicBezTo>
                <a:cubicBezTo>
                  <a:pt x="55" y="109"/>
                  <a:pt x="44" y="120"/>
                  <a:pt x="31" y="120"/>
                </a:cubicBezTo>
                <a:moveTo>
                  <a:pt x="31" y="0"/>
                </a:moveTo>
                <a:cubicBezTo>
                  <a:pt x="21" y="0"/>
                  <a:pt x="14" y="8"/>
                  <a:pt x="14" y="18"/>
                </a:cubicBezTo>
                <a:cubicBezTo>
                  <a:pt x="14" y="70"/>
                  <a:pt x="14" y="70"/>
                  <a:pt x="14" y="70"/>
                </a:cubicBezTo>
                <a:cubicBezTo>
                  <a:pt x="5" y="75"/>
                  <a:pt x="0" y="85"/>
                  <a:pt x="0" y="96"/>
                </a:cubicBezTo>
                <a:cubicBezTo>
                  <a:pt x="0" y="113"/>
                  <a:pt x="14" y="127"/>
                  <a:pt x="31" y="127"/>
                </a:cubicBezTo>
                <a:cubicBezTo>
                  <a:pt x="48" y="127"/>
                  <a:pt x="62" y="113"/>
                  <a:pt x="62" y="96"/>
                </a:cubicBezTo>
                <a:cubicBezTo>
                  <a:pt x="62" y="85"/>
                  <a:pt x="56" y="75"/>
                  <a:pt x="48" y="70"/>
                </a:cubicBezTo>
                <a:cubicBezTo>
                  <a:pt x="48" y="18"/>
                  <a:pt x="48" y="18"/>
                  <a:pt x="48" y="18"/>
                </a:cubicBezTo>
                <a:cubicBezTo>
                  <a:pt x="48" y="8"/>
                  <a:pt x="40" y="0"/>
                  <a:pt x="3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2" name="Freeform 101"/>
          <p:cNvSpPr>
            <a:spLocks noEditPoints="1"/>
          </p:cNvSpPr>
          <p:nvPr/>
        </p:nvSpPr>
        <p:spPr bwMode="auto">
          <a:xfrm>
            <a:off x="6637337" y="3139395"/>
            <a:ext cx="298450" cy="333375"/>
          </a:xfrm>
          <a:custGeom>
            <a:gdLst>
              <a:gd fmla="*/ 156917 w 97" name="T0"/>
              <a:gd fmla="*/ 104951 h 108" name="T1"/>
              <a:gd fmla="*/ 141533 w 97" name="T2"/>
              <a:gd fmla="*/ 114212 h 108" name="T3"/>
              <a:gd fmla="*/ 113842 w 97" name="T4"/>
              <a:gd fmla="*/ 141993 h 108" name="T5"/>
              <a:gd fmla="*/ 113842 w 97" name="T6"/>
              <a:gd fmla="*/ 163601 h 108" name="T7"/>
              <a:gd fmla="*/ 126149 w 97" name="T8"/>
              <a:gd fmla="*/ 169774 h 108" name="T9"/>
              <a:gd fmla="*/ 135379 w 97" name="T10"/>
              <a:gd fmla="*/ 163601 h 108" name="T11"/>
              <a:gd fmla="*/ 141533 w 97" name="T12"/>
              <a:gd fmla="*/ 160514 h 108" name="T13"/>
              <a:gd fmla="*/ 141533 w 97" name="T14"/>
              <a:gd fmla="*/ 234597 h 108" name="T15"/>
              <a:gd fmla="*/ 135379 w 97" name="T16"/>
              <a:gd fmla="*/ 234597 h 108" name="T17"/>
              <a:gd fmla="*/ 119995 w 97" name="T18"/>
              <a:gd fmla="*/ 250031 h 108" name="T19"/>
              <a:gd fmla="*/ 135379 w 97" name="T20"/>
              <a:gd fmla="*/ 265465 h 108" name="T21"/>
              <a:gd fmla="*/ 178455 w 97" name="T22"/>
              <a:gd fmla="*/ 265465 h 108" name="T23"/>
              <a:gd fmla="*/ 193839 w 97" name="T24"/>
              <a:gd fmla="*/ 250031 h 108" name="T25"/>
              <a:gd fmla="*/ 178455 w 97" name="T26"/>
              <a:gd fmla="*/ 234597 h 108" name="T27"/>
              <a:gd fmla="*/ 172301 w 97" name="T28"/>
              <a:gd fmla="*/ 234597 h 108" name="T29"/>
              <a:gd fmla="*/ 172301 w 97" name="T30"/>
              <a:gd fmla="*/ 123472 h 108" name="T31"/>
              <a:gd fmla="*/ 172301 w 97" name="T32"/>
              <a:gd fmla="*/ 123472 h 108" name="T33"/>
              <a:gd fmla="*/ 172301 w 97" name="T34"/>
              <a:gd fmla="*/ 120385 h 108" name="T35"/>
              <a:gd fmla="*/ 156917 w 97" name="T36"/>
              <a:gd fmla="*/ 104951 h 108" name="T37"/>
              <a:gd fmla="*/ 203069 w 97" name="T38"/>
              <a:gd fmla="*/ 98778 h 108" name="T39"/>
              <a:gd fmla="*/ 224607 w 97" name="T40"/>
              <a:gd fmla="*/ 77170 h 108" name="T41"/>
              <a:gd fmla="*/ 224607 w 97" name="T42"/>
              <a:gd fmla="*/ 70997 h 108" name="T43"/>
              <a:gd fmla="*/ 249221 w 97" name="T44"/>
              <a:gd fmla="*/ 70997 h 108" name="T45"/>
              <a:gd fmla="*/ 261528 w 97" name="T46"/>
              <a:gd fmla="*/ 86431 h 108" name="T47"/>
              <a:gd fmla="*/ 261528 w 97" name="T48"/>
              <a:gd fmla="*/ 283986 h 108" name="T49"/>
              <a:gd fmla="*/ 249221 w 97" name="T50"/>
              <a:gd fmla="*/ 296333 h 108" name="T51"/>
              <a:gd fmla="*/ 52306 w 97" name="T52"/>
              <a:gd fmla="*/ 296333 h 108" name="T53"/>
              <a:gd fmla="*/ 36922 w 97" name="T54"/>
              <a:gd fmla="*/ 283986 h 108" name="T55"/>
              <a:gd fmla="*/ 36922 w 97" name="T56"/>
              <a:gd fmla="*/ 86431 h 108" name="T57"/>
              <a:gd fmla="*/ 52306 w 97" name="T58"/>
              <a:gd fmla="*/ 70997 h 108" name="T59"/>
              <a:gd fmla="*/ 73843 w 97" name="T60"/>
              <a:gd fmla="*/ 70997 h 108" name="T61"/>
              <a:gd fmla="*/ 73843 w 97" name="T62"/>
              <a:gd fmla="*/ 77170 h 108" name="T63"/>
              <a:gd fmla="*/ 95381 w 97" name="T64"/>
              <a:gd fmla="*/ 98778 h 108" name="T65"/>
              <a:gd fmla="*/ 119995 w 97" name="T66"/>
              <a:gd fmla="*/ 77170 h 108" name="T67"/>
              <a:gd fmla="*/ 119995 w 97" name="T68"/>
              <a:gd fmla="*/ 70997 h 108" name="T69"/>
              <a:gd fmla="*/ 181531 w 97" name="T70"/>
              <a:gd fmla="*/ 70997 h 108" name="T71"/>
              <a:gd fmla="*/ 181531 w 97" name="T72"/>
              <a:gd fmla="*/ 77170 h 108" name="T73"/>
              <a:gd fmla="*/ 203069 w 97" name="T74"/>
              <a:gd fmla="*/ 98778 h 108" name="T75"/>
              <a:gd fmla="*/ 203069 w 97" name="T76"/>
              <a:gd fmla="*/ 0 h 108" name="T77"/>
              <a:gd fmla="*/ 181531 w 97" name="T78"/>
              <a:gd fmla="*/ 24694 h 108" name="T79"/>
              <a:gd fmla="*/ 181531 w 97" name="T80"/>
              <a:gd fmla="*/ 33955 h 108" name="T81"/>
              <a:gd fmla="*/ 119995 w 97" name="T82"/>
              <a:gd fmla="*/ 33955 h 108" name="T83"/>
              <a:gd fmla="*/ 119995 w 97" name="T84"/>
              <a:gd fmla="*/ 24694 h 108" name="T85"/>
              <a:gd fmla="*/ 95381 w 97" name="T86"/>
              <a:gd fmla="*/ 0 h 108" name="T87"/>
              <a:gd fmla="*/ 73843 w 97" name="T88"/>
              <a:gd fmla="*/ 24694 h 108" name="T89"/>
              <a:gd fmla="*/ 73843 w 97" name="T90"/>
              <a:gd fmla="*/ 33955 h 108" name="T91"/>
              <a:gd fmla="*/ 52306 w 97" name="T92"/>
              <a:gd fmla="*/ 33955 h 108" name="T93"/>
              <a:gd fmla="*/ 0 w 97" name="T94"/>
              <a:gd fmla="*/ 86431 h 108" name="T95"/>
              <a:gd fmla="*/ 0 w 97" name="T96"/>
              <a:gd fmla="*/ 283986 h 108" name="T97"/>
              <a:gd fmla="*/ 52306 w 97" name="T98"/>
              <a:gd fmla="*/ 333375 h 108" name="T99"/>
              <a:gd fmla="*/ 249221 w 97" name="T100"/>
              <a:gd fmla="*/ 333375 h 108" name="T101"/>
              <a:gd fmla="*/ 298450 w 97" name="T102"/>
              <a:gd fmla="*/ 283986 h 108" name="T103"/>
              <a:gd fmla="*/ 298450 w 97" name="T104"/>
              <a:gd fmla="*/ 86431 h 108" name="T105"/>
              <a:gd fmla="*/ 249221 w 97" name="T106"/>
              <a:gd fmla="*/ 33955 h 108" name="T107"/>
              <a:gd fmla="*/ 224607 w 97" name="T108"/>
              <a:gd fmla="*/ 33955 h 108" name="T109"/>
              <a:gd fmla="*/ 224607 w 97" name="T110"/>
              <a:gd fmla="*/ 24694 h 108" name="T111"/>
              <a:gd fmla="*/ 203069 w 97" name="T112"/>
              <a:gd fmla="*/ 0 h 10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08" w="97">
                <a:moveTo>
                  <a:pt x="51" y="34"/>
                </a:moveTo>
                <a:cubicBezTo>
                  <a:pt x="49" y="34"/>
                  <a:pt x="47" y="36"/>
                  <a:pt x="46" y="37"/>
                </a:cubicBezTo>
                <a:cubicBezTo>
                  <a:pt x="37" y="46"/>
                  <a:pt x="37" y="46"/>
                  <a:pt x="37" y="46"/>
                </a:cubicBezTo>
                <a:cubicBezTo>
                  <a:pt x="35" y="48"/>
                  <a:pt x="35" y="51"/>
                  <a:pt x="37" y="53"/>
                </a:cubicBezTo>
                <a:cubicBezTo>
                  <a:pt x="38" y="54"/>
                  <a:pt x="40" y="55"/>
                  <a:pt x="41" y="55"/>
                </a:cubicBezTo>
                <a:cubicBezTo>
                  <a:pt x="42" y="55"/>
                  <a:pt x="43" y="54"/>
                  <a:pt x="44" y="53"/>
                </a:cubicBezTo>
                <a:cubicBezTo>
                  <a:pt x="46" y="52"/>
                  <a:pt x="46" y="52"/>
                  <a:pt x="46" y="52"/>
                </a:cubicBezTo>
                <a:cubicBezTo>
                  <a:pt x="46" y="76"/>
                  <a:pt x="46" y="76"/>
                  <a:pt x="46" y="76"/>
                </a:cubicBezTo>
                <a:cubicBezTo>
                  <a:pt x="44" y="76"/>
                  <a:pt x="44" y="76"/>
                  <a:pt x="44" y="76"/>
                </a:cubicBezTo>
                <a:cubicBezTo>
                  <a:pt x="41" y="76"/>
                  <a:pt x="39" y="78"/>
                  <a:pt x="39" y="81"/>
                </a:cubicBezTo>
                <a:cubicBezTo>
                  <a:pt x="39" y="84"/>
                  <a:pt x="41" y="86"/>
                  <a:pt x="44" y="86"/>
                </a:cubicBezTo>
                <a:cubicBezTo>
                  <a:pt x="58" y="86"/>
                  <a:pt x="58" y="86"/>
                  <a:pt x="58" y="86"/>
                </a:cubicBezTo>
                <a:cubicBezTo>
                  <a:pt x="60" y="86"/>
                  <a:pt x="63" y="84"/>
                  <a:pt x="63" y="81"/>
                </a:cubicBezTo>
                <a:cubicBezTo>
                  <a:pt x="63" y="78"/>
                  <a:pt x="60" y="76"/>
                  <a:pt x="58" y="76"/>
                </a:cubicBezTo>
                <a:cubicBezTo>
                  <a:pt x="56" y="76"/>
                  <a:pt x="56" y="76"/>
                  <a:pt x="56" y="76"/>
                </a:cubicBezTo>
                <a:cubicBezTo>
                  <a:pt x="56" y="40"/>
                  <a:pt x="56" y="40"/>
                  <a:pt x="56" y="40"/>
                </a:cubicBezTo>
                <a:cubicBezTo>
                  <a:pt x="56" y="40"/>
                  <a:pt x="56" y="40"/>
                  <a:pt x="56" y="40"/>
                </a:cubicBezTo>
                <a:cubicBezTo>
                  <a:pt x="56" y="39"/>
                  <a:pt x="56" y="39"/>
                  <a:pt x="56" y="39"/>
                </a:cubicBezTo>
                <a:cubicBezTo>
                  <a:pt x="56" y="37"/>
                  <a:pt x="53" y="34"/>
                  <a:pt x="51" y="34"/>
                </a:cubicBezTo>
                <a:moveTo>
                  <a:pt x="66" y="32"/>
                </a:moveTo>
                <a:cubicBezTo>
                  <a:pt x="70" y="32"/>
                  <a:pt x="73" y="29"/>
                  <a:pt x="73" y="25"/>
                </a:cubicBezTo>
                <a:cubicBezTo>
                  <a:pt x="73" y="23"/>
                  <a:pt x="73" y="23"/>
                  <a:pt x="73" y="23"/>
                </a:cubicBezTo>
                <a:cubicBezTo>
                  <a:pt x="81" y="23"/>
                  <a:pt x="81" y="23"/>
                  <a:pt x="81" y="23"/>
                </a:cubicBezTo>
                <a:cubicBezTo>
                  <a:pt x="83" y="23"/>
                  <a:pt x="85" y="25"/>
                  <a:pt x="85" y="28"/>
                </a:cubicBezTo>
                <a:cubicBezTo>
                  <a:pt x="85" y="92"/>
                  <a:pt x="85" y="92"/>
                  <a:pt x="85" y="92"/>
                </a:cubicBezTo>
                <a:cubicBezTo>
                  <a:pt x="85" y="94"/>
                  <a:pt x="83" y="96"/>
                  <a:pt x="81" y="96"/>
                </a:cubicBezTo>
                <a:cubicBezTo>
                  <a:pt x="17" y="96"/>
                  <a:pt x="17" y="96"/>
                  <a:pt x="17" y="96"/>
                </a:cubicBezTo>
                <a:cubicBezTo>
                  <a:pt x="14" y="96"/>
                  <a:pt x="12" y="94"/>
                  <a:pt x="12" y="92"/>
                </a:cubicBezTo>
                <a:cubicBezTo>
                  <a:pt x="12" y="28"/>
                  <a:pt x="12" y="28"/>
                  <a:pt x="12" y="28"/>
                </a:cubicBezTo>
                <a:cubicBezTo>
                  <a:pt x="12" y="25"/>
                  <a:pt x="14" y="23"/>
                  <a:pt x="17" y="23"/>
                </a:cubicBezTo>
                <a:cubicBezTo>
                  <a:pt x="24" y="23"/>
                  <a:pt x="24" y="23"/>
                  <a:pt x="24" y="23"/>
                </a:cubicBezTo>
                <a:cubicBezTo>
                  <a:pt x="24" y="25"/>
                  <a:pt x="24" y="25"/>
                  <a:pt x="24" y="25"/>
                </a:cubicBezTo>
                <a:cubicBezTo>
                  <a:pt x="24" y="29"/>
                  <a:pt x="28" y="32"/>
                  <a:pt x="31" y="32"/>
                </a:cubicBezTo>
                <a:cubicBezTo>
                  <a:pt x="35" y="32"/>
                  <a:pt x="39" y="29"/>
                  <a:pt x="39" y="25"/>
                </a:cubicBezTo>
                <a:cubicBezTo>
                  <a:pt x="39" y="23"/>
                  <a:pt x="39" y="23"/>
                  <a:pt x="39" y="23"/>
                </a:cubicBezTo>
                <a:cubicBezTo>
                  <a:pt x="59" y="23"/>
                  <a:pt x="59" y="23"/>
                  <a:pt x="59" y="23"/>
                </a:cubicBezTo>
                <a:cubicBezTo>
                  <a:pt x="59" y="25"/>
                  <a:pt x="59" y="25"/>
                  <a:pt x="59" y="25"/>
                </a:cubicBezTo>
                <a:cubicBezTo>
                  <a:pt x="59" y="29"/>
                  <a:pt x="62" y="32"/>
                  <a:pt x="66" y="32"/>
                </a:cubicBezTo>
                <a:moveTo>
                  <a:pt x="66" y="0"/>
                </a:moveTo>
                <a:cubicBezTo>
                  <a:pt x="62" y="0"/>
                  <a:pt x="59" y="4"/>
                  <a:pt x="59" y="8"/>
                </a:cubicBezTo>
                <a:cubicBezTo>
                  <a:pt x="59" y="11"/>
                  <a:pt x="59" y="11"/>
                  <a:pt x="59" y="11"/>
                </a:cubicBezTo>
                <a:cubicBezTo>
                  <a:pt x="39" y="11"/>
                  <a:pt x="39" y="11"/>
                  <a:pt x="39" y="11"/>
                </a:cubicBezTo>
                <a:cubicBezTo>
                  <a:pt x="39" y="8"/>
                  <a:pt x="39" y="8"/>
                  <a:pt x="39" y="8"/>
                </a:cubicBezTo>
                <a:cubicBezTo>
                  <a:pt x="39" y="4"/>
                  <a:pt x="35" y="0"/>
                  <a:pt x="31" y="0"/>
                </a:cubicBezTo>
                <a:cubicBezTo>
                  <a:pt x="28" y="0"/>
                  <a:pt x="24" y="4"/>
                  <a:pt x="24" y="8"/>
                </a:cubicBezTo>
                <a:cubicBezTo>
                  <a:pt x="24" y="11"/>
                  <a:pt x="24" y="11"/>
                  <a:pt x="24" y="11"/>
                </a:cubicBezTo>
                <a:cubicBezTo>
                  <a:pt x="17" y="11"/>
                  <a:pt x="17" y="11"/>
                  <a:pt x="17" y="11"/>
                </a:cubicBezTo>
                <a:cubicBezTo>
                  <a:pt x="8" y="11"/>
                  <a:pt x="0" y="19"/>
                  <a:pt x="0" y="28"/>
                </a:cubicBezTo>
                <a:cubicBezTo>
                  <a:pt x="0" y="92"/>
                  <a:pt x="0" y="92"/>
                  <a:pt x="0" y="92"/>
                </a:cubicBezTo>
                <a:cubicBezTo>
                  <a:pt x="0" y="100"/>
                  <a:pt x="8" y="108"/>
                  <a:pt x="17" y="108"/>
                </a:cubicBezTo>
                <a:cubicBezTo>
                  <a:pt x="81" y="108"/>
                  <a:pt x="81" y="108"/>
                  <a:pt x="81" y="108"/>
                </a:cubicBezTo>
                <a:cubicBezTo>
                  <a:pt x="90" y="108"/>
                  <a:pt x="97" y="100"/>
                  <a:pt x="97" y="92"/>
                </a:cubicBezTo>
                <a:cubicBezTo>
                  <a:pt x="97" y="28"/>
                  <a:pt x="97" y="28"/>
                  <a:pt x="97" y="28"/>
                </a:cubicBezTo>
                <a:cubicBezTo>
                  <a:pt x="97" y="19"/>
                  <a:pt x="90" y="11"/>
                  <a:pt x="81" y="11"/>
                </a:cubicBezTo>
                <a:cubicBezTo>
                  <a:pt x="73" y="11"/>
                  <a:pt x="73" y="11"/>
                  <a:pt x="73" y="11"/>
                </a:cubicBezTo>
                <a:cubicBezTo>
                  <a:pt x="73" y="8"/>
                  <a:pt x="73" y="8"/>
                  <a:pt x="73" y="8"/>
                </a:cubicBezTo>
                <a:cubicBezTo>
                  <a:pt x="73" y="4"/>
                  <a:pt x="70" y="0"/>
                  <a:pt x="6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3" name="Freeform 41"/>
          <p:cNvSpPr>
            <a:spLocks noEditPoints="1"/>
          </p:cNvSpPr>
          <p:nvPr/>
        </p:nvSpPr>
        <p:spPr bwMode="auto">
          <a:xfrm>
            <a:off x="4471987" y="4639582"/>
            <a:ext cx="252413" cy="317500"/>
          </a:xfrm>
          <a:custGeom>
            <a:gdLst>
              <a:gd fmla="*/ 126206 w 82" name="T0"/>
              <a:gd fmla="*/ 12330 h 103" name="T1"/>
              <a:gd fmla="*/ 126206 w 82" name="T2"/>
              <a:gd fmla="*/ 117136 h 103" name="T3"/>
              <a:gd fmla="*/ 138519 w 82" name="T4"/>
              <a:gd fmla="*/ 129466 h 103" name="T5"/>
              <a:gd fmla="*/ 243178 w 82" name="T6"/>
              <a:gd fmla="*/ 129466 h 103" name="T7"/>
              <a:gd fmla="*/ 126206 w 82" name="T8"/>
              <a:gd fmla="*/ 12330 h 103" name="T9"/>
              <a:gd fmla="*/ 110815 w 82" name="T10"/>
              <a:gd fmla="*/ 0 h 103" name="T11"/>
              <a:gd fmla="*/ 43095 w 82" name="T12"/>
              <a:gd fmla="*/ 0 h 103" name="T13"/>
              <a:gd fmla="*/ 0 w 82" name="T14"/>
              <a:gd fmla="*/ 43155 h 103" name="T15"/>
              <a:gd fmla="*/ 0 w 82" name="T16"/>
              <a:gd fmla="*/ 274345 h 103" name="T17"/>
              <a:gd fmla="*/ 43095 w 82" name="T18"/>
              <a:gd fmla="*/ 317500 h 103" name="T19"/>
              <a:gd fmla="*/ 209318 w 82" name="T20"/>
              <a:gd fmla="*/ 317500 h 103" name="T21"/>
              <a:gd fmla="*/ 252413 w 82" name="T22"/>
              <a:gd fmla="*/ 274345 h 103" name="T23"/>
              <a:gd fmla="*/ 252413 w 82" name="T24"/>
              <a:gd fmla="*/ 147961 h 103" name="T25"/>
              <a:gd fmla="*/ 249335 w 82" name="T26"/>
              <a:gd fmla="*/ 147961 h 103" name="T27"/>
              <a:gd fmla="*/ 138519 w 82" name="T28"/>
              <a:gd fmla="*/ 147961 h 103" name="T29"/>
              <a:gd fmla="*/ 107737 w 82" name="T30"/>
              <a:gd fmla="*/ 117136 h 103" name="T31"/>
              <a:gd fmla="*/ 107737 w 82" name="T32"/>
              <a:gd fmla="*/ 6165 h 103" name="T33"/>
              <a:gd fmla="*/ 110815 w 82" name="T34"/>
              <a:gd fmla="*/ 0 h 10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03" w="82">
                <a:moveTo>
                  <a:pt x="41" y="4"/>
                </a:moveTo>
                <a:cubicBezTo>
                  <a:pt x="41" y="38"/>
                  <a:pt x="41" y="38"/>
                  <a:pt x="41" y="38"/>
                </a:cubicBezTo>
                <a:cubicBezTo>
                  <a:pt x="41" y="40"/>
                  <a:pt x="43" y="42"/>
                  <a:pt x="45" y="42"/>
                </a:cubicBezTo>
                <a:cubicBezTo>
                  <a:pt x="79" y="42"/>
                  <a:pt x="79" y="42"/>
                  <a:pt x="79" y="42"/>
                </a:cubicBezTo>
                <a:cubicBezTo>
                  <a:pt x="41" y="4"/>
                  <a:pt x="41" y="4"/>
                  <a:pt x="41" y="4"/>
                </a:cubicBezTo>
                <a:moveTo>
                  <a:pt x="36" y="0"/>
                </a:moveTo>
                <a:cubicBezTo>
                  <a:pt x="14" y="0"/>
                  <a:pt x="14" y="0"/>
                  <a:pt x="14" y="0"/>
                </a:cubicBezTo>
                <a:cubicBezTo>
                  <a:pt x="6" y="0"/>
                  <a:pt x="0" y="7"/>
                  <a:pt x="0" y="14"/>
                </a:cubicBezTo>
                <a:cubicBezTo>
                  <a:pt x="0" y="89"/>
                  <a:pt x="0" y="89"/>
                  <a:pt x="0" y="89"/>
                </a:cubicBezTo>
                <a:cubicBezTo>
                  <a:pt x="0" y="97"/>
                  <a:pt x="6" y="103"/>
                  <a:pt x="14" y="103"/>
                </a:cubicBezTo>
                <a:cubicBezTo>
                  <a:pt x="68" y="103"/>
                  <a:pt x="68" y="103"/>
                  <a:pt x="68" y="103"/>
                </a:cubicBezTo>
                <a:cubicBezTo>
                  <a:pt x="76" y="103"/>
                  <a:pt x="82" y="97"/>
                  <a:pt x="82" y="89"/>
                </a:cubicBezTo>
                <a:cubicBezTo>
                  <a:pt x="82" y="48"/>
                  <a:pt x="82" y="48"/>
                  <a:pt x="82" y="48"/>
                </a:cubicBezTo>
                <a:cubicBezTo>
                  <a:pt x="82" y="48"/>
                  <a:pt x="81" y="48"/>
                  <a:pt x="81" y="48"/>
                </a:cubicBezTo>
                <a:cubicBezTo>
                  <a:pt x="45" y="48"/>
                  <a:pt x="45" y="48"/>
                  <a:pt x="45" y="48"/>
                </a:cubicBezTo>
                <a:cubicBezTo>
                  <a:pt x="39" y="48"/>
                  <a:pt x="35" y="43"/>
                  <a:pt x="35" y="38"/>
                </a:cubicBezTo>
                <a:cubicBezTo>
                  <a:pt x="35" y="2"/>
                  <a:pt x="35" y="2"/>
                  <a:pt x="35" y="2"/>
                </a:cubicBezTo>
                <a:cubicBezTo>
                  <a:pt x="35" y="1"/>
                  <a:pt x="35" y="1"/>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4" name="Freeform 46"/>
          <p:cNvSpPr>
            <a:spLocks noEditPoints="1"/>
          </p:cNvSpPr>
          <p:nvPr/>
        </p:nvSpPr>
        <p:spPr bwMode="auto">
          <a:xfrm>
            <a:off x="5103812" y="4660220"/>
            <a:ext cx="255588" cy="276225"/>
          </a:xfrm>
          <a:custGeom>
            <a:gdLst>
              <a:gd fmla="*/ 67746 w 83" name="T0"/>
              <a:gd fmla="*/ 42968 h 90" name="T1"/>
              <a:gd fmla="*/ 55429 w 83" name="T2"/>
              <a:gd fmla="*/ 46038 h 90" name="T3"/>
              <a:gd fmla="*/ 24635 w 83" name="T4"/>
              <a:gd fmla="*/ 76729 h 90" name="T5"/>
              <a:gd fmla="*/ 0 w 83" name="T6"/>
              <a:gd fmla="*/ 150389 h 90" name="T7"/>
              <a:gd fmla="*/ 126254 w 83" name="T8"/>
              <a:gd fmla="*/ 276225 h 90" name="T9"/>
              <a:gd fmla="*/ 255588 w 83" name="T10"/>
              <a:gd fmla="*/ 150389 h 90" name="T11"/>
              <a:gd fmla="*/ 230953 w 83" name="T12"/>
              <a:gd fmla="*/ 76729 h 90" name="T13"/>
              <a:gd fmla="*/ 206318 w 83" name="T14"/>
              <a:gd fmla="*/ 52176 h 90" name="T15"/>
              <a:gd fmla="*/ 194001 w 83" name="T16"/>
              <a:gd fmla="*/ 49107 h 90" name="T17"/>
              <a:gd fmla="*/ 181683 w 83" name="T18"/>
              <a:gd fmla="*/ 55245 h 90" name="T19"/>
              <a:gd fmla="*/ 184762 w 83" name="T20"/>
              <a:gd fmla="*/ 82868 h 90" name="T21"/>
              <a:gd fmla="*/ 200159 w 83" name="T22"/>
              <a:gd fmla="*/ 98213 h 90" name="T23"/>
              <a:gd fmla="*/ 215556 w 83" name="T24"/>
              <a:gd fmla="*/ 150389 h 90" name="T25"/>
              <a:gd fmla="*/ 190921 w 83" name="T26"/>
              <a:gd fmla="*/ 211773 h 90" name="T27"/>
              <a:gd fmla="*/ 126254 w 83" name="T28"/>
              <a:gd fmla="*/ 239395 h 90" name="T29"/>
              <a:gd fmla="*/ 64667 w 83" name="T30"/>
              <a:gd fmla="*/ 211773 h 90" name="T31"/>
              <a:gd fmla="*/ 40032 w 83" name="T32"/>
              <a:gd fmla="*/ 150389 h 90" name="T33"/>
              <a:gd fmla="*/ 55429 w 83" name="T34"/>
              <a:gd fmla="*/ 98213 h 90" name="T35"/>
              <a:gd fmla="*/ 76984 w 83" name="T36"/>
              <a:gd fmla="*/ 76729 h 90" name="T37"/>
              <a:gd fmla="*/ 83143 w 83" name="T38"/>
              <a:gd fmla="*/ 52176 h 90" name="T39"/>
              <a:gd fmla="*/ 67746 w 83" name="T40"/>
              <a:gd fmla="*/ 42968 h 90" name="T41"/>
              <a:gd fmla="*/ 129334 w 83" name="T42"/>
              <a:gd fmla="*/ 0 h 90" name="T43"/>
              <a:gd fmla="*/ 107778 w 83" name="T44"/>
              <a:gd fmla="*/ 21484 h 90" name="T45"/>
              <a:gd fmla="*/ 107778 w 83" name="T46"/>
              <a:gd fmla="*/ 147320 h 90" name="T47"/>
              <a:gd fmla="*/ 129334 w 83" name="T48"/>
              <a:gd fmla="*/ 168804 h 90" name="T49"/>
              <a:gd fmla="*/ 147810 w 83" name="T50"/>
              <a:gd fmla="*/ 147320 h 90" name="T51"/>
              <a:gd fmla="*/ 147810 w 83" name="T52"/>
              <a:gd fmla="*/ 21484 h 90" name="T53"/>
              <a:gd fmla="*/ 129334 w 83" name="T54"/>
              <a:gd fmla="*/ 0 h 90"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90" w="83">
                <a:moveTo>
                  <a:pt x="22" y="14"/>
                </a:moveTo>
                <a:cubicBezTo>
                  <a:pt x="20" y="14"/>
                  <a:pt x="19" y="14"/>
                  <a:pt x="18" y="15"/>
                </a:cubicBezTo>
                <a:cubicBezTo>
                  <a:pt x="14" y="18"/>
                  <a:pt x="11" y="21"/>
                  <a:pt x="8" y="25"/>
                </a:cubicBezTo>
                <a:cubicBezTo>
                  <a:pt x="3" y="31"/>
                  <a:pt x="0" y="40"/>
                  <a:pt x="0" y="49"/>
                </a:cubicBezTo>
                <a:cubicBezTo>
                  <a:pt x="0" y="72"/>
                  <a:pt x="19" y="90"/>
                  <a:pt x="41" y="90"/>
                </a:cubicBezTo>
                <a:cubicBezTo>
                  <a:pt x="64" y="90"/>
                  <a:pt x="83" y="72"/>
                  <a:pt x="83" y="49"/>
                </a:cubicBezTo>
                <a:cubicBezTo>
                  <a:pt x="83" y="40"/>
                  <a:pt x="80" y="31"/>
                  <a:pt x="75" y="25"/>
                </a:cubicBezTo>
                <a:cubicBezTo>
                  <a:pt x="72" y="22"/>
                  <a:pt x="70" y="19"/>
                  <a:pt x="67" y="17"/>
                </a:cubicBezTo>
                <a:cubicBezTo>
                  <a:pt x="66" y="16"/>
                  <a:pt x="65" y="16"/>
                  <a:pt x="63" y="16"/>
                </a:cubicBezTo>
                <a:cubicBezTo>
                  <a:pt x="62" y="16"/>
                  <a:pt x="60" y="16"/>
                  <a:pt x="59" y="18"/>
                </a:cubicBezTo>
                <a:cubicBezTo>
                  <a:pt x="56" y="21"/>
                  <a:pt x="57" y="25"/>
                  <a:pt x="60" y="27"/>
                </a:cubicBezTo>
                <a:cubicBezTo>
                  <a:pt x="61" y="28"/>
                  <a:pt x="63" y="30"/>
                  <a:pt x="65" y="32"/>
                </a:cubicBezTo>
                <a:cubicBezTo>
                  <a:pt x="68" y="37"/>
                  <a:pt x="70" y="43"/>
                  <a:pt x="70" y="49"/>
                </a:cubicBezTo>
                <a:cubicBezTo>
                  <a:pt x="70" y="57"/>
                  <a:pt x="67" y="64"/>
                  <a:pt x="62" y="69"/>
                </a:cubicBezTo>
                <a:cubicBezTo>
                  <a:pt x="57" y="75"/>
                  <a:pt x="49" y="78"/>
                  <a:pt x="41" y="78"/>
                </a:cubicBezTo>
                <a:cubicBezTo>
                  <a:pt x="34" y="78"/>
                  <a:pt x="26" y="75"/>
                  <a:pt x="21" y="69"/>
                </a:cubicBezTo>
                <a:cubicBezTo>
                  <a:pt x="16" y="64"/>
                  <a:pt x="13" y="57"/>
                  <a:pt x="13" y="49"/>
                </a:cubicBezTo>
                <a:cubicBezTo>
                  <a:pt x="13" y="43"/>
                  <a:pt x="15" y="37"/>
                  <a:pt x="18" y="32"/>
                </a:cubicBezTo>
                <a:cubicBezTo>
                  <a:pt x="20" y="29"/>
                  <a:pt x="23" y="27"/>
                  <a:pt x="25" y="25"/>
                </a:cubicBezTo>
                <a:cubicBezTo>
                  <a:pt x="28" y="24"/>
                  <a:pt x="29" y="20"/>
                  <a:pt x="27" y="17"/>
                </a:cubicBezTo>
                <a:cubicBezTo>
                  <a:pt x="26" y="15"/>
                  <a:pt x="24" y="14"/>
                  <a:pt x="22" y="14"/>
                </a:cubicBezTo>
                <a:moveTo>
                  <a:pt x="42" y="0"/>
                </a:moveTo>
                <a:cubicBezTo>
                  <a:pt x="38" y="0"/>
                  <a:pt x="35" y="3"/>
                  <a:pt x="35" y="7"/>
                </a:cubicBezTo>
                <a:cubicBezTo>
                  <a:pt x="35" y="48"/>
                  <a:pt x="35" y="48"/>
                  <a:pt x="35" y="48"/>
                </a:cubicBezTo>
                <a:cubicBezTo>
                  <a:pt x="35" y="52"/>
                  <a:pt x="38" y="55"/>
                  <a:pt x="42" y="55"/>
                </a:cubicBezTo>
                <a:cubicBezTo>
                  <a:pt x="45" y="55"/>
                  <a:pt x="48" y="52"/>
                  <a:pt x="48" y="48"/>
                </a:cubicBezTo>
                <a:cubicBezTo>
                  <a:pt x="48" y="7"/>
                  <a:pt x="48" y="7"/>
                  <a:pt x="48" y="7"/>
                </a:cubicBezTo>
                <a:cubicBezTo>
                  <a:pt x="48" y="3"/>
                  <a:pt x="45" y="0"/>
                  <a:pt x="42"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5" name="Freeform 47"/>
          <p:cNvSpPr>
            <a:spLocks noEditPoints="1"/>
          </p:cNvSpPr>
          <p:nvPr/>
        </p:nvSpPr>
        <p:spPr bwMode="auto">
          <a:xfrm>
            <a:off x="5738812" y="4631645"/>
            <a:ext cx="288925" cy="333375"/>
          </a:xfrm>
          <a:custGeom>
            <a:gdLst>
              <a:gd fmla="*/ 49179 w 94" name="T0"/>
              <a:gd fmla="*/ 333375 h 108" name="T1"/>
              <a:gd fmla="*/ 86063 w 94" name="T2"/>
              <a:gd fmla="*/ 314854 h 108" name="T3"/>
              <a:gd fmla="*/ 239746 w 94" name="T4"/>
              <a:gd fmla="*/ 290160 h 108" name="T5"/>
              <a:gd fmla="*/ 233599 w 94" name="T6"/>
              <a:gd fmla="*/ 333375 h 108" name="T7"/>
              <a:gd fmla="*/ 239746 w 94" name="T8"/>
              <a:gd fmla="*/ 290160 h 108" name="T9"/>
              <a:gd fmla="*/ 132168 w 94" name="T10"/>
              <a:gd fmla="*/ 179035 h 108" name="T11"/>
              <a:gd fmla="*/ 138315 w 94" name="T12"/>
              <a:gd fmla="*/ 104951 h 108" name="T13"/>
              <a:gd fmla="*/ 144463 w 94" name="T14"/>
              <a:gd fmla="*/ 98778 h 108" name="T15"/>
              <a:gd fmla="*/ 150610 w 94" name="T16"/>
              <a:gd fmla="*/ 166688 h 108" name="T17"/>
              <a:gd fmla="*/ 252041 w 94" name="T18"/>
              <a:gd fmla="*/ 172861 h 108" name="T19"/>
              <a:gd fmla="*/ 252041 w 94" name="T20"/>
              <a:gd fmla="*/ 185208 h 108" name="T21"/>
              <a:gd fmla="*/ 144463 w 94" name="T22"/>
              <a:gd fmla="*/ 194469 h 108" name="T23"/>
              <a:gd fmla="*/ 36884 w 94" name="T24"/>
              <a:gd fmla="*/ 154340 h 108" name="T25"/>
              <a:gd fmla="*/ 104505 w 94" name="T26"/>
              <a:gd fmla="*/ 67910 h 108" name="T27"/>
              <a:gd fmla="*/ 113726 w 94" name="T28"/>
              <a:gd fmla="*/ 70997 h 108" name="T29"/>
              <a:gd fmla="*/ 46105 w 94" name="T30"/>
              <a:gd fmla="*/ 148167 h 108" name="T31"/>
              <a:gd fmla="*/ 144463 w 94" name="T32"/>
              <a:gd fmla="*/ 40128 h 108" name="T33"/>
              <a:gd fmla="*/ 144463 w 94" name="T34"/>
              <a:gd fmla="*/ 314854 h 108" name="T35"/>
              <a:gd fmla="*/ 144463 w 94" name="T36"/>
              <a:gd fmla="*/ 40128 h 108" name="T37"/>
              <a:gd fmla="*/ 18442 w 94" name="T38"/>
              <a:gd fmla="*/ 49389 h 108" name="T39"/>
              <a:gd fmla="*/ 33810 w 94" name="T40"/>
              <a:gd fmla="*/ 15434 h 108" name="T41"/>
              <a:gd fmla="*/ 43031 w 94" name="T42"/>
              <a:gd fmla="*/ 15434 h 108" name="T43"/>
              <a:gd fmla="*/ 27663 w 94" name="T44"/>
              <a:gd fmla="*/ 46302 h 108" name="T45"/>
              <a:gd fmla="*/ 58400 w 94" name="T46"/>
              <a:gd fmla="*/ 0 h 108" name="T47"/>
              <a:gd fmla="*/ 15368 w 94" name="T48"/>
              <a:gd fmla="*/ 77170 h 108" name="T49"/>
              <a:gd fmla="*/ 58400 w 94" name="T50"/>
              <a:gd fmla="*/ 0 h 108" name="T51"/>
              <a:gd fmla="*/ 205936 w 94" name="T52"/>
              <a:gd fmla="*/ 27781 h 108" name="T53"/>
              <a:gd fmla="*/ 233599 w 94" name="T54"/>
              <a:gd fmla="*/ 9260 h 108" name="T55"/>
              <a:gd fmla="*/ 239746 w 94" name="T56"/>
              <a:gd fmla="*/ 15434 h 108" name="T57"/>
              <a:gd fmla="*/ 212083 w 94" name="T58"/>
              <a:gd fmla="*/ 27781 h 108" name="T59"/>
              <a:gd fmla="*/ 209010 w 94" name="T60"/>
              <a:gd fmla="*/ 27781 h 108" name="T61"/>
              <a:gd fmla="*/ 190568 w 94" name="T62"/>
              <a:gd fmla="*/ 24694 h 108" name="T63"/>
              <a:gd fmla="*/ 258188 w 94" name="T64"/>
              <a:gd fmla="*/ 9260 h 10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08" w="94">
                <a:moveTo>
                  <a:pt x="16" y="94"/>
                </a:moveTo>
                <a:cubicBezTo>
                  <a:pt x="13" y="100"/>
                  <a:pt x="13" y="106"/>
                  <a:pt x="16" y="108"/>
                </a:cubicBezTo>
                <a:cubicBezTo>
                  <a:pt x="17" y="108"/>
                  <a:pt x="18" y="108"/>
                  <a:pt x="19" y="108"/>
                </a:cubicBezTo>
                <a:cubicBezTo>
                  <a:pt x="22" y="108"/>
                  <a:pt x="26" y="106"/>
                  <a:pt x="28" y="102"/>
                </a:cubicBezTo>
                <a:cubicBezTo>
                  <a:pt x="16" y="94"/>
                  <a:pt x="16" y="94"/>
                  <a:pt x="16" y="94"/>
                </a:cubicBezTo>
                <a:moveTo>
                  <a:pt x="78" y="94"/>
                </a:moveTo>
                <a:cubicBezTo>
                  <a:pt x="66" y="102"/>
                  <a:pt x="66" y="102"/>
                  <a:pt x="66" y="102"/>
                </a:cubicBezTo>
                <a:cubicBezTo>
                  <a:pt x="69" y="106"/>
                  <a:pt x="73" y="108"/>
                  <a:pt x="76" y="108"/>
                </a:cubicBezTo>
                <a:cubicBezTo>
                  <a:pt x="77" y="108"/>
                  <a:pt x="78" y="108"/>
                  <a:pt x="78" y="108"/>
                </a:cubicBezTo>
                <a:cubicBezTo>
                  <a:pt x="82" y="106"/>
                  <a:pt x="82" y="100"/>
                  <a:pt x="78" y="94"/>
                </a:cubicBezTo>
                <a:moveTo>
                  <a:pt x="47" y="63"/>
                </a:moveTo>
                <a:cubicBezTo>
                  <a:pt x="45" y="63"/>
                  <a:pt x="43" y="61"/>
                  <a:pt x="43" y="58"/>
                </a:cubicBezTo>
                <a:cubicBezTo>
                  <a:pt x="43" y="57"/>
                  <a:pt x="44" y="55"/>
                  <a:pt x="45" y="54"/>
                </a:cubicBezTo>
                <a:cubicBezTo>
                  <a:pt x="45" y="34"/>
                  <a:pt x="45" y="34"/>
                  <a:pt x="45" y="34"/>
                </a:cubicBezTo>
                <a:cubicBezTo>
                  <a:pt x="45" y="33"/>
                  <a:pt x="46" y="32"/>
                  <a:pt x="47" y="32"/>
                </a:cubicBezTo>
                <a:cubicBezTo>
                  <a:pt x="47" y="32"/>
                  <a:pt x="47" y="32"/>
                  <a:pt x="47" y="32"/>
                </a:cubicBezTo>
                <a:cubicBezTo>
                  <a:pt x="48" y="32"/>
                  <a:pt x="49" y="33"/>
                  <a:pt x="49" y="34"/>
                </a:cubicBezTo>
                <a:cubicBezTo>
                  <a:pt x="49" y="54"/>
                  <a:pt x="49" y="54"/>
                  <a:pt x="49" y="54"/>
                </a:cubicBezTo>
                <a:cubicBezTo>
                  <a:pt x="50" y="54"/>
                  <a:pt x="51" y="55"/>
                  <a:pt x="51" y="56"/>
                </a:cubicBezTo>
                <a:cubicBezTo>
                  <a:pt x="82" y="56"/>
                  <a:pt x="82" y="56"/>
                  <a:pt x="82" y="56"/>
                </a:cubicBezTo>
                <a:cubicBezTo>
                  <a:pt x="83" y="56"/>
                  <a:pt x="84" y="57"/>
                  <a:pt x="84" y="58"/>
                </a:cubicBezTo>
                <a:cubicBezTo>
                  <a:pt x="84" y="59"/>
                  <a:pt x="83" y="60"/>
                  <a:pt x="82" y="60"/>
                </a:cubicBezTo>
                <a:cubicBezTo>
                  <a:pt x="51" y="60"/>
                  <a:pt x="51" y="60"/>
                  <a:pt x="51" y="60"/>
                </a:cubicBezTo>
                <a:cubicBezTo>
                  <a:pt x="50" y="62"/>
                  <a:pt x="49" y="63"/>
                  <a:pt x="47" y="63"/>
                </a:cubicBezTo>
                <a:moveTo>
                  <a:pt x="13" y="50"/>
                </a:moveTo>
                <a:cubicBezTo>
                  <a:pt x="12" y="50"/>
                  <a:pt x="12" y="50"/>
                  <a:pt x="12" y="50"/>
                </a:cubicBezTo>
                <a:cubicBezTo>
                  <a:pt x="11" y="49"/>
                  <a:pt x="10" y="48"/>
                  <a:pt x="11" y="47"/>
                </a:cubicBezTo>
                <a:cubicBezTo>
                  <a:pt x="15" y="36"/>
                  <a:pt x="23" y="26"/>
                  <a:pt x="34" y="22"/>
                </a:cubicBezTo>
                <a:cubicBezTo>
                  <a:pt x="35" y="22"/>
                  <a:pt x="35" y="22"/>
                  <a:pt x="35" y="22"/>
                </a:cubicBezTo>
                <a:cubicBezTo>
                  <a:pt x="36" y="22"/>
                  <a:pt x="37" y="22"/>
                  <a:pt x="37" y="23"/>
                </a:cubicBezTo>
                <a:cubicBezTo>
                  <a:pt x="38" y="24"/>
                  <a:pt x="37" y="25"/>
                  <a:pt x="36" y="26"/>
                </a:cubicBezTo>
                <a:cubicBezTo>
                  <a:pt x="26" y="30"/>
                  <a:pt x="18" y="38"/>
                  <a:pt x="15" y="48"/>
                </a:cubicBezTo>
                <a:cubicBezTo>
                  <a:pt x="14" y="49"/>
                  <a:pt x="14" y="50"/>
                  <a:pt x="13" y="50"/>
                </a:cubicBezTo>
                <a:moveTo>
                  <a:pt x="47" y="13"/>
                </a:moveTo>
                <a:cubicBezTo>
                  <a:pt x="23" y="13"/>
                  <a:pt x="3" y="33"/>
                  <a:pt x="3" y="58"/>
                </a:cubicBezTo>
                <a:cubicBezTo>
                  <a:pt x="3" y="82"/>
                  <a:pt x="23" y="102"/>
                  <a:pt x="47" y="102"/>
                </a:cubicBezTo>
                <a:cubicBezTo>
                  <a:pt x="72" y="102"/>
                  <a:pt x="92" y="82"/>
                  <a:pt x="92" y="58"/>
                </a:cubicBezTo>
                <a:cubicBezTo>
                  <a:pt x="92" y="33"/>
                  <a:pt x="72" y="13"/>
                  <a:pt x="47" y="13"/>
                </a:cubicBezTo>
                <a:moveTo>
                  <a:pt x="7" y="16"/>
                </a:moveTo>
                <a:cubicBezTo>
                  <a:pt x="6" y="16"/>
                  <a:pt x="6" y="16"/>
                  <a:pt x="6" y="16"/>
                </a:cubicBezTo>
                <a:cubicBezTo>
                  <a:pt x="5" y="16"/>
                  <a:pt x="5" y="15"/>
                  <a:pt x="5" y="14"/>
                </a:cubicBezTo>
                <a:cubicBezTo>
                  <a:pt x="6" y="10"/>
                  <a:pt x="8" y="7"/>
                  <a:pt x="11" y="5"/>
                </a:cubicBezTo>
                <a:cubicBezTo>
                  <a:pt x="12" y="4"/>
                  <a:pt x="12" y="4"/>
                  <a:pt x="12" y="4"/>
                </a:cubicBezTo>
                <a:cubicBezTo>
                  <a:pt x="13" y="4"/>
                  <a:pt x="14" y="5"/>
                  <a:pt x="14" y="5"/>
                </a:cubicBezTo>
                <a:cubicBezTo>
                  <a:pt x="15" y="6"/>
                  <a:pt x="14" y="8"/>
                  <a:pt x="13" y="8"/>
                </a:cubicBezTo>
                <a:cubicBezTo>
                  <a:pt x="11" y="10"/>
                  <a:pt x="9" y="12"/>
                  <a:pt x="9" y="15"/>
                </a:cubicBezTo>
                <a:cubicBezTo>
                  <a:pt x="9" y="16"/>
                  <a:pt x="8" y="16"/>
                  <a:pt x="7" y="16"/>
                </a:cubicBezTo>
                <a:moveTo>
                  <a:pt x="19" y="0"/>
                </a:moveTo>
                <a:cubicBezTo>
                  <a:pt x="16" y="0"/>
                  <a:pt x="13" y="1"/>
                  <a:pt x="10" y="3"/>
                </a:cubicBezTo>
                <a:cubicBezTo>
                  <a:pt x="3" y="8"/>
                  <a:pt x="0" y="18"/>
                  <a:pt x="5" y="25"/>
                </a:cubicBezTo>
                <a:cubicBezTo>
                  <a:pt x="33" y="8"/>
                  <a:pt x="33" y="8"/>
                  <a:pt x="33" y="8"/>
                </a:cubicBezTo>
                <a:cubicBezTo>
                  <a:pt x="30" y="3"/>
                  <a:pt x="24" y="0"/>
                  <a:pt x="19" y="0"/>
                </a:cubicBezTo>
                <a:moveTo>
                  <a:pt x="68" y="9"/>
                </a:moveTo>
                <a:cubicBezTo>
                  <a:pt x="68" y="9"/>
                  <a:pt x="67" y="9"/>
                  <a:pt x="67" y="9"/>
                </a:cubicBezTo>
                <a:cubicBezTo>
                  <a:pt x="66" y="8"/>
                  <a:pt x="66" y="6"/>
                  <a:pt x="67" y="6"/>
                </a:cubicBezTo>
                <a:cubicBezTo>
                  <a:pt x="69" y="4"/>
                  <a:pt x="72" y="3"/>
                  <a:pt x="76" y="3"/>
                </a:cubicBezTo>
                <a:cubicBezTo>
                  <a:pt x="76" y="3"/>
                  <a:pt x="76" y="3"/>
                  <a:pt x="76" y="3"/>
                </a:cubicBezTo>
                <a:cubicBezTo>
                  <a:pt x="77" y="3"/>
                  <a:pt x="78" y="4"/>
                  <a:pt x="78" y="5"/>
                </a:cubicBezTo>
                <a:cubicBezTo>
                  <a:pt x="78" y="6"/>
                  <a:pt x="77" y="7"/>
                  <a:pt x="76" y="7"/>
                </a:cubicBezTo>
                <a:cubicBezTo>
                  <a:pt x="73" y="7"/>
                  <a:pt x="71" y="8"/>
                  <a:pt x="69" y="9"/>
                </a:cubicBezTo>
                <a:cubicBezTo>
                  <a:pt x="69" y="9"/>
                  <a:pt x="69" y="9"/>
                  <a:pt x="69" y="9"/>
                </a:cubicBezTo>
                <a:cubicBezTo>
                  <a:pt x="69" y="9"/>
                  <a:pt x="69" y="9"/>
                  <a:pt x="68" y="9"/>
                </a:cubicBezTo>
                <a:moveTo>
                  <a:pt x="76" y="0"/>
                </a:moveTo>
                <a:cubicBezTo>
                  <a:pt x="70" y="0"/>
                  <a:pt x="65" y="3"/>
                  <a:pt x="62" y="8"/>
                </a:cubicBezTo>
                <a:cubicBezTo>
                  <a:pt x="90" y="25"/>
                  <a:pt x="90" y="25"/>
                  <a:pt x="90" y="25"/>
                </a:cubicBezTo>
                <a:cubicBezTo>
                  <a:pt x="94" y="18"/>
                  <a:pt x="92" y="8"/>
                  <a:pt x="84" y="3"/>
                </a:cubicBezTo>
                <a:cubicBezTo>
                  <a:pt x="82" y="1"/>
                  <a:pt x="79" y="0"/>
                  <a:pt x="7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6" name="Freeform 48"/>
          <p:cNvSpPr>
            <a:spLocks noEditPoints="1"/>
          </p:cNvSpPr>
          <p:nvPr/>
        </p:nvSpPr>
        <p:spPr bwMode="auto">
          <a:xfrm>
            <a:off x="7048500" y="4639582"/>
            <a:ext cx="295275" cy="317500"/>
          </a:xfrm>
          <a:custGeom>
            <a:gdLst>
              <a:gd fmla="*/ 159941 w 96" name="T0"/>
              <a:gd fmla="*/ 200364 h 103" name="T1"/>
              <a:gd fmla="*/ 144562 w 96" name="T2"/>
              <a:gd fmla="*/ 184951 h 103" name="T3"/>
              <a:gd fmla="*/ 150713 w 96" name="T4"/>
              <a:gd fmla="*/ 175704 h 103" name="T5"/>
              <a:gd fmla="*/ 150713 w 96" name="T6"/>
              <a:gd fmla="*/ 114053 h 103" name="T7"/>
              <a:gd fmla="*/ 156865 w 96" name="T8"/>
              <a:gd fmla="*/ 104806 h 103" name="T9"/>
              <a:gd fmla="*/ 156865 w 96" name="T10"/>
              <a:gd fmla="*/ 104806 h 103" name="T11"/>
              <a:gd fmla="*/ 163016 w 96" name="T12"/>
              <a:gd fmla="*/ 114053 h 103" name="T13"/>
              <a:gd fmla="*/ 163016 w 96" name="T14"/>
              <a:gd fmla="*/ 172621 h 103" name="T15"/>
              <a:gd fmla="*/ 172244 w 96" name="T16"/>
              <a:gd fmla="*/ 178786 h 103" name="T17"/>
              <a:gd fmla="*/ 264517 w 96" name="T18"/>
              <a:gd fmla="*/ 178786 h 103" name="T19"/>
              <a:gd fmla="*/ 270669 w 96" name="T20"/>
              <a:gd fmla="*/ 184951 h 103" name="T21"/>
              <a:gd fmla="*/ 264517 w 96" name="T22"/>
              <a:gd fmla="*/ 194199 h 103" name="T23"/>
              <a:gd fmla="*/ 172244 w 96" name="T24"/>
              <a:gd fmla="*/ 194199 h 103" name="T25"/>
              <a:gd fmla="*/ 159941 w 96" name="T26"/>
              <a:gd fmla="*/ 200364 h 103" name="T27"/>
              <a:gd fmla="*/ 55364 w 96" name="T28"/>
              <a:gd fmla="*/ 160291 h 103" name="T29"/>
              <a:gd fmla="*/ 52288 w 96" name="T30"/>
              <a:gd fmla="*/ 160291 h 103" name="T31"/>
              <a:gd fmla="*/ 49213 w 96" name="T32"/>
              <a:gd fmla="*/ 151044 h 103" name="T33"/>
              <a:gd fmla="*/ 123031 w 96" name="T34"/>
              <a:gd fmla="*/ 73981 h 103" name="T35"/>
              <a:gd fmla="*/ 123031 w 96" name="T36"/>
              <a:gd fmla="*/ 73981 h 103" name="T37"/>
              <a:gd fmla="*/ 129183 w 96" name="T38"/>
              <a:gd fmla="*/ 77063 h 103" name="T39"/>
              <a:gd fmla="*/ 126107 w 96" name="T40"/>
              <a:gd fmla="*/ 86311 h 103" name="T41"/>
              <a:gd fmla="*/ 61516 w 96" name="T42"/>
              <a:gd fmla="*/ 154126 h 103" name="T43"/>
              <a:gd fmla="*/ 61516 w 96" name="T44"/>
              <a:gd fmla="*/ 154126 h 103" name="T45"/>
              <a:gd fmla="*/ 55364 w 96" name="T46"/>
              <a:gd fmla="*/ 160291 h 103" name="T47"/>
              <a:gd fmla="*/ 193774 w 96" name="T48"/>
              <a:gd fmla="*/ 0 h 103" name="T49"/>
              <a:gd fmla="*/ 123031 w 96" name="T50"/>
              <a:gd fmla="*/ 0 h 103" name="T51"/>
              <a:gd fmla="*/ 107652 w 96" name="T52"/>
              <a:gd fmla="*/ 15413 h 103" name="T53"/>
              <a:gd fmla="*/ 123031 w 96" name="T54"/>
              <a:gd fmla="*/ 30825 h 103" name="T55"/>
              <a:gd fmla="*/ 144562 w 96" name="T56"/>
              <a:gd fmla="*/ 30825 h 103" name="T57"/>
              <a:gd fmla="*/ 144562 w 96" name="T58"/>
              <a:gd fmla="*/ 30825 h 103" name="T59"/>
              <a:gd fmla="*/ 144562 w 96" name="T60"/>
              <a:gd fmla="*/ 43155 h 103" name="T61"/>
              <a:gd fmla="*/ 61516 w 96" name="T62"/>
              <a:gd fmla="*/ 83228 h 103" name="T63"/>
              <a:gd fmla="*/ 61516 w 96" name="T64"/>
              <a:gd fmla="*/ 83228 h 103" name="T65"/>
              <a:gd fmla="*/ 46137 w 96" name="T66"/>
              <a:gd fmla="*/ 67816 h 103" name="T67"/>
              <a:gd fmla="*/ 52288 w 96" name="T68"/>
              <a:gd fmla="*/ 61650 h 103" name="T69"/>
              <a:gd fmla="*/ 49213 w 96" name="T70"/>
              <a:gd fmla="*/ 46238 h 103" name="T71"/>
              <a:gd fmla="*/ 36909 w 96" name="T72"/>
              <a:gd fmla="*/ 43155 h 103" name="T73"/>
              <a:gd fmla="*/ 33834 w 96" name="T74"/>
              <a:gd fmla="*/ 46238 h 103" name="T75"/>
              <a:gd fmla="*/ 3076 w 96" name="T76"/>
              <a:gd fmla="*/ 73981 h 103" name="T77"/>
              <a:gd fmla="*/ 6152 w 96" name="T78"/>
              <a:gd fmla="*/ 89393 h 103" name="T79"/>
              <a:gd fmla="*/ 18455 w 96" name="T80"/>
              <a:gd fmla="*/ 95558 h 103" name="T81"/>
              <a:gd fmla="*/ 21530 w 96" name="T82"/>
              <a:gd fmla="*/ 92476 h 103" name="T83"/>
              <a:gd fmla="*/ 27682 w 96" name="T84"/>
              <a:gd fmla="*/ 86311 h 103" name="T85"/>
              <a:gd fmla="*/ 43061 w 96" name="T86"/>
              <a:gd fmla="*/ 101723 h 103" name="T87"/>
              <a:gd fmla="*/ 46137 w 96" name="T88"/>
              <a:gd fmla="*/ 104806 h 103" name="T89"/>
              <a:gd fmla="*/ 21530 w 96" name="T90"/>
              <a:gd fmla="*/ 181869 h 103" name="T91"/>
              <a:gd fmla="*/ 159941 w 96" name="T92"/>
              <a:gd fmla="*/ 317500 h 103" name="T93"/>
              <a:gd fmla="*/ 295275 w 96" name="T94"/>
              <a:gd fmla="*/ 181869 h 103" name="T95"/>
              <a:gd fmla="*/ 172244 w 96" name="T96"/>
              <a:gd fmla="*/ 43155 h 103" name="T97"/>
              <a:gd fmla="*/ 172244 w 96" name="T98"/>
              <a:gd fmla="*/ 30825 h 103" name="T99"/>
              <a:gd fmla="*/ 172244 w 96" name="T100"/>
              <a:gd fmla="*/ 30825 h 103" name="T101"/>
              <a:gd fmla="*/ 193774 w 96" name="T102"/>
              <a:gd fmla="*/ 30825 h 103" name="T103"/>
              <a:gd fmla="*/ 209153 w 96" name="T104"/>
              <a:gd fmla="*/ 15413 h 103" name="T105"/>
              <a:gd fmla="*/ 193774 w 96" name="T106"/>
              <a:gd fmla="*/ 0 h 10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03" w="96">
                <a:moveTo>
                  <a:pt x="52" y="65"/>
                </a:moveTo>
                <a:cubicBezTo>
                  <a:pt x="49" y="65"/>
                  <a:pt x="47" y="63"/>
                  <a:pt x="47" y="60"/>
                </a:cubicBezTo>
                <a:cubicBezTo>
                  <a:pt x="47" y="59"/>
                  <a:pt x="48" y="57"/>
                  <a:pt x="49" y="57"/>
                </a:cubicBezTo>
                <a:cubicBezTo>
                  <a:pt x="49" y="37"/>
                  <a:pt x="49" y="37"/>
                  <a:pt x="49" y="37"/>
                </a:cubicBezTo>
                <a:cubicBezTo>
                  <a:pt x="49" y="35"/>
                  <a:pt x="50" y="34"/>
                  <a:pt x="51" y="34"/>
                </a:cubicBezTo>
                <a:cubicBezTo>
                  <a:pt x="51" y="34"/>
                  <a:pt x="51" y="34"/>
                  <a:pt x="51" y="34"/>
                </a:cubicBezTo>
                <a:cubicBezTo>
                  <a:pt x="52" y="34"/>
                  <a:pt x="53" y="35"/>
                  <a:pt x="53" y="37"/>
                </a:cubicBezTo>
                <a:cubicBezTo>
                  <a:pt x="53" y="56"/>
                  <a:pt x="53" y="56"/>
                  <a:pt x="53" y="56"/>
                </a:cubicBezTo>
                <a:cubicBezTo>
                  <a:pt x="54" y="57"/>
                  <a:pt x="55" y="57"/>
                  <a:pt x="56" y="58"/>
                </a:cubicBezTo>
                <a:cubicBezTo>
                  <a:pt x="86" y="58"/>
                  <a:pt x="86" y="58"/>
                  <a:pt x="86" y="58"/>
                </a:cubicBezTo>
                <a:cubicBezTo>
                  <a:pt x="87" y="58"/>
                  <a:pt x="88" y="59"/>
                  <a:pt x="88" y="60"/>
                </a:cubicBezTo>
                <a:cubicBezTo>
                  <a:pt x="88" y="62"/>
                  <a:pt x="87" y="63"/>
                  <a:pt x="86" y="63"/>
                </a:cubicBezTo>
                <a:cubicBezTo>
                  <a:pt x="56" y="63"/>
                  <a:pt x="56" y="63"/>
                  <a:pt x="56" y="63"/>
                </a:cubicBezTo>
                <a:cubicBezTo>
                  <a:pt x="55" y="64"/>
                  <a:pt x="53" y="65"/>
                  <a:pt x="52" y="65"/>
                </a:cubicBezTo>
                <a:moveTo>
                  <a:pt x="18" y="52"/>
                </a:moveTo>
                <a:cubicBezTo>
                  <a:pt x="17" y="52"/>
                  <a:pt x="17" y="52"/>
                  <a:pt x="17" y="52"/>
                </a:cubicBezTo>
                <a:cubicBezTo>
                  <a:pt x="16" y="51"/>
                  <a:pt x="15" y="50"/>
                  <a:pt x="16" y="49"/>
                </a:cubicBezTo>
                <a:cubicBezTo>
                  <a:pt x="20" y="38"/>
                  <a:pt x="28" y="28"/>
                  <a:pt x="40" y="24"/>
                </a:cubicBezTo>
                <a:cubicBezTo>
                  <a:pt x="40" y="24"/>
                  <a:pt x="40" y="24"/>
                  <a:pt x="40" y="24"/>
                </a:cubicBezTo>
                <a:cubicBezTo>
                  <a:pt x="41" y="24"/>
                  <a:pt x="42" y="25"/>
                  <a:pt x="42" y="25"/>
                </a:cubicBezTo>
                <a:cubicBezTo>
                  <a:pt x="43" y="26"/>
                  <a:pt x="42" y="28"/>
                  <a:pt x="41" y="28"/>
                </a:cubicBezTo>
                <a:cubicBezTo>
                  <a:pt x="31" y="32"/>
                  <a:pt x="23" y="40"/>
                  <a:pt x="20" y="50"/>
                </a:cubicBezTo>
                <a:cubicBezTo>
                  <a:pt x="20" y="50"/>
                  <a:pt x="20" y="50"/>
                  <a:pt x="20" y="50"/>
                </a:cubicBezTo>
                <a:cubicBezTo>
                  <a:pt x="19" y="51"/>
                  <a:pt x="19" y="52"/>
                  <a:pt x="18" y="52"/>
                </a:cubicBezTo>
                <a:moveTo>
                  <a:pt x="63" y="0"/>
                </a:moveTo>
                <a:cubicBezTo>
                  <a:pt x="40" y="0"/>
                  <a:pt x="40" y="0"/>
                  <a:pt x="40" y="0"/>
                </a:cubicBezTo>
                <a:cubicBezTo>
                  <a:pt x="38" y="0"/>
                  <a:pt x="35" y="2"/>
                  <a:pt x="35" y="5"/>
                </a:cubicBezTo>
                <a:cubicBezTo>
                  <a:pt x="35" y="7"/>
                  <a:pt x="38" y="10"/>
                  <a:pt x="40" y="10"/>
                </a:cubicBezTo>
                <a:cubicBezTo>
                  <a:pt x="47" y="10"/>
                  <a:pt x="47" y="10"/>
                  <a:pt x="47" y="10"/>
                </a:cubicBezTo>
                <a:cubicBezTo>
                  <a:pt x="47" y="10"/>
                  <a:pt x="47" y="10"/>
                  <a:pt x="47" y="10"/>
                </a:cubicBezTo>
                <a:cubicBezTo>
                  <a:pt x="47" y="14"/>
                  <a:pt x="47" y="14"/>
                  <a:pt x="47" y="14"/>
                </a:cubicBezTo>
                <a:cubicBezTo>
                  <a:pt x="37" y="15"/>
                  <a:pt x="27" y="20"/>
                  <a:pt x="20" y="27"/>
                </a:cubicBezTo>
                <a:cubicBezTo>
                  <a:pt x="20" y="27"/>
                  <a:pt x="20" y="27"/>
                  <a:pt x="20" y="27"/>
                </a:cubicBezTo>
                <a:cubicBezTo>
                  <a:pt x="15" y="22"/>
                  <a:pt x="15" y="22"/>
                  <a:pt x="15" y="22"/>
                </a:cubicBezTo>
                <a:cubicBezTo>
                  <a:pt x="17" y="20"/>
                  <a:pt x="17" y="20"/>
                  <a:pt x="17" y="20"/>
                </a:cubicBezTo>
                <a:cubicBezTo>
                  <a:pt x="18" y="19"/>
                  <a:pt x="17" y="17"/>
                  <a:pt x="16" y="15"/>
                </a:cubicBezTo>
                <a:cubicBezTo>
                  <a:pt x="15" y="14"/>
                  <a:pt x="14" y="14"/>
                  <a:pt x="12" y="14"/>
                </a:cubicBezTo>
                <a:cubicBezTo>
                  <a:pt x="12" y="14"/>
                  <a:pt x="11" y="14"/>
                  <a:pt x="11" y="15"/>
                </a:cubicBezTo>
                <a:cubicBezTo>
                  <a:pt x="1" y="24"/>
                  <a:pt x="1" y="24"/>
                  <a:pt x="1" y="24"/>
                </a:cubicBezTo>
                <a:cubicBezTo>
                  <a:pt x="0" y="25"/>
                  <a:pt x="1" y="27"/>
                  <a:pt x="2" y="29"/>
                </a:cubicBezTo>
                <a:cubicBezTo>
                  <a:pt x="3" y="30"/>
                  <a:pt x="4" y="31"/>
                  <a:pt x="6" y="31"/>
                </a:cubicBezTo>
                <a:cubicBezTo>
                  <a:pt x="6" y="31"/>
                  <a:pt x="7" y="30"/>
                  <a:pt x="7" y="30"/>
                </a:cubicBezTo>
                <a:cubicBezTo>
                  <a:pt x="9" y="28"/>
                  <a:pt x="9" y="28"/>
                  <a:pt x="9" y="28"/>
                </a:cubicBezTo>
                <a:cubicBezTo>
                  <a:pt x="14" y="33"/>
                  <a:pt x="14" y="33"/>
                  <a:pt x="14" y="33"/>
                </a:cubicBezTo>
                <a:cubicBezTo>
                  <a:pt x="14" y="34"/>
                  <a:pt x="14" y="34"/>
                  <a:pt x="15" y="34"/>
                </a:cubicBezTo>
                <a:cubicBezTo>
                  <a:pt x="10" y="41"/>
                  <a:pt x="7" y="49"/>
                  <a:pt x="7" y="59"/>
                </a:cubicBezTo>
                <a:cubicBezTo>
                  <a:pt x="7" y="83"/>
                  <a:pt x="27" y="103"/>
                  <a:pt x="52" y="103"/>
                </a:cubicBezTo>
                <a:cubicBezTo>
                  <a:pt x="76" y="103"/>
                  <a:pt x="96" y="83"/>
                  <a:pt x="96" y="59"/>
                </a:cubicBezTo>
                <a:cubicBezTo>
                  <a:pt x="96" y="36"/>
                  <a:pt x="79" y="17"/>
                  <a:pt x="56" y="14"/>
                </a:cubicBezTo>
                <a:cubicBezTo>
                  <a:pt x="56" y="10"/>
                  <a:pt x="56" y="10"/>
                  <a:pt x="56" y="10"/>
                </a:cubicBezTo>
                <a:cubicBezTo>
                  <a:pt x="56" y="10"/>
                  <a:pt x="56" y="10"/>
                  <a:pt x="56" y="10"/>
                </a:cubicBezTo>
                <a:cubicBezTo>
                  <a:pt x="63" y="10"/>
                  <a:pt x="63" y="10"/>
                  <a:pt x="63" y="10"/>
                </a:cubicBezTo>
                <a:cubicBezTo>
                  <a:pt x="66" y="10"/>
                  <a:pt x="68" y="7"/>
                  <a:pt x="68" y="5"/>
                </a:cubicBezTo>
                <a:cubicBezTo>
                  <a:pt x="68" y="2"/>
                  <a:pt x="66" y="0"/>
                  <a:pt x="6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7" name="Freeform 49"/>
          <p:cNvSpPr>
            <a:spLocks noEditPoints="1"/>
          </p:cNvSpPr>
          <p:nvPr/>
        </p:nvSpPr>
        <p:spPr bwMode="auto">
          <a:xfrm>
            <a:off x="838200" y="4649107"/>
            <a:ext cx="396875" cy="298450"/>
          </a:xfrm>
          <a:custGeom>
            <a:gdLst>
              <a:gd fmla="*/ 113832 w 129" name="T0"/>
              <a:gd fmla="*/ 150763 h 97" name="T1"/>
              <a:gd fmla="*/ 101526 w 129" name="T2"/>
              <a:gd fmla="*/ 163071 h 97" name="T3"/>
              <a:gd fmla="*/ 101526 w 129" name="T4"/>
              <a:gd fmla="*/ 286143 h 97" name="T5"/>
              <a:gd fmla="*/ 113832 w 129" name="T6"/>
              <a:gd fmla="*/ 298450 h 97" name="T7"/>
              <a:gd fmla="*/ 129215 w 129" name="T8"/>
              <a:gd fmla="*/ 286143 h 97" name="T9"/>
              <a:gd fmla="*/ 129215 w 129" name="T10"/>
              <a:gd fmla="*/ 163071 h 97" name="T11"/>
              <a:gd fmla="*/ 113832 w 129" name="T12"/>
              <a:gd fmla="*/ 150763 h 97" name="T13"/>
              <a:gd fmla="*/ 279966 w 129" name="T14"/>
              <a:gd fmla="*/ 150763 h 97" name="T15"/>
              <a:gd fmla="*/ 267660 w 129" name="T16"/>
              <a:gd fmla="*/ 163071 h 97" name="T17"/>
              <a:gd fmla="*/ 267660 w 129" name="T18"/>
              <a:gd fmla="*/ 286143 h 97" name="T19"/>
              <a:gd fmla="*/ 279966 w 129" name="T20"/>
              <a:gd fmla="*/ 298450 h 97" name="T21"/>
              <a:gd fmla="*/ 295349 w 129" name="T22"/>
              <a:gd fmla="*/ 286143 h 97" name="T23"/>
              <a:gd fmla="*/ 295349 w 129" name="T24"/>
              <a:gd fmla="*/ 163071 h 97" name="T25"/>
              <a:gd fmla="*/ 279966 w 129" name="T26"/>
              <a:gd fmla="*/ 150763 h 97" name="T27"/>
              <a:gd fmla="*/ 196899 w 129" name="T28"/>
              <a:gd fmla="*/ 0 h 97" name="T29"/>
              <a:gd fmla="*/ 33842 w 129" name="T30"/>
              <a:gd fmla="*/ 163071 h 97" name="T31"/>
              <a:gd fmla="*/ 0 w 129" name="T32"/>
              <a:gd fmla="*/ 224607 h 97" name="T33"/>
              <a:gd fmla="*/ 83067 w 129" name="T34"/>
              <a:gd fmla="*/ 298450 h 97" name="T35"/>
              <a:gd fmla="*/ 89220 w 129" name="T36"/>
              <a:gd fmla="*/ 298450 h 97" name="T37"/>
              <a:gd fmla="*/ 89220 w 129" name="T38"/>
              <a:gd fmla="*/ 147687 h 97" name="T39"/>
              <a:gd fmla="*/ 83067 w 129" name="T40"/>
              <a:gd fmla="*/ 147687 h 97" name="T41"/>
              <a:gd fmla="*/ 61531 w 129" name="T42"/>
              <a:gd fmla="*/ 150763 h 97" name="T43"/>
              <a:gd fmla="*/ 196899 w 129" name="T44"/>
              <a:gd fmla="*/ 27691 h 97" name="T45"/>
              <a:gd fmla="*/ 332267 w 129" name="T46"/>
              <a:gd fmla="*/ 150763 h 97" name="T47"/>
              <a:gd fmla="*/ 313808 w 129" name="T48"/>
              <a:gd fmla="*/ 147687 h 97" name="T49"/>
              <a:gd fmla="*/ 307655 w 129" name="T50"/>
              <a:gd fmla="*/ 147687 h 97" name="T51"/>
              <a:gd fmla="*/ 307655 w 129" name="T52"/>
              <a:gd fmla="*/ 298450 h 97" name="T53"/>
              <a:gd fmla="*/ 313808 w 129" name="T54"/>
              <a:gd fmla="*/ 298450 h 97" name="T55"/>
              <a:gd fmla="*/ 396875 w 129" name="T56"/>
              <a:gd fmla="*/ 224607 h 97" name="T57"/>
              <a:gd fmla="*/ 359956 w 129" name="T58"/>
              <a:gd fmla="*/ 159994 h 97" name="T59"/>
              <a:gd fmla="*/ 196899 w 129" name="T60"/>
              <a:gd fmla="*/ 0 h 97"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97" w="129">
                <a:moveTo>
                  <a:pt x="37" y="49"/>
                </a:moveTo>
                <a:cubicBezTo>
                  <a:pt x="35" y="49"/>
                  <a:pt x="33" y="51"/>
                  <a:pt x="33" y="53"/>
                </a:cubicBezTo>
                <a:cubicBezTo>
                  <a:pt x="33" y="93"/>
                  <a:pt x="33" y="93"/>
                  <a:pt x="33" y="93"/>
                </a:cubicBezTo>
                <a:cubicBezTo>
                  <a:pt x="33" y="95"/>
                  <a:pt x="35" y="97"/>
                  <a:pt x="37" y="97"/>
                </a:cubicBezTo>
                <a:cubicBezTo>
                  <a:pt x="40" y="97"/>
                  <a:pt x="42" y="95"/>
                  <a:pt x="42" y="93"/>
                </a:cubicBezTo>
                <a:cubicBezTo>
                  <a:pt x="42" y="53"/>
                  <a:pt x="42" y="53"/>
                  <a:pt x="42" y="53"/>
                </a:cubicBezTo>
                <a:cubicBezTo>
                  <a:pt x="42" y="51"/>
                  <a:pt x="40" y="49"/>
                  <a:pt x="37" y="49"/>
                </a:cubicBezTo>
                <a:moveTo>
                  <a:pt x="91" y="49"/>
                </a:moveTo>
                <a:cubicBezTo>
                  <a:pt x="89" y="49"/>
                  <a:pt x="87" y="51"/>
                  <a:pt x="87" y="53"/>
                </a:cubicBezTo>
                <a:cubicBezTo>
                  <a:pt x="87" y="93"/>
                  <a:pt x="87" y="93"/>
                  <a:pt x="87" y="93"/>
                </a:cubicBezTo>
                <a:cubicBezTo>
                  <a:pt x="87" y="95"/>
                  <a:pt x="89" y="97"/>
                  <a:pt x="91" y="97"/>
                </a:cubicBezTo>
                <a:cubicBezTo>
                  <a:pt x="94" y="97"/>
                  <a:pt x="96" y="95"/>
                  <a:pt x="96" y="93"/>
                </a:cubicBezTo>
                <a:cubicBezTo>
                  <a:pt x="96" y="53"/>
                  <a:pt x="96" y="53"/>
                  <a:pt x="96" y="53"/>
                </a:cubicBezTo>
                <a:cubicBezTo>
                  <a:pt x="96" y="51"/>
                  <a:pt x="94" y="49"/>
                  <a:pt x="91" y="49"/>
                </a:cubicBezTo>
                <a:moveTo>
                  <a:pt x="64" y="0"/>
                </a:moveTo>
                <a:cubicBezTo>
                  <a:pt x="35" y="0"/>
                  <a:pt x="12" y="24"/>
                  <a:pt x="11" y="53"/>
                </a:cubicBezTo>
                <a:cubicBezTo>
                  <a:pt x="4" y="58"/>
                  <a:pt x="0" y="65"/>
                  <a:pt x="0" y="73"/>
                </a:cubicBezTo>
                <a:cubicBezTo>
                  <a:pt x="0" y="86"/>
                  <a:pt x="12" y="97"/>
                  <a:pt x="27" y="97"/>
                </a:cubicBezTo>
                <a:cubicBezTo>
                  <a:pt x="28" y="97"/>
                  <a:pt x="28" y="97"/>
                  <a:pt x="29" y="97"/>
                </a:cubicBezTo>
                <a:cubicBezTo>
                  <a:pt x="29" y="48"/>
                  <a:pt x="29" y="48"/>
                  <a:pt x="29" y="48"/>
                </a:cubicBezTo>
                <a:cubicBezTo>
                  <a:pt x="28" y="48"/>
                  <a:pt x="28" y="48"/>
                  <a:pt x="27" y="48"/>
                </a:cubicBezTo>
                <a:cubicBezTo>
                  <a:pt x="24" y="48"/>
                  <a:pt x="22" y="49"/>
                  <a:pt x="20" y="49"/>
                </a:cubicBezTo>
                <a:cubicBezTo>
                  <a:pt x="23" y="26"/>
                  <a:pt x="41" y="9"/>
                  <a:pt x="64" y="9"/>
                </a:cubicBezTo>
                <a:cubicBezTo>
                  <a:pt x="86" y="9"/>
                  <a:pt x="105" y="26"/>
                  <a:pt x="108" y="49"/>
                </a:cubicBezTo>
                <a:cubicBezTo>
                  <a:pt x="106" y="49"/>
                  <a:pt x="104" y="48"/>
                  <a:pt x="102" y="48"/>
                </a:cubicBezTo>
                <a:cubicBezTo>
                  <a:pt x="101" y="48"/>
                  <a:pt x="100" y="48"/>
                  <a:pt x="100" y="48"/>
                </a:cubicBezTo>
                <a:cubicBezTo>
                  <a:pt x="100" y="97"/>
                  <a:pt x="100" y="97"/>
                  <a:pt x="100" y="97"/>
                </a:cubicBezTo>
                <a:cubicBezTo>
                  <a:pt x="100" y="97"/>
                  <a:pt x="101" y="97"/>
                  <a:pt x="102" y="97"/>
                </a:cubicBezTo>
                <a:cubicBezTo>
                  <a:pt x="117" y="97"/>
                  <a:pt x="129" y="86"/>
                  <a:pt x="129" y="73"/>
                </a:cubicBezTo>
                <a:cubicBezTo>
                  <a:pt x="129" y="64"/>
                  <a:pt x="124" y="57"/>
                  <a:pt x="117" y="52"/>
                </a:cubicBezTo>
                <a:cubicBezTo>
                  <a:pt x="115" y="23"/>
                  <a:pt x="92" y="0"/>
                  <a:pt x="6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8" name="Freeform 50"/>
          <p:cNvSpPr>
            <a:spLocks noEditPoints="1"/>
          </p:cNvSpPr>
          <p:nvPr/>
        </p:nvSpPr>
        <p:spPr bwMode="auto">
          <a:xfrm>
            <a:off x="3082925" y="4614182"/>
            <a:ext cx="201612" cy="368300"/>
          </a:xfrm>
          <a:custGeom>
            <a:gdLst>
              <a:gd fmla="*/ 189393 w 66" name="T0"/>
              <a:gd fmla="*/ 165735 h 120" name="T1"/>
              <a:gd fmla="*/ 180229 w 66" name="T2"/>
              <a:gd fmla="*/ 178012 h 120" name="T3"/>
              <a:gd fmla="*/ 180229 w 66" name="T4"/>
              <a:gd fmla="*/ 178012 h 120" name="T5"/>
              <a:gd fmla="*/ 100806 w 66" name="T6"/>
              <a:gd fmla="*/ 257810 h 120" name="T7"/>
              <a:gd fmla="*/ 21383 w 66" name="T8"/>
              <a:gd fmla="*/ 178012 h 120" name="T9"/>
              <a:gd fmla="*/ 12219 w 66" name="T10"/>
              <a:gd fmla="*/ 165735 h 120" name="T11"/>
              <a:gd fmla="*/ 0 w 66" name="T12"/>
              <a:gd fmla="*/ 178012 h 120" name="T13"/>
              <a:gd fmla="*/ 91642 w 66" name="T14"/>
              <a:gd fmla="*/ 279294 h 120" name="T15"/>
              <a:gd fmla="*/ 91642 w 66" name="T16"/>
              <a:gd fmla="*/ 346816 h 120" name="T17"/>
              <a:gd fmla="*/ 61095 w 66" name="T18"/>
              <a:gd fmla="*/ 346816 h 120" name="T19"/>
              <a:gd fmla="*/ 51930 w 66" name="T20"/>
              <a:gd fmla="*/ 359093 h 120" name="T21"/>
              <a:gd fmla="*/ 61095 w 66" name="T22"/>
              <a:gd fmla="*/ 368300 h 120" name="T23"/>
              <a:gd fmla="*/ 140517 w 66" name="T24"/>
              <a:gd fmla="*/ 368300 h 120" name="T25"/>
              <a:gd fmla="*/ 149682 w 66" name="T26"/>
              <a:gd fmla="*/ 359093 h 120" name="T27"/>
              <a:gd fmla="*/ 140517 w 66" name="T28"/>
              <a:gd fmla="*/ 346816 h 120" name="T29"/>
              <a:gd fmla="*/ 109970 w 66" name="T30"/>
              <a:gd fmla="*/ 346816 h 120" name="T31"/>
              <a:gd fmla="*/ 109970 w 66" name="T32"/>
              <a:gd fmla="*/ 279294 h 120" name="T33"/>
              <a:gd fmla="*/ 201612 w 66" name="T34"/>
              <a:gd fmla="*/ 178012 h 120" name="T35"/>
              <a:gd fmla="*/ 189393 w 66" name="T36"/>
              <a:gd fmla="*/ 165735 h 120" name="T37"/>
              <a:gd fmla="*/ 61095 w 66" name="T38"/>
              <a:gd fmla="*/ 70591 h 120" name="T39"/>
              <a:gd fmla="*/ 58040 w 66" name="T40"/>
              <a:gd fmla="*/ 64453 h 120" name="T41"/>
              <a:gd fmla="*/ 100806 w 66" name="T42"/>
              <a:gd fmla="*/ 18415 h 120" name="T43"/>
              <a:gd fmla="*/ 106915 w 66" name="T44"/>
              <a:gd fmla="*/ 24553 h 120" name="T45"/>
              <a:gd fmla="*/ 100806 w 66" name="T46"/>
              <a:gd fmla="*/ 30692 h 120" name="T47"/>
              <a:gd fmla="*/ 67204 w 66" name="T48"/>
              <a:gd fmla="*/ 64453 h 120" name="T49"/>
              <a:gd fmla="*/ 61095 w 66" name="T50"/>
              <a:gd fmla="*/ 70591 h 120" name="T51"/>
              <a:gd fmla="*/ 100806 w 66" name="T52"/>
              <a:gd fmla="*/ 0 h 120" name="T53"/>
              <a:gd fmla="*/ 36657 w 66" name="T54"/>
              <a:gd fmla="*/ 64453 h 120" name="T55"/>
              <a:gd fmla="*/ 36657 w 66" name="T56"/>
              <a:gd fmla="*/ 178012 h 120" name="T57"/>
              <a:gd fmla="*/ 100806 w 66" name="T58"/>
              <a:gd fmla="*/ 239395 h 120" name="T59"/>
              <a:gd fmla="*/ 164955 w 66" name="T60"/>
              <a:gd fmla="*/ 178012 h 120" name="T61"/>
              <a:gd fmla="*/ 164955 w 66" name="T62"/>
              <a:gd fmla="*/ 64453 h 120" name="T63"/>
              <a:gd fmla="*/ 100806 w 66" name="T64"/>
              <a:gd fmla="*/ 0 h 120"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20" w="66">
                <a:moveTo>
                  <a:pt x="62" y="54"/>
                </a:moveTo>
                <a:cubicBezTo>
                  <a:pt x="61" y="54"/>
                  <a:pt x="59" y="56"/>
                  <a:pt x="59" y="58"/>
                </a:cubicBezTo>
                <a:cubicBezTo>
                  <a:pt x="59" y="58"/>
                  <a:pt x="59" y="58"/>
                  <a:pt x="59" y="58"/>
                </a:cubicBezTo>
                <a:cubicBezTo>
                  <a:pt x="59" y="72"/>
                  <a:pt x="47" y="84"/>
                  <a:pt x="33" y="84"/>
                </a:cubicBezTo>
                <a:cubicBezTo>
                  <a:pt x="19" y="84"/>
                  <a:pt x="7" y="72"/>
                  <a:pt x="7" y="58"/>
                </a:cubicBezTo>
                <a:cubicBezTo>
                  <a:pt x="7" y="56"/>
                  <a:pt x="5" y="54"/>
                  <a:pt x="4" y="54"/>
                </a:cubicBezTo>
                <a:cubicBezTo>
                  <a:pt x="2" y="54"/>
                  <a:pt x="0" y="56"/>
                  <a:pt x="0" y="58"/>
                </a:cubicBezTo>
                <a:cubicBezTo>
                  <a:pt x="0" y="75"/>
                  <a:pt x="13" y="89"/>
                  <a:pt x="30" y="91"/>
                </a:cubicBezTo>
                <a:cubicBezTo>
                  <a:pt x="30" y="113"/>
                  <a:pt x="30" y="113"/>
                  <a:pt x="30" y="113"/>
                </a:cubicBezTo>
                <a:cubicBezTo>
                  <a:pt x="20" y="113"/>
                  <a:pt x="20" y="113"/>
                  <a:pt x="20" y="113"/>
                </a:cubicBezTo>
                <a:cubicBezTo>
                  <a:pt x="18" y="113"/>
                  <a:pt x="17" y="115"/>
                  <a:pt x="17" y="117"/>
                </a:cubicBezTo>
                <a:cubicBezTo>
                  <a:pt x="17" y="119"/>
                  <a:pt x="18" y="120"/>
                  <a:pt x="20" y="120"/>
                </a:cubicBezTo>
                <a:cubicBezTo>
                  <a:pt x="46" y="120"/>
                  <a:pt x="46" y="120"/>
                  <a:pt x="46" y="120"/>
                </a:cubicBezTo>
                <a:cubicBezTo>
                  <a:pt x="48" y="120"/>
                  <a:pt x="49" y="119"/>
                  <a:pt x="49" y="117"/>
                </a:cubicBezTo>
                <a:cubicBezTo>
                  <a:pt x="49" y="115"/>
                  <a:pt x="48" y="113"/>
                  <a:pt x="46" y="113"/>
                </a:cubicBezTo>
                <a:cubicBezTo>
                  <a:pt x="36" y="113"/>
                  <a:pt x="36" y="113"/>
                  <a:pt x="36" y="113"/>
                </a:cubicBezTo>
                <a:cubicBezTo>
                  <a:pt x="36" y="91"/>
                  <a:pt x="36" y="91"/>
                  <a:pt x="36" y="91"/>
                </a:cubicBezTo>
                <a:cubicBezTo>
                  <a:pt x="53" y="89"/>
                  <a:pt x="66" y="75"/>
                  <a:pt x="66" y="58"/>
                </a:cubicBezTo>
                <a:cubicBezTo>
                  <a:pt x="66" y="56"/>
                  <a:pt x="64" y="54"/>
                  <a:pt x="62" y="54"/>
                </a:cubicBezTo>
                <a:moveTo>
                  <a:pt x="20" y="23"/>
                </a:moveTo>
                <a:cubicBezTo>
                  <a:pt x="19" y="23"/>
                  <a:pt x="19" y="22"/>
                  <a:pt x="19" y="21"/>
                </a:cubicBezTo>
                <a:cubicBezTo>
                  <a:pt x="19" y="13"/>
                  <a:pt x="25" y="6"/>
                  <a:pt x="33" y="6"/>
                </a:cubicBezTo>
                <a:cubicBezTo>
                  <a:pt x="34" y="6"/>
                  <a:pt x="35" y="7"/>
                  <a:pt x="35" y="8"/>
                </a:cubicBezTo>
                <a:cubicBezTo>
                  <a:pt x="35" y="9"/>
                  <a:pt x="34" y="10"/>
                  <a:pt x="33" y="10"/>
                </a:cubicBezTo>
                <a:cubicBezTo>
                  <a:pt x="27" y="10"/>
                  <a:pt x="22" y="15"/>
                  <a:pt x="22" y="21"/>
                </a:cubicBezTo>
                <a:cubicBezTo>
                  <a:pt x="22" y="22"/>
                  <a:pt x="21" y="23"/>
                  <a:pt x="20" y="23"/>
                </a:cubicBezTo>
                <a:moveTo>
                  <a:pt x="33" y="0"/>
                </a:moveTo>
                <a:cubicBezTo>
                  <a:pt x="22" y="0"/>
                  <a:pt x="12" y="10"/>
                  <a:pt x="12" y="21"/>
                </a:cubicBezTo>
                <a:cubicBezTo>
                  <a:pt x="12" y="58"/>
                  <a:pt x="12" y="58"/>
                  <a:pt x="12" y="58"/>
                </a:cubicBezTo>
                <a:cubicBezTo>
                  <a:pt x="12" y="69"/>
                  <a:pt x="22" y="78"/>
                  <a:pt x="33" y="78"/>
                </a:cubicBezTo>
                <a:cubicBezTo>
                  <a:pt x="44" y="78"/>
                  <a:pt x="54" y="69"/>
                  <a:pt x="54" y="58"/>
                </a:cubicBezTo>
                <a:cubicBezTo>
                  <a:pt x="54" y="21"/>
                  <a:pt x="54" y="21"/>
                  <a:pt x="54" y="21"/>
                </a:cubicBezTo>
                <a:cubicBezTo>
                  <a:pt x="54" y="10"/>
                  <a:pt x="44" y="0"/>
                  <a:pt x="3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59" name="Freeform 51"/>
          <p:cNvSpPr>
            <a:spLocks noEditPoints="1"/>
          </p:cNvSpPr>
          <p:nvPr/>
        </p:nvSpPr>
        <p:spPr bwMode="auto">
          <a:xfrm>
            <a:off x="2344737" y="4664982"/>
            <a:ext cx="358775" cy="265113"/>
          </a:xfrm>
          <a:custGeom>
            <a:gdLst>
              <a:gd fmla="*/ 37115 w 116" name="T0"/>
              <a:gd fmla="*/ 92481 h 86" name="T1"/>
              <a:gd fmla="*/ 0 w 116" name="T2"/>
              <a:gd fmla="*/ 92481 h 86" name="T3"/>
              <a:gd fmla="*/ 0 w 116" name="T4"/>
              <a:gd fmla="*/ 184963 h 86" name="T5"/>
              <a:gd fmla="*/ 52579 w 116" name="T6"/>
              <a:gd fmla="*/ 234286 h 86" name="T7"/>
              <a:gd fmla="*/ 275267 w 116" name="T8"/>
              <a:gd fmla="*/ 234286 h 86" name="T9"/>
              <a:gd fmla="*/ 275267 w 116" name="T10"/>
              <a:gd fmla="*/ 258948 h 86" name="T11"/>
              <a:gd fmla="*/ 278360 w 116" name="T12"/>
              <a:gd fmla="*/ 265113 h 86" name="T13"/>
              <a:gd fmla="*/ 284546 w 116" name="T14"/>
              <a:gd fmla="*/ 265113 h 86" name="T15"/>
              <a:gd fmla="*/ 290731 w 116" name="T16"/>
              <a:gd fmla="*/ 265113 h 86" name="T17"/>
              <a:gd fmla="*/ 355682 w 116" name="T18"/>
              <a:gd fmla="*/ 225038 h 86" name="T19"/>
              <a:gd fmla="*/ 358775 w 116" name="T20"/>
              <a:gd fmla="*/ 215790 h 86" name="T21"/>
              <a:gd fmla="*/ 355682 w 116" name="T22"/>
              <a:gd fmla="*/ 209624 h 86" name="T23"/>
              <a:gd fmla="*/ 290731 w 116" name="T24"/>
              <a:gd fmla="*/ 169549 h 86" name="T25"/>
              <a:gd fmla="*/ 284546 w 116" name="T26"/>
              <a:gd fmla="*/ 166466 h 86" name="T27"/>
              <a:gd fmla="*/ 278360 w 116" name="T28"/>
              <a:gd fmla="*/ 169549 h 86" name="T29"/>
              <a:gd fmla="*/ 275267 w 116" name="T30"/>
              <a:gd fmla="*/ 175714 h 86" name="T31"/>
              <a:gd fmla="*/ 275267 w 116" name="T32"/>
              <a:gd fmla="*/ 200376 h 86" name="T33"/>
              <a:gd fmla="*/ 52579 w 116" name="T34"/>
              <a:gd fmla="*/ 200376 h 86" name="T35"/>
              <a:gd fmla="*/ 37115 w 116" name="T36"/>
              <a:gd fmla="*/ 184963 h 86" name="T37"/>
              <a:gd fmla="*/ 37115 w 116" name="T38"/>
              <a:gd fmla="*/ 92481 h 86" name="T39"/>
              <a:gd fmla="*/ 74229 w 116" name="T40"/>
              <a:gd fmla="*/ 0 h 86" name="T41"/>
              <a:gd fmla="*/ 68044 w 116" name="T42"/>
              <a:gd fmla="*/ 0 h 86" name="T43"/>
              <a:gd fmla="*/ 6186 w 116" name="T44"/>
              <a:gd fmla="*/ 40075 h 86" name="T45"/>
              <a:gd fmla="*/ 0 w 116" name="T46"/>
              <a:gd fmla="*/ 49323 h 86" name="T47"/>
              <a:gd fmla="*/ 6186 w 116" name="T48"/>
              <a:gd fmla="*/ 55489 h 86" name="T49"/>
              <a:gd fmla="*/ 68044 w 116" name="T50"/>
              <a:gd fmla="*/ 95564 h 86" name="T51"/>
              <a:gd fmla="*/ 74229 w 116" name="T52"/>
              <a:gd fmla="*/ 98647 h 86" name="T53"/>
              <a:gd fmla="*/ 80415 w 116" name="T54"/>
              <a:gd fmla="*/ 95564 h 86" name="T55"/>
              <a:gd fmla="*/ 86601 w 116" name="T56"/>
              <a:gd fmla="*/ 89399 h 86" name="T57"/>
              <a:gd fmla="*/ 86601 w 116" name="T58"/>
              <a:gd fmla="*/ 64737 h 86" name="T59"/>
              <a:gd fmla="*/ 309289 w 116" name="T60"/>
              <a:gd fmla="*/ 64737 h 86" name="T61"/>
              <a:gd fmla="*/ 324753 w 116" name="T62"/>
              <a:gd fmla="*/ 80150 h 86" name="T63"/>
              <a:gd fmla="*/ 324753 w 116" name="T64"/>
              <a:gd fmla="*/ 172632 h 86" name="T65"/>
              <a:gd fmla="*/ 358775 w 116" name="T66"/>
              <a:gd fmla="*/ 172632 h 86" name="T67"/>
              <a:gd fmla="*/ 358775 w 116" name="T68"/>
              <a:gd fmla="*/ 80150 h 86" name="T69"/>
              <a:gd fmla="*/ 309289 w 116" name="T70"/>
              <a:gd fmla="*/ 30827 h 86" name="T71"/>
              <a:gd fmla="*/ 86601 w 116" name="T72"/>
              <a:gd fmla="*/ 30827 h 86" name="T73"/>
              <a:gd fmla="*/ 86601 w 116" name="T74"/>
              <a:gd fmla="*/ 6165 h 86" name="T75"/>
              <a:gd fmla="*/ 80415 w 116" name="T76"/>
              <a:gd fmla="*/ 0 h 86" name="T77"/>
              <a:gd fmla="*/ 74229 w 116" name="T78"/>
              <a:gd fmla="*/ 0 h 8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86" w="115">
                <a:moveTo>
                  <a:pt x="12" y="30"/>
                </a:moveTo>
                <a:cubicBezTo>
                  <a:pt x="0" y="30"/>
                  <a:pt x="0" y="30"/>
                  <a:pt x="0" y="30"/>
                </a:cubicBezTo>
                <a:cubicBezTo>
                  <a:pt x="0" y="60"/>
                  <a:pt x="0" y="60"/>
                  <a:pt x="0" y="60"/>
                </a:cubicBezTo>
                <a:cubicBezTo>
                  <a:pt x="0" y="69"/>
                  <a:pt x="7" y="76"/>
                  <a:pt x="17" y="76"/>
                </a:cubicBezTo>
                <a:cubicBezTo>
                  <a:pt x="89" y="76"/>
                  <a:pt x="89" y="76"/>
                  <a:pt x="89" y="76"/>
                </a:cubicBezTo>
                <a:cubicBezTo>
                  <a:pt x="89" y="84"/>
                  <a:pt x="89" y="84"/>
                  <a:pt x="89" y="84"/>
                </a:cubicBezTo>
                <a:cubicBezTo>
                  <a:pt x="89" y="85"/>
                  <a:pt x="89" y="86"/>
                  <a:pt x="90" y="86"/>
                </a:cubicBezTo>
                <a:cubicBezTo>
                  <a:pt x="91" y="86"/>
                  <a:pt x="91" y="86"/>
                  <a:pt x="92" y="86"/>
                </a:cubicBezTo>
                <a:cubicBezTo>
                  <a:pt x="93" y="86"/>
                  <a:pt x="93" y="86"/>
                  <a:pt x="94" y="86"/>
                </a:cubicBezTo>
                <a:cubicBezTo>
                  <a:pt x="115" y="73"/>
                  <a:pt x="115" y="73"/>
                  <a:pt x="115" y="73"/>
                </a:cubicBezTo>
                <a:cubicBezTo>
                  <a:pt x="116" y="72"/>
                  <a:pt x="116" y="71"/>
                  <a:pt x="116" y="70"/>
                </a:cubicBezTo>
                <a:cubicBezTo>
                  <a:pt x="116" y="70"/>
                  <a:pt x="116" y="69"/>
                  <a:pt x="115" y="68"/>
                </a:cubicBezTo>
                <a:cubicBezTo>
                  <a:pt x="94" y="55"/>
                  <a:pt x="94" y="55"/>
                  <a:pt x="94" y="55"/>
                </a:cubicBezTo>
                <a:cubicBezTo>
                  <a:pt x="93" y="55"/>
                  <a:pt x="93" y="54"/>
                  <a:pt x="92" y="54"/>
                </a:cubicBezTo>
                <a:cubicBezTo>
                  <a:pt x="91" y="54"/>
                  <a:pt x="91" y="55"/>
                  <a:pt x="90" y="55"/>
                </a:cubicBezTo>
                <a:cubicBezTo>
                  <a:pt x="89" y="55"/>
                  <a:pt x="89" y="56"/>
                  <a:pt x="89" y="57"/>
                </a:cubicBezTo>
                <a:cubicBezTo>
                  <a:pt x="89" y="65"/>
                  <a:pt x="89" y="65"/>
                  <a:pt x="89" y="65"/>
                </a:cubicBezTo>
                <a:cubicBezTo>
                  <a:pt x="17" y="65"/>
                  <a:pt x="17" y="65"/>
                  <a:pt x="17" y="65"/>
                </a:cubicBezTo>
                <a:cubicBezTo>
                  <a:pt x="14" y="65"/>
                  <a:pt x="12" y="63"/>
                  <a:pt x="12" y="60"/>
                </a:cubicBezTo>
                <a:cubicBezTo>
                  <a:pt x="12" y="30"/>
                  <a:pt x="12" y="30"/>
                  <a:pt x="12" y="30"/>
                </a:cubicBezTo>
                <a:moveTo>
                  <a:pt x="24" y="0"/>
                </a:moveTo>
                <a:cubicBezTo>
                  <a:pt x="24" y="0"/>
                  <a:pt x="23" y="0"/>
                  <a:pt x="22" y="0"/>
                </a:cubicBezTo>
                <a:cubicBezTo>
                  <a:pt x="2" y="13"/>
                  <a:pt x="2" y="13"/>
                  <a:pt x="2" y="13"/>
                </a:cubicBezTo>
                <a:cubicBezTo>
                  <a:pt x="1" y="14"/>
                  <a:pt x="0" y="15"/>
                  <a:pt x="0" y="16"/>
                </a:cubicBezTo>
                <a:cubicBezTo>
                  <a:pt x="0" y="17"/>
                  <a:pt x="1" y="17"/>
                  <a:pt x="2" y="18"/>
                </a:cubicBezTo>
                <a:cubicBezTo>
                  <a:pt x="22" y="31"/>
                  <a:pt x="22" y="31"/>
                  <a:pt x="22" y="31"/>
                </a:cubicBezTo>
                <a:cubicBezTo>
                  <a:pt x="23" y="31"/>
                  <a:pt x="24" y="32"/>
                  <a:pt x="24" y="32"/>
                </a:cubicBezTo>
                <a:cubicBezTo>
                  <a:pt x="25" y="32"/>
                  <a:pt x="25" y="31"/>
                  <a:pt x="26" y="31"/>
                </a:cubicBezTo>
                <a:cubicBezTo>
                  <a:pt x="27" y="31"/>
                  <a:pt x="28" y="30"/>
                  <a:pt x="28" y="29"/>
                </a:cubicBezTo>
                <a:cubicBezTo>
                  <a:pt x="28" y="21"/>
                  <a:pt x="28" y="21"/>
                  <a:pt x="28" y="21"/>
                </a:cubicBezTo>
                <a:cubicBezTo>
                  <a:pt x="100" y="21"/>
                  <a:pt x="100" y="21"/>
                  <a:pt x="100" y="21"/>
                </a:cubicBezTo>
                <a:cubicBezTo>
                  <a:pt x="102" y="21"/>
                  <a:pt x="105" y="24"/>
                  <a:pt x="105" y="26"/>
                </a:cubicBezTo>
                <a:cubicBezTo>
                  <a:pt x="105" y="56"/>
                  <a:pt x="105" y="56"/>
                  <a:pt x="105" y="56"/>
                </a:cubicBezTo>
                <a:cubicBezTo>
                  <a:pt x="116" y="56"/>
                  <a:pt x="116" y="56"/>
                  <a:pt x="116" y="56"/>
                </a:cubicBezTo>
                <a:cubicBezTo>
                  <a:pt x="116" y="26"/>
                  <a:pt x="116" y="26"/>
                  <a:pt x="116" y="26"/>
                </a:cubicBezTo>
                <a:cubicBezTo>
                  <a:pt x="116" y="17"/>
                  <a:pt x="109" y="10"/>
                  <a:pt x="100" y="10"/>
                </a:cubicBezTo>
                <a:cubicBezTo>
                  <a:pt x="28" y="10"/>
                  <a:pt x="28" y="10"/>
                  <a:pt x="28" y="10"/>
                </a:cubicBezTo>
                <a:cubicBezTo>
                  <a:pt x="28" y="2"/>
                  <a:pt x="28" y="2"/>
                  <a:pt x="28" y="2"/>
                </a:cubicBezTo>
                <a:cubicBezTo>
                  <a:pt x="28" y="1"/>
                  <a:pt x="27" y="0"/>
                  <a:pt x="26" y="0"/>
                </a:cubicBezTo>
                <a:cubicBezTo>
                  <a:pt x="25" y="0"/>
                  <a:pt x="25" y="0"/>
                  <a:pt x="2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0" name="Freeform 52"/>
          <p:cNvSpPr/>
          <p:nvPr/>
        </p:nvSpPr>
        <p:spPr bwMode="auto">
          <a:xfrm>
            <a:off x="3665537" y="4677682"/>
            <a:ext cx="427038" cy="241300"/>
          </a:xfrm>
          <a:custGeom>
            <a:gdLst>
              <a:gd fmla="*/ 73733 w 139" name="T0"/>
              <a:gd fmla="*/ 0 h 78" name="T1"/>
              <a:gd fmla="*/ 70661 w 139" name="T2"/>
              <a:gd fmla="*/ 0 h 78" name="T3"/>
              <a:gd fmla="*/ 6144 w 139" name="T4"/>
              <a:gd fmla="*/ 40217 h 78" name="T5"/>
              <a:gd fmla="*/ 0 w 139" name="T6"/>
              <a:gd fmla="*/ 49497 h 78" name="T7"/>
              <a:gd fmla="*/ 6144 w 139" name="T8"/>
              <a:gd fmla="*/ 55685 h 78" name="T9"/>
              <a:gd fmla="*/ 70661 w 139" name="T10"/>
              <a:gd fmla="*/ 95901 h 78" name="T11"/>
              <a:gd fmla="*/ 73733 w 139" name="T12"/>
              <a:gd fmla="*/ 98995 h 78" name="T13"/>
              <a:gd fmla="*/ 79878 w 139" name="T14"/>
              <a:gd fmla="*/ 95901 h 78" name="T15"/>
              <a:gd fmla="*/ 86022 w 139" name="T16"/>
              <a:gd fmla="*/ 89714 h 78" name="T17"/>
              <a:gd fmla="*/ 86022 w 139" name="T18"/>
              <a:gd fmla="*/ 71153 h 78" name="T19"/>
              <a:gd fmla="*/ 156683 w 139" name="T20"/>
              <a:gd fmla="*/ 71153 h 78" name="T21"/>
              <a:gd fmla="*/ 199694 w 139" name="T22"/>
              <a:gd fmla="*/ 126837 h 78" name="T23"/>
              <a:gd fmla="*/ 165900 w 139" name="T24"/>
              <a:gd fmla="*/ 173241 h 78" name="T25"/>
              <a:gd fmla="*/ 86022 w 139" name="T26"/>
              <a:gd fmla="*/ 173241 h 78" name="T27"/>
              <a:gd fmla="*/ 86022 w 139" name="T28"/>
              <a:gd fmla="*/ 151586 h 78" name="T29"/>
              <a:gd fmla="*/ 79878 w 139" name="T30"/>
              <a:gd fmla="*/ 145399 h 78" name="T31"/>
              <a:gd fmla="*/ 73733 w 139" name="T32"/>
              <a:gd fmla="*/ 142305 h 78" name="T33"/>
              <a:gd fmla="*/ 70661 w 139" name="T34"/>
              <a:gd fmla="*/ 145399 h 78" name="T35"/>
              <a:gd fmla="*/ 6144 w 139" name="T36"/>
              <a:gd fmla="*/ 185615 h 78" name="T37"/>
              <a:gd fmla="*/ 0 w 139" name="T38"/>
              <a:gd fmla="*/ 191803 h 78" name="T39"/>
              <a:gd fmla="*/ 6144 w 139" name="T40"/>
              <a:gd fmla="*/ 201083 h 78" name="T41"/>
              <a:gd fmla="*/ 70661 w 139" name="T42"/>
              <a:gd fmla="*/ 241300 h 78" name="T43"/>
              <a:gd fmla="*/ 73733 w 139" name="T44"/>
              <a:gd fmla="*/ 241300 h 78" name="T45"/>
              <a:gd fmla="*/ 79878 w 139" name="T46"/>
              <a:gd fmla="*/ 241300 h 78" name="T47"/>
              <a:gd fmla="*/ 86022 w 139" name="T48"/>
              <a:gd fmla="*/ 235113 h 78" name="T49"/>
              <a:gd fmla="*/ 86022 w 139" name="T50"/>
              <a:gd fmla="*/ 213458 h 78" name="T51"/>
              <a:gd fmla="*/ 175116 w 139" name="T52"/>
              <a:gd fmla="*/ 213458 h 78" name="T53"/>
              <a:gd fmla="*/ 190477 w 139" name="T54"/>
              <a:gd fmla="*/ 204177 h 78" name="T55"/>
              <a:gd fmla="*/ 227344 w 139" name="T56"/>
              <a:gd fmla="*/ 160867 h 78" name="T57"/>
              <a:gd fmla="*/ 261138 w 139" name="T58"/>
              <a:gd fmla="*/ 204177 h 78" name="T59"/>
              <a:gd fmla="*/ 276499 w 139" name="T60"/>
              <a:gd fmla="*/ 213458 h 78" name="T61"/>
              <a:gd fmla="*/ 408605 w 139" name="T62"/>
              <a:gd fmla="*/ 213458 h 78" name="T63"/>
              <a:gd fmla="*/ 427038 w 139" name="T64"/>
              <a:gd fmla="*/ 191803 h 78" name="T65"/>
              <a:gd fmla="*/ 408605 w 139" name="T66"/>
              <a:gd fmla="*/ 173241 h 78" name="T67"/>
              <a:gd fmla="*/ 288788 w 139" name="T68"/>
              <a:gd fmla="*/ 173241 h 78" name="T69"/>
              <a:gd fmla="*/ 251922 w 139" name="T70"/>
              <a:gd fmla="*/ 126837 h 78" name="T71"/>
              <a:gd fmla="*/ 294933 w 139" name="T72"/>
              <a:gd fmla="*/ 71153 h 78" name="T73"/>
              <a:gd fmla="*/ 408605 w 139" name="T74"/>
              <a:gd fmla="*/ 71153 h 78" name="T75"/>
              <a:gd fmla="*/ 427038 w 139" name="T76"/>
              <a:gd fmla="*/ 49497 h 78" name="T77"/>
              <a:gd fmla="*/ 408605 w 139" name="T78"/>
              <a:gd fmla="*/ 27842 h 78" name="T79"/>
              <a:gd fmla="*/ 408605 w 139" name="T80"/>
              <a:gd fmla="*/ 27842 h 78" name="T81"/>
              <a:gd fmla="*/ 285716 w 139" name="T82"/>
              <a:gd fmla="*/ 27842 h 78" name="T83"/>
              <a:gd fmla="*/ 270355 w 139" name="T84"/>
              <a:gd fmla="*/ 37123 h 78" name="T85"/>
              <a:gd fmla="*/ 227344 w 139" name="T86"/>
              <a:gd fmla="*/ 92808 h 78" name="T87"/>
              <a:gd fmla="*/ 184333 w 139" name="T88"/>
              <a:gd fmla="*/ 37123 h 78" name="T89"/>
              <a:gd fmla="*/ 168972 w 139" name="T90"/>
              <a:gd fmla="*/ 27842 h 78" name="T91"/>
              <a:gd fmla="*/ 86022 w 139" name="T92"/>
              <a:gd fmla="*/ 27842 h 78" name="T93"/>
              <a:gd fmla="*/ 86022 w 139" name="T94"/>
              <a:gd fmla="*/ 6187 h 78" name="T95"/>
              <a:gd fmla="*/ 79878 w 139" name="T96"/>
              <a:gd fmla="*/ 0 h 78" name="T97"/>
              <a:gd fmla="*/ 73733 w 139" name="T98"/>
              <a:gd fmla="*/ 0 h 7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78" w="139">
                <a:moveTo>
                  <a:pt x="24" y="0"/>
                </a:moveTo>
                <a:cubicBezTo>
                  <a:pt x="24" y="0"/>
                  <a:pt x="23" y="0"/>
                  <a:pt x="23" y="0"/>
                </a:cubicBezTo>
                <a:cubicBezTo>
                  <a:pt x="2" y="13"/>
                  <a:pt x="2" y="13"/>
                  <a:pt x="2" y="13"/>
                </a:cubicBezTo>
                <a:cubicBezTo>
                  <a:pt x="1" y="14"/>
                  <a:pt x="0" y="15"/>
                  <a:pt x="0" y="16"/>
                </a:cubicBezTo>
                <a:cubicBezTo>
                  <a:pt x="0" y="17"/>
                  <a:pt x="1" y="17"/>
                  <a:pt x="2" y="18"/>
                </a:cubicBezTo>
                <a:cubicBezTo>
                  <a:pt x="23" y="31"/>
                  <a:pt x="23" y="31"/>
                  <a:pt x="23" y="31"/>
                </a:cubicBezTo>
                <a:cubicBezTo>
                  <a:pt x="23" y="31"/>
                  <a:pt x="24" y="32"/>
                  <a:pt x="24" y="32"/>
                </a:cubicBezTo>
                <a:cubicBezTo>
                  <a:pt x="25" y="32"/>
                  <a:pt x="26" y="31"/>
                  <a:pt x="26" y="31"/>
                </a:cubicBezTo>
                <a:cubicBezTo>
                  <a:pt x="27" y="31"/>
                  <a:pt x="28" y="30"/>
                  <a:pt x="28" y="29"/>
                </a:cubicBezTo>
                <a:cubicBezTo>
                  <a:pt x="28" y="23"/>
                  <a:pt x="28" y="23"/>
                  <a:pt x="28" y="23"/>
                </a:cubicBezTo>
                <a:cubicBezTo>
                  <a:pt x="51" y="23"/>
                  <a:pt x="51" y="23"/>
                  <a:pt x="51" y="23"/>
                </a:cubicBezTo>
                <a:cubicBezTo>
                  <a:pt x="65" y="41"/>
                  <a:pt x="65" y="41"/>
                  <a:pt x="65" y="41"/>
                </a:cubicBezTo>
                <a:cubicBezTo>
                  <a:pt x="54" y="56"/>
                  <a:pt x="54" y="56"/>
                  <a:pt x="54" y="56"/>
                </a:cubicBezTo>
                <a:cubicBezTo>
                  <a:pt x="28" y="56"/>
                  <a:pt x="28" y="56"/>
                  <a:pt x="28" y="56"/>
                </a:cubicBezTo>
                <a:cubicBezTo>
                  <a:pt x="28" y="49"/>
                  <a:pt x="28" y="49"/>
                  <a:pt x="28" y="49"/>
                </a:cubicBezTo>
                <a:cubicBezTo>
                  <a:pt x="28" y="48"/>
                  <a:pt x="27" y="47"/>
                  <a:pt x="26" y="47"/>
                </a:cubicBezTo>
                <a:cubicBezTo>
                  <a:pt x="26" y="47"/>
                  <a:pt x="25" y="46"/>
                  <a:pt x="24" y="46"/>
                </a:cubicBezTo>
                <a:cubicBezTo>
                  <a:pt x="24" y="46"/>
                  <a:pt x="23" y="47"/>
                  <a:pt x="23" y="47"/>
                </a:cubicBezTo>
                <a:cubicBezTo>
                  <a:pt x="2" y="60"/>
                  <a:pt x="2" y="60"/>
                  <a:pt x="2" y="60"/>
                </a:cubicBezTo>
                <a:cubicBezTo>
                  <a:pt x="1" y="61"/>
                  <a:pt x="0" y="62"/>
                  <a:pt x="0" y="62"/>
                </a:cubicBezTo>
                <a:cubicBezTo>
                  <a:pt x="0" y="63"/>
                  <a:pt x="1" y="64"/>
                  <a:pt x="2" y="65"/>
                </a:cubicBezTo>
                <a:cubicBezTo>
                  <a:pt x="23" y="78"/>
                  <a:pt x="23" y="78"/>
                  <a:pt x="23" y="78"/>
                </a:cubicBezTo>
                <a:cubicBezTo>
                  <a:pt x="23" y="78"/>
                  <a:pt x="24" y="78"/>
                  <a:pt x="24" y="78"/>
                </a:cubicBezTo>
                <a:cubicBezTo>
                  <a:pt x="25" y="78"/>
                  <a:pt x="26" y="78"/>
                  <a:pt x="26" y="78"/>
                </a:cubicBezTo>
                <a:cubicBezTo>
                  <a:pt x="27" y="78"/>
                  <a:pt x="28" y="77"/>
                  <a:pt x="28" y="76"/>
                </a:cubicBezTo>
                <a:cubicBezTo>
                  <a:pt x="28" y="69"/>
                  <a:pt x="28" y="69"/>
                  <a:pt x="28" y="69"/>
                </a:cubicBezTo>
                <a:cubicBezTo>
                  <a:pt x="57" y="69"/>
                  <a:pt x="57" y="69"/>
                  <a:pt x="57" y="69"/>
                </a:cubicBezTo>
                <a:cubicBezTo>
                  <a:pt x="59" y="69"/>
                  <a:pt x="61" y="68"/>
                  <a:pt x="62" y="66"/>
                </a:cubicBezTo>
                <a:cubicBezTo>
                  <a:pt x="74" y="52"/>
                  <a:pt x="74" y="52"/>
                  <a:pt x="74" y="52"/>
                </a:cubicBezTo>
                <a:cubicBezTo>
                  <a:pt x="85" y="66"/>
                  <a:pt x="85" y="66"/>
                  <a:pt x="85" y="66"/>
                </a:cubicBezTo>
                <a:cubicBezTo>
                  <a:pt x="86" y="68"/>
                  <a:pt x="88" y="69"/>
                  <a:pt x="90" y="69"/>
                </a:cubicBezTo>
                <a:cubicBezTo>
                  <a:pt x="133" y="69"/>
                  <a:pt x="133" y="69"/>
                  <a:pt x="133" y="69"/>
                </a:cubicBezTo>
                <a:cubicBezTo>
                  <a:pt x="136" y="69"/>
                  <a:pt x="139" y="66"/>
                  <a:pt x="139" y="62"/>
                </a:cubicBezTo>
                <a:cubicBezTo>
                  <a:pt x="139" y="59"/>
                  <a:pt x="136" y="56"/>
                  <a:pt x="133" y="56"/>
                </a:cubicBezTo>
                <a:cubicBezTo>
                  <a:pt x="94" y="56"/>
                  <a:pt x="94" y="56"/>
                  <a:pt x="94" y="56"/>
                </a:cubicBezTo>
                <a:cubicBezTo>
                  <a:pt x="82" y="41"/>
                  <a:pt x="82" y="41"/>
                  <a:pt x="82" y="41"/>
                </a:cubicBezTo>
                <a:cubicBezTo>
                  <a:pt x="96" y="23"/>
                  <a:pt x="96" y="23"/>
                  <a:pt x="96" y="23"/>
                </a:cubicBezTo>
                <a:cubicBezTo>
                  <a:pt x="133" y="23"/>
                  <a:pt x="133" y="23"/>
                  <a:pt x="133" y="23"/>
                </a:cubicBezTo>
                <a:cubicBezTo>
                  <a:pt x="136" y="23"/>
                  <a:pt x="139" y="20"/>
                  <a:pt x="139" y="16"/>
                </a:cubicBezTo>
                <a:cubicBezTo>
                  <a:pt x="139" y="12"/>
                  <a:pt x="136" y="9"/>
                  <a:pt x="133" y="9"/>
                </a:cubicBezTo>
                <a:cubicBezTo>
                  <a:pt x="133" y="9"/>
                  <a:pt x="133" y="9"/>
                  <a:pt x="133" y="9"/>
                </a:cubicBezTo>
                <a:cubicBezTo>
                  <a:pt x="93" y="9"/>
                  <a:pt x="93" y="9"/>
                  <a:pt x="93" y="9"/>
                </a:cubicBezTo>
                <a:cubicBezTo>
                  <a:pt x="91" y="9"/>
                  <a:pt x="89" y="10"/>
                  <a:pt x="88" y="12"/>
                </a:cubicBezTo>
                <a:cubicBezTo>
                  <a:pt x="74" y="30"/>
                  <a:pt x="74" y="30"/>
                  <a:pt x="74" y="30"/>
                </a:cubicBezTo>
                <a:cubicBezTo>
                  <a:pt x="60" y="12"/>
                  <a:pt x="60" y="12"/>
                  <a:pt x="60" y="12"/>
                </a:cubicBezTo>
                <a:cubicBezTo>
                  <a:pt x="59" y="10"/>
                  <a:pt x="57" y="9"/>
                  <a:pt x="55" y="9"/>
                </a:cubicBezTo>
                <a:cubicBezTo>
                  <a:pt x="28" y="9"/>
                  <a:pt x="28" y="9"/>
                  <a:pt x="28" y="9"/>
                </a:cubicBezTo>
                <a:cubicBezTo>
                  <a:pt x="28" y="2"/>
                  <a:pt x="28" y="2"/>
                  <a:pt x="28" y="2"/>
                </a:cubicBezTo>
                <a:cubicBezTo>
                  <a:pt x="28" y="1"/>
                  <a:pt x="27" y="1"/>
                  <a:pt x="26" y="0"/>
                </a:cubicBezTo>
                <a:cubicBezTo>
                  <a:pt x="26" y="0"/>
                  <a:pt x="25" y="0"/>
                  <a:pt x="2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1" name="Freeform 54"/>
          <p:cNvSpPr>
            <a:spLocks noEditPoints="1"/>
          </p:cNvSpPr>
          <p:nvPr/>
        </p:nvSpPr>
        <p:spPr bwMode="auto">
          <a:xfrm>
            <a:off x="6407150" y="4668157"/>
            <a:ext cx="261937" cy="258763"/>
          </a:xfrm>
          <a:custGeom>
            <a:gdLst>
              <a:gd fmla="*/ 132509 w 85" name="T0"/>
              <a:gd fmla="*/ 227958 h 84" name="T1"/>
              <a:gd fmla="*/ 92448 w 85" name="T2"/>
              <a:gd fmla="*/ 218716 h 84" name="T3"/>
              <a:gd fmla="*/ 197223 w 85" name="T4"/>
              <a:gd fmla="*/ 55449 h 84" name="T5"/>
              <a:gd fmla="*/ 228039 w 85" name="T6"/>
              <a:gd fmla="*/ 129382 h 84" name="T7"/>
              <a:gd fmla="*/ 132509 w 85" name="T8"/>
              <a:gd fmla="*/ 227958 h 84" name="T9"/>
              <a:gd fmla="*/ 64714 w 85" name="T10"/>
              <a:gd fmla="*/ 200233 h 84" name="T11"/>
              <a:gd fmla="*/ 33898 w 85" name="T12"/>
              <a:gd fmla="*/ 129382 h 84" name="T13"/>
              <a:gd fmla="*/ 132509 w 85" name="T14"/>
              <a:gd fmla="*/ 30805 h 84" name="T15"/>
              <a:gd fmla="*/ 169489 w 85" name="T16"/>
              <a:gd fmla="*/ 40047 h 84" name="T17"/>
              <a:gd fmla="*/ 64714 w 85" name="T18"/>
              <a:gd fmla="*/ 200233 h 84" name="T19"/>
              <a:gd fmla="*/ 132509 w 85" name="T20"/>
              <a:gd fmla="*/ 0 h 84" name="T21"/>
              <a:gd fmla="*/ 0 w 85" name="T22"/>
              <a:gd fmla="*/ 129382 h 84" name="T23"/>
              <a:gd fmla="*/ 132509 w 85" name="T24"/>
              <a:gd fmla="*/ 258763 h 84" name="T25"/>
              <a:gd fmla="*/ 261937 w 85" name="T26"/>
              <a:gd fmla="*/ 129382 h 84" name="T27"/>
              <a:gd fmla="*/ 132509 w 85" name="T28"/>
              <a:gd fmla="*/ 0 h 8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84" w="85">
                <a:moveTo>
                  <a:pt x="43" y="74"/>
                </a:moveTo>
                <a:cubicBezTo>
                  <a:pt x="38" y="74"/>
                  <a:pt x="34" y="73"/>
                  <a:pt x="30" y="71"/>
                </a:cubicBezTo>
                <a:cubicBezTo>
                  <a:pt x="64" y="18"/>
                  <a:pt x="64" y="18"/>
                  <a:pt x="64" y="18"/>
                </a:cubicBezTo>
                <a:cubicBezTo>
                  <a:pt x="70" y="24"/>
                  <a:pt x="74" y="32"/>
                  <a:pt x="74" y="42"/>
                </a:cubicBezTo>
                <a:cubicBezTo>
                  <a:pt x="74" y="60"/>
                  <a:pt x="60" y="74"/>
                  <a:pt x="43" y="74"/>
                </a:cubicBezTo>
                <a:moveTo>
                  <a:pt x="21" y="65"/>
                </a:moveTo>
                <a:cubicBezTo>
                  <a:pt x="15" y="59"/>
                  <a:pt x="11" y="51"/>
                  <a:pt x="11" y="42"/>
                </a:cubicBezTo>
                <a:cubicBezTo>
                  <a:pt x="11" y="24"/>
                  <a:pt x="25" y="10"/>
                  <a:pt x="43" y="10"/>
                </a:cubicBezTo>
                <a:cubicBezTo>
                  <a:pt x="47" y="10"/>
                  <a:pt x="51" y="11"/>
                  <a:pt x="55" y="13"/>
                </a:cubicBezTo>
                <a:cubicBezTo>
                  <a:pt x="21" y="65"/>
                  <a:pt x="21" y="65"/>
                  <a:pt x="21" y="65"/>
                </a:cubicBezTo>
                <a:moveTo>
                  <a:pt x="43" y="0"/>
                </a:moveTo>
                <a:cubicBezTo>
                  <a:pt x="19" y="0"/>
                  <a:pt x="0" y="19"/>
                  <a:pt x="0" y="42"/>
                </a:cubicBezTo>
                <a:cubicBezTo>
                  <a:pt x="0" y="65"/>
                  <a:pt x="19" y="84"/>
                  <a:pt x="43" y="84"/>
                </a:cubicBezTo>
                <a:cubicBezTo>
                  <a:pt x="66" y="84"/>
                  <a:pt x="85" y="65"/>
                  <a:pt x="85" y="42"/>
                </a:cubicBezTo>
                <a:cubicBezTo>
                  <a:pt x="85" y="19"/>
                  <a:pt x="66" y="0"/>
                  <a:pt x="4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2" name="Freeform 64"/>
          <p:cNvSpPr>
            <a:spLocks noEditPoints="1"/>
          </p:cNvSpPr>
          <p:nvPr/>
        </p:nvSpPr>
        <p:spPr bwMode="auto">
          <a:xfrm>
            <a:off x="8401050" y="4650695"/>
            <a:ext cx="293687" cy="295275"/>
          </a:xfrm>
          <a:custGeom>
            <a:gdLst>
              <a:gd fmla="*/ 146844 w 96" name="T0"/>
              <a:gd fmla="*/ 196850 h 96" name="T1"/>
              <a:gd fmla="*/ 125429 w 96" name="T2"/>
              <a:gd fmla="*/ 218380 h 96" name="T3"/>
              <a:gd fmla="*/ 146844 w 96" name="T4"/>
              <a:gd fmla="*/ 239911 h 96" name="T5"/>
              <a:gd fmla="*/ 168258 w 96" name="T6"/>
              <a:gd fmla="*/ 218380 h 96" name="T7"/>
              <a:gd fmla="*/ 146844 w 96" name="T8"/>
              <a:gd fmla="*/ 196850 h 96" name="T9"/>
              <a:gd fmla="*/ 146844 w 96" name="T10"/>
              <a:gd fmla="*/ 46137 h 96" name="T11"/>
              <a:gd fmla="*/ 125429 w 96" name="T12"/>
              <a:gd fmla="*/ 67667 h 96" name="T13"/>
              <a:gd fmla="*/ 125429 w 96" name="T14"/>
              <a:gd fmla="*/ 156865 h 96" name="T15"/>
              <a:gd fmla="*/ 146844 w 96" name="T16"/>
              <a:gd fmla="*/ 175320 h 96" name="T17"/>
              <a:gd fmla="*/ 146844 w 96" name="T18"/>
              <a:gd fmla="*/ 175320 h 96" name="T19"/>
              <a:gd fmla="*/ 168258 w 96" name="T20"/>
              <a:gd fmla="*/ 153789 h 96" name="T21"/>
              <a:gd fmla="*/ 168258 w 96" name="T22"/>
              <a:gd fmla="*/ 70743 h 96" name="T23"/>
              <a:gd fmla="*/ 146844 w 96" name="T24"/>
              <a:gd fmla="*/ 46137 h 96" name="T25"/>
              <a:gd fmla="*/ 48948 w 96" name="T26"/>
              <a:gd fmla="*/ 261441 h 96" name="T27"/>
              <a:gd fmla="*/ 36711 w 96" name="T28"/>
              <a:gd fmla="*/ 246063 h 96" name="T29"/>
              <a:gd fmla="*/ 36711 w 96" name="T30"/>
              <a:gd fmla="*/ 49213 h 96" name="T31"/>
              <a:gd fmla="*/ 48948 w 96" name="T32"/>
              <a:gd fmla="*/ 36909 h 96" name="T33"/>
              <a:gd fmla="*/ 244739 w 96" name="T34"/>
              <a:gd fmla="*/ 36909 h 96" name="T35"/>
              <a:gd fmla="*/ 260035 w 96" name="T36"/>
              <a:gd fmla="*/ 49213 h 96" name="T37"/>
              <a:gd fmla="*/ 260035 w 96" name="T38"/>
              <a:gd fmla="*/ 246063 h 96" name="T39"/>
              <a:gd fmla="*/ 244739 w 96" name="T40"/>
              <a:gd fmla="*/ 261441 h 96" name="T41"/>
              <a:gd fmla="*/ 48948 w 96" name="T42"/>
              <a:gd fmla="*/ 261441 h 96" name="T43"/>
              <a:gd fmla="*/ 244739 w 96" name="T44"/>
              <a:gd fmla="*/ 0 h 96" name="T45"/>
              <a:gd fmla="*/ 48948 w 96" name="T46"/>
              <a:gd fmla="*/ 0 h 96" name="T47"/>
              <a:gd fmla="*/ 0 w 96" name="T48"/>
              <a:gd fmla="*/ 49213 h 96" name="T49"/>
              <a:gd fmla="*/ 0 w 96" name="T50"/>
              <a:gd fmla="*/ 246063 h 96" name="T51"/>
              <a:gd fmla="*/ 48948 w 96" name="T52"/>
              <a:gd fmla="*/ 295275 h 96" name="T53"/>
              <a:gd fmla="*/ 244739 w 96" name="T54"/>
              <a:gd fmla="*/ 295275 h 96" name="T55"/>
              <a:gd fmla="*/ 293687 w 96" name="T56"/>
              <a:gd fmla="*/ 246063 h 96" name="T57"/>
              <a:gd fmla="*/ 293687 w 96" name="T58"/>
              <a:gd fmla="*/ 49213 h 96" name="T59"/>
              <a:gd fmla="*/ 244739 w 96" name="T60"/>
              <a:gd fmla="*/ 0 h 9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96" w="96">
                <a:moveTo>
                  <a:pt x="48" y="64"/>
                </a:moveTo>
                <a:cubicBezTo>
                  <a:pt x="44" y="64"/>
                  <a:pt x="41" y="66"/>
                  <a:pt x="41" y="71"/>
                </a:cubicBezTo>
                <a:cubicBezTo>
                  <a:pt x="41" y="75"/>
                  <a:pt x="43" y="78"/>
                  <a:pt x="48" y="78"/>
                </a:cubicBezTo>
                <a:cubicBezTo>
                  <a:pt x="52" y="78"/>
                  <a:pt x="55" y="75"/>
                  <a:pt x="55" y="71"/>
                </a:cubicBezTo>
                <a:cubicBezTo>
                  <a:pt x="55" y="67"/>
                  <a:pt x="53" y="64"/>
                  <a:pt x="48" y="64"/>
                </a:cubicBezTo>
                <a:moveTo>
                  <a:pt x="48" y="15"/>
                </a:moveTo>
                <a:cubicBezTo>
                  <a:pt x="45" y="15"/>
                  <a:pt x="41" y="18"/>
                  <a:pt x="41" y="22"/>
                </a:cubicBezTo>
                <a:cubicBezTo>
                  <a:pt x="41" y="51"/>
                  <a:pt x="41" y="51"/>
                  <a:pt x="41" y="51"/>
                </a:cubicBezTo>
                <a:cubicBezTo>
                  <a:pt x="41" y="53"/>
                  <a:pt x="43" y="57"/>
                  <a:pt x="48" y="57"/>
                </a:cubicBezTo>
                <a:cubicBezTo>
                  <a:pt x="48" y="57"/>
                  <a:pt x="48" y="57"/>
                  <a:pt x="48" y="57"/>
                </a:cubicBezTo>
                <a:cubicBezTo>
                  <a:pt x="52" y="57"/>
                  <a:pt x="55" y="54"/>
                  <a:pt x="55" y="50"/>
                </a:cubicBezTo>
                <a:cubicBezTo>
                  <a:pt x="55" y="23"/>
                  <a:pt x="55" y="23"/>
                  <a:pt x="55" y="23"/>
                </a:cubicBezTo>
                <a:cubicBezTo>
                  <a:pt x="55" y="18"/>
                  <a:pt x="52" y="15"/>
                  <a:pt x="48" y="15"/>
                </a:cubicBezTo>
                <a:moveTo>
                  <a:pt x="16" y="85"/>
                </a:moveTo>
                <a:cubicBezTo>
                  <a:pt x="14" y="85"/>
                  <a:pt x="12" y="83"/>
                  <a:pt x="12" y="80"/>
                </a:cubicBezTo>
                <a:cubicBezTo>
                  <a:pt x="12" y="16"/>
                  <a:pt x="12" y="16"/>
                  <a:pt x="12" y="16"/>
                </a:cubicBezTo>
                <a:cubicBezTo>
                  <a:pt x="12" y="14"/>
                  <a:pt x="14" y="12"/>
                  <a:pt x="16" y="12"/>
                </a:cubicBezTo>
                <a:cubicBezTo>
                  <a:pt x="80" y="12"/>
                  <a:pt x="80" y="12"/>
                  <a:pt x="80" y="12"/>
                </a:cubicBezTo>
                <a:cubicBezTo>
                  <a:pt x="83" y="12"/>
                  <a:pt x="85" y="14"/>
                  <a:pt x="85" y="16"/>
                </a:cubicBezTo>
                <a:cubicBezTo>
                  <a:pt x="85" y="80"/>
                  <a:pt x="85" y="80"/>
                  <a:pt x="85" y="80"/>
                </a:cubicBezTo>
                <a:cubicBezTo>
                  <a:pt x="85" y="83"/>
                  <a:pt x="83" y="85"/>
                  <a:pt x="80" y="85"/>
                </a:cubicBezTo>
                <a:cubicBezTo>
                  <a:pt x="16" y="85"/>
                  <a:pt x="16" y="85"/>
                  <a:pt x="16" y="85"/>
                </a:cubicBezTo>
                <a:moveTo>
                  <a:pt x="80" y="0"/>
                </a:moveTo>
                <a:cubicBezTo>
                  <a:pt x="16" y="0"/>
                  <a:pt x="16" y="0"/>
                  <a:pt x="16" y="0"/>
                </a:cubicBezTo>
                <a:cubicBezTo>
                  <a:pt x="7" y="0"/>
                  <a:pt x="0" y="7"/>
                  <a:pt x="0" y="16"/>
                </a:cubicBezTo>
                <a:cubicBezTo>
                  <a:pt x="0" y="80"/>
                  <a:pt x="0" y="80"/>
                  <a:pt x="0" y="80"/>
                </a:cubicBezTo>
                <a:cubicBezTo>
                  <a:pt x="0" y="89"/>
                  <a:pt x="7" y="96"/>
                  <a:pt x="16" y="96"/>
                </a:cubicBezTo>
                <a:cubicBezTo>
                  <a:pt x="80" y="96"/>
                  <a:pt x="80" y="96"/>
                  <a:pt x="80" y="96"/>
                </a:cubicBezTo>
                <a:cubicBezTo>
                  <a:pt x="89" y="96"/>
                  <a:pt x="96" y="89"/>
                  <a:pt x="96" y="80"/>
                </a:cubicBezTo>
                <a:cubicBezTo>
                  <a:pt x="96" y="16"/>
                  <a:pt x="96" y="16"/>
                  <a:pt x="96" y="16"/>
                </a:cubicBezTo>
                <a:cubicBezTo>
                  <a:pt x="96" y="7"/>
                  <a:pt x="89" y="0"/>
                  <a:pt x="8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3" name="Freeform 65"/>
          <p:cNvSpPr>
            <a:spLocks noEditPoints="1"/>
          </p:cNvSpPr>
          <p:nvPr/>
        </p:nvSpPr>
        <p:spPr bwMode="auto">
          <a:xfrm>
            <a:off x="9863137" y="4603070"/>
            <a:ext cx="223838" cy="390525"/>
          </a:xfrm>
          <a:custGeom>
            <a:gdLst>
              <a:gd fmla="*/ 110386 w 73" name="T0"/>
              <a:gd fmla="*/ 187575 h 127" name="T1"/>
              <a:gd fmla="*/ 33729 w 73" name="T2"/>
              <a:gd fmla="*/ 110700 h 127" name="T3"/>
              <a:gd fmla="*/ 110386 w 73" name="T4"/>
              <a:gd fmla="*/ 33825 h 127" name="T5"/>
              <a:gd fmla="*/ 190109 w 73" name="T6"/>
              <a:gd fmla="*/ 110700 h 127" name="T7"/>
              <a:gd fmla="*/ 110386 w 73" name="T8"/>
              <a:gd fmla="*/ 187575 h 127" name="T9"/>
              <a:gd fmla="*/ 110386 w 73" name="T10"/>
              <a:gd fmla="*/ 0 h 127" name="T11"/>
              <a:gd fmla="*/ 0 w 73" name="T12"/>
              <a:gd fmla="*/ 110700 h 127" name="T13"/>
              <a:gd fmla="*/ 6133 w 73" name="T14"/>
              <a:gd fmla="*/ 141450 h 127" name="T15"/>
              <a:gd fmla="*/ 113452 w 73" name="T16"/>
              <a:gd fmla="*/ 390525 h 127" name="T17"/>
              <a:gd fmla="*/ 217705 w 73" name="T18"/>
              <a:gd fmla="*/ 141450 h 127" name="T19"/>
              <a:gd fmla="*/ 223838 w 73" name="T20"/>
              <a:gd fmla="*/ 110700 h 127" name="T21"/>
              <a:gd fmla="*/ 110386 w 73" name="T22"/>
              <a:gd fmla="*/ 0 h 127"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27" w="73">
                <a:moveTo>
                  <a:pt x="36" y="61"/>
                </a:moveTo>
                <a:cubicBezTo>
                  <a:pt x="23" y="61"/>
                  <a:pt x="11" y="50"/>
                  <a:pt x="11" y="36"/>
                </a:cubicBezTo>
                <a:cubicBezTo>
                  <a:pt x="11" y="22"/>
                  <a:pt x="23" y="11"/>
                  <a:pt x="36" y="11"/>
                </a:cubicBezTo>
                <a:cubicBezTo>
                  <a:pt x="50" y="11"/>
                  <a:pt x="62" y="22"/>
                  <a:pt x="62" y="36"/>
                </a:cubicBezTo>
                <a:cubicBezTo>
                  <a:pt x="62" y="50"/>
                  <a:pt x="50" y="61"/>
                  <a:pt x="36" y="61"/>
                </a:cubicBezTo>
                <a:moveTo>
                  <a:pt x="36" y="0"/>
                </a:moveTo>
                <a:cubicBezTo>
                  <a:pt x="17" y="0"/>
                  <a:pt x="0" y="16"/>
                  <a:pt x="0" y="36"/>
                </a:cubicBezTo>
                <a:cubicBezTo>
                  <a:pt x="0" y="40"/>
                  <a:pt x="1" y="43"/>
                  <a:pt x="2" y="46"/>
                </a:cubicBezTo>
                <a:cubicBezTo>
                  <a:pt x="37" y="127"/>
                  <a:pt x="37" y="127"/>
                  <a:pt x="37" y="127"/>
                </a:cubicBezTo>
                <a:cubicBezTo>
                  <a:pt x="71" y="46"/>
                  <a:pt x="71" y="46"/>
                  <a:pt x="71" y="46"/>
                </a:cubicBezTo>
                <a:cubicBezTo>
                  <a:pt x="72" y="43"/>
                  <a:pt x="73" y="40"/>
                  <a:pt x="73" y="36"/>
                </a:cubicBezTo>
                <a:cubicBezTo>
                  <a:pt x="73" y="16"/>
                  <a:pt x="56" y="0"/>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4" name="Freeform 67"/>
          <p:cNvSpPr>
            <a:spLocks noEditPoints="1"/>
          </p:cNvSpPr>
          <p:nvPr/>
        </p:nvSpPr>
        <p:spPr bwMode="auto">
          <a:xfrm>
            <a:off x="7723187" y="4650695"/>
            <a:ext cx="298450" cy="295275"/>
          </a:xfrm>
          <a:custGeom>
            <a:gdLst>
              <a:gd fmla="*/ 236914 w 97" name="T0"/>
              <a:gd fmla="*/ 52288 h 96" name="T1"/>
              <a:gd fmla="*/ 233837 w 97" name="T2"/>
              <a:gd fmla="*/ 52288 h 96" name="T3"/>
              <a:gd fmla="*/ 150763 w 97" name="T4"/>
              <a:gd fmla="*/ 61516 h 96" name="T5"/>
              <a:gd fmla="*/ 144610 w 97" name="T6"/>
              <a:gd fmla="*/ 64591 h 96" name="T7"/>
              <a:gd fmla="*/ 141533 w 97" name="T8"/>
              <a:gd fmla="*/ 70743 h 96" name="T9"/>
              <a:gd fmla="*/ 144610 w 97" name="T10"/>
              <a:gd fmla="*/ 79970 h 96" name="T11"/>
              <a:gd fmla="*/ 166147 w 97" name="T12"/>
              <a:gd fmla="*/ 104577 h 96" name="T13"/>
              <a:gd fmla="*/ 64613 w 97" name="T14"/>
              <a:gd fmla="*/ 206077 h 96" name="T15"/>
              <a:gd fmla="*/ 64613 w 97" name="T16"/>
              <a:gd fmla="*/ 227608 h 96" name="T17"/>
              <a:gd fmla="*/ 76920 w 97" name="T18"/>
              <a:gd fmla="*/ 230684 h 96" name="T19"/>
              <a:gd fmla="*/ 86151 w 97" name="T20"/>
              <a:gd fmla="*/ 227608 h 96" name="T21"/>
              <a:gd fmla="*/ 187685 w 97" name="T22"/>
              <a:gd fmla="*/ 126107 h 96" name="T23"/>
              <a:gd fmla="*/ 215376 w 97" name="T24"/>
              <a:gd fmla="*/ 153789 h 96" name="T25"/>
              <a:gd fmla="*/ 224607 w 97" name="T26"/>
              <a:gd fmla="*/ 156865 h 96" name="T27"/>
              <a:gd fmla="*/ 227684 w 97" name="T28"/>
              <a:gd fmla="*/ 153789 h 96" name="T29"/>
              <a:gd fmla="*/ 230760 w 97" name="T30"/>
              <a:gd fmla="*/ 150713 h 96" name="T31"/>
              <a:gd fmla="*/ 233837 w 97" name="T32"/>
              <a:gd fmla="*/ 147638 h 96" name="T33"/>
              <a:gd fmla="*/ 246144 w 97" name="T34"/>
              <a:gd fmla="*/ 64591 h 96" name="T35"/>
              <a:gd fmla="*/ 243068 w 97" name="T36"/>
              <a:gd fmla="*/ 52288 h 96" name="T37"/>
              <a:gd fmla="*/ 236914 w 97" name="T38"/>
              <a:gd fmla="*/ 52288 h 96" name="T39"/>
              <a:gd fmla="*/ 49229 w 97" name="T40"/>
              <a:gd fmla="*/ 261441 h 96" name="T41"/>
              <a:gd fmla="*/ 36922 w 97" name="T42"/>
              <a:gd fmla="*/ 246063 h 96" name="T43"/>
              <a:gd fmla="*/ 36922 w 97" name="T44"/>
              <a:gd fmla="*/ 49213 h 96" name="T45"/>
              <a:gd fmla="*/ 49229 w 97" name="T46"/>
              <a:gd fmla="*/ 36909 h 96" name="T47"/>
              <a:gd fmla="*/ 246144 w 97" name="T48"/>
              <a:gd fmla="*/ 36909 h 96" name="T49"/>
              <a:gd fmla="*/ 261528 w 97" name="T50"/>
              <a:gd fmla="*/ 49213 h 96" name="T51"/>
              <a:gd fmla="*/ 261528 w 97" name="T52"/>
              <a:gd fmla="*/ 246063 h 96" name="T53"/>
              <a:gd fmla="*/ 246144 w 97" name="T54"/>
              <a:gd fmla="*/ 261441 h 96" name="T55"/>
              <a:gd fmla="*/ 49229 w 97" name="T56"/>
              <a:gd fmla="*/ 261441 h 96" name="T57"/>
              <a:gd fmla="*/ 246144 w 97" name="T58"/>
              <a:gd fmla="*/ 0 h 96" name="T59"/>
              <a:gd fmla="*/ 49229 w 97" name="T60"/>
              <a:gd fmla="*/ 0 h 96" name="T61"/>
              <a:gd fmla="*/ 0 w 97" name="T62"/>
              <a:gd fmla="*/ 49213 h 96" name="T63"/>
              <a:gd fmla="*/ 0 w 97" name="T64"/>
              <a:gd fmla="*/ 246063 h 96" name="T65"/>
              <a:gd fmla="*/ 49229 w 97" name="T66"/>
              <a:gd fmla="*/ 295275 h 96" name="T67"/>
              <a:gd fmla="*/ 246144 w 97" name="T68"/>
              <a:gd fmla="*/ 295275 h 96" name="T69"/>
              <a:gd fmla="*/ 298450 w 97" name="T70"/>
              <a:gd fmla="*/ 246063 h 96" name="T71"/>
              <a:gd fmla="*/ 298450 w 97" name="T72"/>
              <a:gd fmla="*/ 49213 h 96" name="T73"/>
              <a:gd fmla="*/ 246144 w 97" name="T74"/>
              <a:gd fmla="*/ 0 h 9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96" w="97">
                <a:moveTo>
                  <a:pt x="77" y="17"/>
                </a:moveTo>
                <a:cubicBezTo>
                  <a:pt x="76" y="17"/>
                  <a:pt x="76" y="17"/>
                  <a:pt x="76" y="17"/>
                </a:cubicBezTo>
                <a:cubicBezTo>
                  <a:pt x="49" y="20"/>
                  <a:pt x="49" y="20"/>
                  <a:pt x="49" y="20"/>
                </a:cubicBezTo>
                <a:cubicBezTo>
                  <a:pt x="48" y="21"/>
                  <a:pt x="47" y="21"/>
                  <a:pt x="47" y="21"/>
                </a:cubicBezTo>
                <a:cubicBezTo>
                  <a:pt x="47" y="22"/>
                  <a:pt x="46" y="22"/>
                  <a:pt x="46" y="23"/>
                </a:cubicBezTo>
                <a:cubicBezTo>
                  <a:pt x="46" y="24"/>
                  <a:pt x="46" y="25"/>
                  <a:pt x="47" y="26"/>
                </a:cubicBezTo>
                <a:cubicBezTo>
                  <a:pt x="54" y="34"/>
                  <a:pt x="54" y="34"/>
                  <a:pt x="54" y="34"/>
                </a:cubicBezTo>
                <a:cubicBezTo>
                  <a:pt x="21" y="67"/>
                  <a:pt x="21" y="67"/>
                  <a:pt x="21" y="67"/>
                </a:cubicBezTo>
                <a:cubicBezTo>
                  <a:pt x="19" y="69"/>
                  <a:pt x="19" y="72"/>
                  <a:pt x="21" y="74"/>
                </a:cubicBezTo>
                <a:cubicBezTo>
                  <a:pt x="22" y="75"/>
                  <a:pt x="23" y="75"/>
                  <a:pt x="25" y="75"/>
                </a:cubicBezTo>
                <a:cubicBezTo>
                  <a:pt x="26" y="75"/>
                  <a:pt x="27" y="75"/>
                  <a:pt x="28" y="74"/>
                </a:cubicBezTo>
                <a:cubicBezTo>
                  <a:pt x="61" y="41"/>
                  <a:pt x="61" y="41"/>
                  <a:pt x="61" y="41"/>
                </a:cubicBezTo>
                <a:cubicBezTo>
                  <a:pt x="70" y="50"/>
                  <a:pt x="70" y="50"/>
                  <a:pt x="70" y="50"/>
                </a:cubicBezTo>
                <a:cubicBezTo>
                  <a:pt x="71" y="50"/>
                  <a:pt x="72" y="51"/>
                  <a:pt x="73" y="51"/>
                </a:cubicBezTo>
                <a:cubicBezTo>
                  <a:pt x="73" y="51"/>
                  <a:pt x="73" y="51"/>
                  <a:pt x="74" y="50"/>
                </a:cubicBezTo>
                <a:cubicBezTo>
                  <a:pt x="74" y="50"/>
                  <a:pt x="75" y="50"/>
                  <a:pt x="75" y="49"/>
                </a:cubicBezTo>
                <a:cubicBezTo>
                  <a:pt x="76" y="49"/>
                  <a:pt x="76" y="48"/>
                  <a:pt x="76" y="48"/>
                </a:cubicBezTo>
                <a:cubicBezTo>
                  <a:pt x="80" y="21"/>
                  <a:pt x="80" y="21"/>
                  <a:pt x="80" y="21"/>
                </a:cubicBezTo>
                <a:cubicBezTo>
                  <a:pt x="80" y="20"/>
                  <a:pt x="80" y="18"/>
                  <a:pt x="79" y="17"/>
                </a:cubicBezTo>
                <a:cubicBezTo>
                  <a:pt x="78" y="17"/>
                  <a:pt x="78" y="17"/>
                  <a:pt x="77" y="17"/>
                </a:cubicBezTo>
                <a:moveTo>
                  <a:pt x="16" y="85"/>
                </a:moveTo>
                <a:cubicBezTo>
                  <a:pt x="14" y="85"/>
                  <a:pt x="12" y="83"/>
                  <a:pt x="12" y="80"/>
                </a:cubicBezTo>
                <a:cubicBezTo>
                  <a:pt x="12" y="16"/>
                  <a:pt x="12" y="16"/>
                  <a:pt x="12" y="16"/>
                </a:cubicBezTo>
                <a:cubicBezTo>
                  <a:pt x="12" y="14"/>
                  <a:pt x="14" y="12"/>
                  <a:pt x="16" y="12"/>
                </a:cubicBezTo>
                <a:cubicBezTo>
                  <a:pt x="80" y="12"/>
                  <a:pt x="80" y="12"/>
                  <a:pt x="80" y="12"/>
                </a:cubicBezTo>
                <a:cubicBezTo>
                  <a:pt x="83" y="12"/>
                  <a:pt x="85" y="14"/>
                  <a:pt x="85" y="16"/>
                </a:cubicBezTo>
                <a:cubicBezTo>
                  <a:pt x="85" y="80"/>
                  <a:pt x="85" y="80"/>
                  <a:pt x="85" y="80"/>
                </a:cubicBezTo>
                <a:cubicBezTo>
                  <a:pt x="85" y="83"/>
                  <a:pt x="83" y="85"/>
                  <a:pt x="80" y="85"/>
                </a:cubicBezTo>
                <a:cubicBezTo>
                  <a:pt x="16" y="85"/>
                  <a:pt x="16" y="85"/>
                  <a:pt x="16" y="85"/>
                </a:cubicBezTo>
                <a:moveTo>
                  <a:pt x="80" y="0"/>
                </a:moveTo>
                <a:cubicBezTo>
                  <a:pt x="16" y="0"/>
                  <a:pt x="16" y="0"/>
                  <a:pt x="16" y="0"/>
                </a:cubicBezTo>
                <a:cubicBezTo>
                  <a:pt x="8" y="0"/>
                  <a:pt x="0" y="7"/>
                  <a:pt x="0" y="16"/>
                </a:cubicBezTo>
                <a:cubicBezTo>
                  <a:pt x="0" y="80"/>
                  <a:pt x="0" y="80"/>
                  <a:pt x="0" y="80"/>
                </a:cubicBezTo>
                <a:cubicBezTo>
                  <a:pt x="0" y="89"/>
                  <a:pt x="8" y="96"/>
                  <a:pt x="16" y="96"/>
                </a:cubicBezTo>
                <a:cubicBezTo>
                  <a:pt x="80" y="96"/>
                  <a:pt x="80" y="96"/>
                  <a:pt x="80" y="96"/>
                </a:cubicBezTo>
                <a:cubicBezTo>
                  <a:pt x="89" y="96"/>
                  <a:pt x="97" y="89"/>
                  <a:pt x="97" y="80"/>
                </a:cubicBezTo>
                <a:cubicBezTo>
                  <a:pt x="97" y="16"/>
                  <a:pt x="97" y="16"/>
                  <a:pt x="97" y="16"/>
                </a:cubicBezTo>
                <a:cubicBezTo>
                  <a:pt x="97" y="7"/>
                  <a:pt x="89" y="0"/>
                  <a:pt x="8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5" name="Freeform 69"/>
          <p:cNvSpPr/>
          <p:nvPr/>
        </p:nvSpPr>
        <p:spPr bwMode="auto">
          <a:xfrm>
            <a:off x="9075737" y="4641170"/>
            <a:ext cx="407988" cy="314325"/>
          </a:xfrm>
          <a:custGeom>
            <a:gdLst>
              <a:gd fmla="*/ 242339 w 133" name="T0"/>
              <a:gd fmla="*/ 0 h 102" name="T1"/>
              <a:gd fmla="*/ 165649 w 133" name="T2"/>
              <a:gd fmla="*/ 0 h 102" name="T3"/>
              <a:gd fmla="*/ 153379 w 133" name="T4"/>
              <a:gd fmla="*/ 12326 h 102" name="T5"/>
              <a:gd fmla="*/ 153379 w 133" name="T6"/>
              <a:gd fmla="*/ 89367 h 102" name="T7"/>
              <a:gd fmla="*/ 165649 w 133" name="T8"/>
              <a:gd fmla="*/ 104775 h 102" name="T9"/>
              <a:gd fmla="*/ 193257 w 133" name="T10"/>
              <a:gd fmla="*/ 104775 h 102" name="T11"/>
              <a:gd fmla="*/ 193257 w 133" name="T12"/>
              <a:gd fmla="*/ 141754 h 102" name="T13"/>
              <a:gd fmla="*/ 52149 w 133" name="T14"/>
              <a:gd fmla="*/ 141754 h 102" name="T15"/>
              <a:gd fmla="*/ 42946 w 133" name="T16"/>
              <a:gd fmla="*/ 144836 h 102" name="T17"/>
              <a:gd fmla="*/ 39879 w 133" name="T18"/>
              <a:gd fmla="*/ 154081 h 102" name="T19"/>
              <a:gd fmla="*/ 39879 w 133" name="T20"/>
              <a:gd fmla="*/ 212632 h 102" name="T21"/>
              <a:gd fmla="*/ 15338 w 133" name="T22"/>
              <a:gd fmla="*/ 212632 h 102" name="T23"/>
              <a:gd fmla="*/ 0 w 133" name="T24"/>
              <a:gd fmla="*/ 224958 h 102" name="T25"/>
              <a:gd fmla="*/ 0 w 133" name="T26"/>
              <a:gd fmla="*/ 301999 h 102" name="T27"/>
              <a:gd fmla="*/ 15338 w 133" name="T28"/>
              <a:gd fmla="*/ 314325 h 102" name="T29"/>
              <a:gd fmla="*/ 92027 w 133" name="T30"/>
              <a:gd fmla="*/ 314325 h 102" name="T31"/>
              <a:gd fmla="*/ 104298 w 133" name="T32"/>
              <a:gd fmla="*/ 301999 h 102" name="T33"/>
              <a:gd fmla="*/ 104298 w 133" name="T34"/>
              <a:gd fmla="*/ 224958 h 102" name="T35"/>
              <a:gd fmla="*/ 92027 w 133" name="T36"/>
              <a:gd fmla="*/ 212632 h 102" name="T37"/>
              <a:gd fmla="*/ 64419 w 133" name="T38"/>
              <a:gd fmla="*/ 212632 h 102" name="T39"/>
              <a:gd fmla="*/ 64419 w 133" name="T40"/>
              <a:gd fmla="*/ 166407 h 102" name="T41"/>
              <a:gd fmla="*/ 193257 w 133" name="T42"/>
              <a:gd fmla="*/ 166407 h 102" name="T43"/>
              <a:gd fmla="*/ 193257 w 133" name="T44"/>
              <a:gd fmla="*/ 212632 h 102" name="T45"/>
              <a:gd fmla="*/ 165649 w 133" name="T46"/>
              <a:gd fmla="*/ 212632 h 102" name="T47"/>
              <a:gd fmla="*/ 153379 w 133" name="T48"/>
              <a:gd fmla="*/ 224958 h 102" name="T49"/>
              <a:gd fmla="*/ 153379 w 133" name="T50"/>
              <a:gd fmla="*/ 301999 h 102" name="T51"/>
              <a:gd fmla="*/ 165649 w 133" name="T52"/>
              <a:gd fmla="*/ 314325 h 102" name="T53"/>
              <a:gd fmla="*/ 242339 w 133" name="T54"/>
              <a:gd fmla="*/ 314325 h 102" name="T55"/>
              <a:gd fmla="*/ 257677 w 133" name="T56"/>
              <a:gd fmla="*/ 301999 h 102" name="T57"/>
              <a:gd fmla="*/ 257677 w 133" name="T58"/>
              <a:gd fmla="*/ 224958 h 102" name="T59"/>
              <a:gd fmla="*/ 242339 w 133" name="T60"/>
              <a:gd fmla="*/ 212632 h 102" name="T61"/>
              <a:gd fmla="*/ 217798 w 133" name="T62"/>
              <a:gd fmla="*/ 212632 h 102" name="T63"/>
              <a:gd fmla="*/ 217798 w 133" name="T64"/>
              <a:gd fmla="*/ 166407 h 102" name="T65"/>
              <a:gd fmla="*/ 346636 w 133" name="T66"/>
              <a:gd fmla="*/ 166407 h 102" name="T67"/>
              <a:gd fmla="*/ 346636 w 133" name="T68"/>
              <a:gd fmla="*/ 212632 h 102" name="T69"/>
              <a:gd fmla="*/ 315961 w 133" name="T70"/>
              <a:gd fmla="*/ 212632 h 102" name="T71"/>
              <a:gd fmla="*/ 303690 w 133" name="T72"/>
              <a:gd fmla="*/ 224958 h 102" name="T73"/>
              <a:gd fmla="*/ 303690 w 133" name="T74"/>
              <a:gd fmla="*/ 301999 h 102" name="T75"/>
              <a:gd fmla="*/ 315961 w 133" name="T76"/>
              <a:gd fmla="*/ 314325 h 102" name="T77"/>
              <a:gd fmla="*/ 395718 w 133" name="T78"/>
              <a:gd fmla="*/ 314325 h 102" name="T79"/>
              <a:gd fmla="*/ 407988 w 133" name="T80"/>
              <a:gd fmla="*/ 301999 h 102" name="T81"/>
              <a:gd fmla="*/ 407988 w 133" name="T82"/>
              <a:gd fmla="*/ 224958 h 102" name="T83"/>
              <a:gd fmla="*/ 395718 w 133" name="T84"/>
              <a:gd fmla="*/ 212632 h 102" name="T85"/>
              <a:gd fmla="*/ 371177 w 133" name="T86"/>
              <a:gd fmla="*/ 212632 h 102" name="T87"/>
              <a:gd fmla="*/ 371177 w 133" name="T88"/>
              <a:gd fmla="*/ 154081 h 102" name="T89"/>
              <a:gd fmla="*/ 365042 w 133" name="T90"/>
              <a:gd fmla="*/ 144836 h 102" name="T91"/>
              <a:gd fmla="*/ 358907 w 133" name="T92"/>
              <a:gd fmla="*/ 141754 h 102" name="T93"/>
              <a:gd fmla="*/ 217798 w 133" name="T94"/>
              <a:gd fmla="*/ 141754 h 102" name="T95"/>
              <a:gd fmla="*/ 217798 w 133" name="T96"/>
              <a:gd fmla="*/ 104775 h 102" name="T97"/>
              <a:gd fmla="*/ 242339 w 133" name="T98"/>
              <a:gd fmla="*/ 104775 h 102" name="T99"/>
              <a:gd fmla="*/ 257677 w 133" name="T100"/>
              <a:gd fmla="*/ 89367 h 102" name="T101"/>
              <a:gd fmla="*/ 257677 w 133" name="T102"/>
              <a:gd fmla="*/ 12326 h 102" name="T103"/>
              <a:gd fmla="*/ 242339 w 133" name="T104"/>
              <a:gd fmla="*/ 0 h 10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02" w="133">
                <a:moveTo>
                  <a:pt x="79" y="0"/>
                </a:moveTo>
                <a:cubicBezTo>
                  <a:pt x="54" y="0"/>
                  <a:pt x="54" y="0"/>
                  <a:pt x="54" y="0"/>
                </a:cubicBezTo>
                <a:cubicBezTo>
                  <a:pt x="52" y="0"/>
                  <a:pt x="50" y="2"/>
                  <a:pt x="50" y="4"/>
                </a:cubicBezTo>
                <a:cubicBezTo>
                  <a:pt x="50" y="29"/>
                  <a:pt x="50" y="29"/>
                  <a:pt x="50" y="29"/>
                </a:cubicBezTo>
                <a:cubicBezTo>
                  <a:pt x="50" y="32"/>
                  <a:pt x="52" y="34"/>
                  <a:pt x="54" y="34"/>
                </a:cubicBezTo>
                <a:cubicBezTo>
                  <a:pt x="63" y="34"/>
                  <a:pt x="63" y="34"/>
                  <a:pt x="63" y="34"/>
                </a:cubicBezTo>
                <a:cubicBezTo>
                  <a:pt x="63" y="46"/>
                  <a:pt x="63" y="46"/>
                  <a:pt x="63" y="46"/>
                </a:cubicBezTo>
                <a:cubicBezTo>
                  <a:pt x="17" y="46"/>
                  <a:pt x="17" y="46"/>
                  <a:pt x="17" y="46"/>
                </a:cubicBezTo>
                <a:cubicBezTo>
                  <a:pt x="16" y="46"/>
                  <a:pt x="15" y="46"/>
                  <a:pt x="14" y="47"/>
                </a:cubicBezTo>
                <a:cubicBezTo>
                  <a:pt x="13" y="48"/>
                  <a:pt x="13" y="49"/>
                  <a:pt x="13" y="50"/>
                </a:cubicBezTo>
                <a:cubicBezTo>
                  <a:pt x="13" y="69"/>
                  <a:pt x="13" y="69"/>
                  <a:pt x="13" y="69"/>
                </a:cubicBezTo>
                <a:cubicBezTo>
                  <a:pt x="5" y="69"/>
                  <a:pt x="5" y="69"/>
                  <a:pt x="5" y="69"/>
                </a:cubicBezTo>
                <a:cubicBezTo>
                  <a:pt x="2" y="69"/>
                  <a:pt x="0" y="70"/>
                  <a:pt x="0" y="73"/>
                </a:cubicBezTo>
                <a:cubicBezTo>
                  <a:pt x="0" y="98"/>
                  <a:pt x="0" y="98"/>
                  <a:pt x="0" y="98"/>
                </a:cubicBezTo>
                <a:cubicBezTo>
                  <a:pt x="0" y="101"/>
                  <a:pt x="2" y="102"/>
                  <a:pt x="5" y="102"/>
                </a:cubicBezTo>
                <a:cubicBezTo>
                  <a:pt x="30" y="102"/>
                  <a:pt x="30" y="102"/>
                  <a:pt x="30" y="102"/>
                </a:cubicBezTo>
                <a:cubicBezTo>
                  <a:pt x="32" y="102"/>
                  <a:pt x="34" y="101"/>
                  <a:pt x="34" y="98"/>
                </a:cubicBezTo>
                <a:cubicBezTo>
                  <a:pt x="34" y="73"/>
                  <a:pt x="34" y="73"/>
                  <a:pt x="34" y="73"/>
                </a:cubicBezTo>
                <a:cubicBezTo>
                  <a:pt x="34" y="70"/>
                  <a:pt x="32" y="69"/>
                  <a:pt x="30" y="69"/>
                </a:cubicBezTo>
                <a:cubicBezTo>
                  <a:pt x="21" y="69"/>
                  <a:pt x="21" y="69"/>
                  <a:pt x="21" y="69"/>
                </a:cubicBezTo>
                <a:cubicBezTo>
                  <a:pt x="21" y="54"/>
                  <a:pt x="21" y="54"/>
                  <a:pt x="21" y="54"/>
                </a:cubicBezTo>
                <a:cubicBezTo>
                  <a:pt x="63" y="54"/>
                  <a:pt x="63" y="54"/>
                  <a:pt x="63" y="54"/>
                </a:cubicBezTo>
                <a:cubicBezTo>
                  <a:pt x="63" y="69"/>
                  <a:pt x="63" y="69"/>
                  <a:pt x="63" y="69"/>
                </a:cubicBezTo>
                <a:cubicBezTo>
                  <a:pt x="54" y="69"/>
                  <a:pt x="54" y="69"/>
                  <a:pt x="54" y="69"/>
                </a:cubicBezTo>
                <a:cubicBezTo>
                  <a:pt x="52" y="69"/>
                  <a:pt x="50" y="70"/>
                  <a:pt x="50" y="73"/>
                </a:cubicBezTo>
                <a:cubicBezTo>
                  <a:pt x="50" y="98"/>
                  <a:pt x="50" y="98"/>
                  <a:pt x="50" y="98"/>
                </a:cubicBezTo>
                <a:cubicBezTo>
                  <a:pt x="50" y="101"/>
                  <a:pt x="52" y="102"/>
                  <a:pt x="54" y="102"/>
                </a:cubicBezTo>
                <a:cubicBezTo>
                  <a:pt x="79" y="102"/>
                  <a:pt x="79" y="102"/>
                  <a:pt x="79" y="102"/>
                </a:cubicBezTo>
                <a:cubicBezTo>
                  <a:pt x="82" y="102"/>
                  <a:pt x="84" y="101"/>
                  <a:pt x="84" y="98"/>
                </a:cubicBezTo>
                <a:cubicBezTo>
                  <a:pt x="84" y="73"/>
                  <a:pt x="84" y="73"/>
                  <a:pt x="84" y="73"/>
                </a:cubicBezTo>
                <a:cubicBezTo>
                  <a:pt x="84" y="70"/>
                  <a:pt x="82" y="69"/>
                  <a:pt x="79" y="69"/>
                </a:cubicBezTo>
                <a:cubicBezTo>
                  <a:pt x="71" y="69"/>
                  <a:pt x="71" y="69"/>
                  <a:pt x="71" y="69"/>
                </a:cubicBezTo>
                <a:cubicBezTo>
                  <a:pt x="71" y="54"/>
                  <a:pt x="71" y="54"/>
                  <a:pt x="71" y="54"/>
                </a:cubicBezTo>
                <a:cubicBezTo>
                  <a:pt x="113" y="54"/>
                  <a:pt x="113" y="54"/>
                  <a:pt x="113" y="54"/>
                </a:cubicBezTo>
                <a:cubicBezTo>
                  <a:pt x="113" y="69"/>
                  <a:pt x="113" y="69"/>
                  <a:pt x="113" y="69"/>
                </a:cubicBezTo>
                <a:cubicBezTo>
                  <a:pt x="103" y="69"/>
                  <a:pt x="103" y="69"/>
                  <a:pt x="103" y="69"/>
                </a:cubicBezTo>
                <a:cubicBezTo>
                  <a:pt x="101" y="69"/>
                  <a:pt x="99" y="70"/>
                  <a:pt x="99" y="73"/>
                </a:cubicBezTo>
                <a:cubicBezTo>
                  <a:pt x="99" y="98"/>
                  <a:pt x="99" y="98"/>
                  <a:pt x="99" y="98"/>
                </a:cubicBezTo>
                <a:cubicBezTo>
                  <a:pt x="99" y="101"/>
                  <a:pt x="101" y="102"/>
                  <a:pt x="103" y="102"/>
                </a:cubicBezTo>
                <a:cubicBezTo>
                  <a:pt x="129" y="102"/>
                  <a:pt x="129" y="102"/>
                  <a:pt x="129" y="102"/>
                </a:cubicBezTo>
                <a:cubicBezTo>
                  <a:pt x="131" y="102"/>
                  <a:pt x="133" y="101"/>
                  <a:pt x="133" y="98"/>
                </a:cubicBezTo>
                <a:cubicBezTo>
                  <a:pt x="133" y="73"/>
                  <a:pt x="133" y="73"/>
                  <a:pt x="133" y="73"/>
                </a:cubicBezTo>
                <a:cubicBezTo>
                  <a:pt x="133" y="70"/>
                  <a:pt x="131" y="69"/>
                  <a:pt x="129" y="69"/>
                </a:cubicBezTo>
                <a:cubicBezTo>
                  <a:pt x="121" y="69"/>
                  <a:pt x="121" y="69"/>
                  <a:pt x="121" y="69"/>
                </a:cubicBezTo>
                <a:cubicBezTo>
                  <a:pt x="121" y="50"/>
                  <a:pt x="121" y="50"/>
                  <a:pt x="121" y="50"/>
                </a:cubicBezTo>
                <a:cubicBezTo>
                  <a:pt x="121" y="49"/>
                  <a:pt x="120" y="48"/>
                  <a:pt x="119" y="47"/>
                </a:cubicBezTo>
                <a:cubicBezTo>
                  <a:pt x="119" y="46"/>
                  <a:pt x="118" y="46"/>
                  <a:pt x="117" y="46"/>
                </a:cubicBezTo>
                <a:cubicBezTo>
                  <a:pt x="71" y="46"/>
                  <a:pt x="71" y="46"/>
                  <a:pt x="71" y="46"/>
                </a:cubicBezTo>
                <a:cubicBezTo>
                  <a:pt x="71" y="34"/>
                  <a:pt x="71" y="34"/>
                  <a:pt x="71" y="34"/>
                </a:cubicBezTo>
                <a:cubicBezTo>
                  <a:pt x="79" y="34"/>
                  <a:pt x="79" y="34"/>
                  <a:pt x="79" y="34"/>
                </a:cubicBezTo>
                <a:cubicBezTo>
                  <a:pt x="82" y="34"/>
                  <a:pt x="84" y="32"/>
                  <a:pt x="84" y="29"/>
                </a:cubicBezTo>
                <a:cubicBezTo>
                  <a:pt x="84" y="4"/>
                  <a:pt x="84" y="4"/>
                  <a:pt x="84" y="4"/>
                </a:cubicBezTo>
                <a:cubicBezTo>
                  <a:pt x="84" y="2"/>
                  <a:pt x="82" y="0"/>
                  <a:pt x="7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6" name="Freeform 85"/>
          <p:cNvSpPr>
            <a:spLocks noEditPoints="1"/>
          </p:cNvSpPr>
          <p:nvPr/>
        </p:nvSpPr>
        <p:spPr bwMode="auto">
          <a:xfrm>
            <a:off x="10466387" y="4634820"/>
            <a:ext cx="323850" cy="327025"/>
          </a:xfrm>
          <a:custGeom>
            <a:gdLst>
              <a:gd fmla="*/ 207753 w 106" name="T0"/>
              <a:gd fmla="*/ 320855 h 106" name="T1"/>
              <a:gd fmla="*/ 238305 w 106" name="T2"/>
              <a:gd fmla="*/ 259152 h 106" name="T3"/>
              <a:gd fmla="*/ 42773 w 106" name="T4"/>
              <a:gd fmla="*/ 274578 h 106" name="T5"/>
              <a:gd fmla="*/ 82490 w 106" name="T6"/>
              <a:gd fmla="*/ 259152 h 106" name="T7"/>
              <a:gd fmla="*/ 168035 w 106" name="T8"/>
              <a:gd fmla="*/ 327025 h 106" name="T9"/>
              <a:gd fmla="*/ 223029 w 106" name="T10"/>
              <a:gd fmla="*/ 256067 h 106" name="T11"/>
              <a:gd fmla="*/ 152759 w 106" name="T12"/>
              <a:gd fmla="*/ 246811 h 106" name="T13"/>
              <a:gd fmla="*/ 134428 w 106" name="T14"/>
              <a:gd fmla="*/ 323940 h 106" name="T15"/>
              <a:gd fmla="*/ 152759 w 106" name="T16"/>
              <a:gd fmla="*/ 246811 h 106" name="T17"/>
              <a:gd fmla="*/ 0 w 106" name="T18"/>
              <a:gd fmla="*/ 169683 h 106" name="T19"/>
              <a:gd fmla="*/ 76380 w 106" name="T20"/>
              <a:gd fmla="*/ 243726 h 106" name="T21"/>
              <a:gd fmla="*/ 152759 w 106" name="T22"/>
              <a:gd fmla="*/ 169683 h 106" name="T23"/>
              <a:gd fmla="*/ 91656 w 106" name="T24"/>
              <a:gd fmla="*/ 240641 h 106" name="T25"/>
              <a:gd fmla="*/ 152759 w 106" name="T26"/>
              <a:gd fmla="*/ 169683 h 106" name="T27"/>
              <a:gd fmla="*/ 168035 w 106" name="T28"/>
              <a:gd fmla="*/ 169683 h 106" name="T29"/>
              <a:gd fmla="*/ 229139 w 106" name="T30"/>
              <a:gd fmla="*/ 240641 h 106" name="T31"/>
              <a:gd fmla="*/ 323850 w 106" name="T32"/>
              <a:gd fmla="*/ 169683 h 106" name="T33"/>
              <a:gd fmla="*/ 241360 w 106" name="T34"/>
              <a:gd fmla="*/ 246811 h 106" name="T35"/>
              <a:gd fmla="*/ 323850 w 106" name="T36"/>
              <a:gd fmla="*/ 169683 h 106" name="T37"/>
              <a:gd fmla="*/ 79435 w 106" name="T38"/>
              <a:gd fmla="*/ 157342 h 106" name="T39"/>
              <a:gd fmla="*/ 152759 w 106" name="T40"/>
              <a:gd fmla="*/ 95639 h 106" name="T41"/>
              <a:gd fmla="*/ 226084 w 106" name="T42"/>
              <a:gd fmla="*/ 86384 h 106" name="T43"/>
              <a:gd fmla="*/ 168035 w 106" name="T44"/>
              <a:gd fmla="*/ 157342 h 106" name="T45"/>
              <a:gd fmla="*/ 226084 w 106" name="T46"/>
              <a:gd fmla="*/ 86384 h 106" name="T47"/>
              <a:gd fmla="*/ 0 w 106" name="T48"/>
              <a:gd fmla="*/ 157342 h 106" name="T49"/>
              <a:gd fmla="*/ 79435 w 106" name="T50"/>
              <a:gd fmla="*/ 83299 h 106" name="T51"/>
              <a:gd fmla="*/ 287188 w 106" name="T52"/>
              <a:gd fmla="*/ 61703 h 106" name="T53"/>
              <a:gd fmla="*/ 253581 w 106" name="T54"/>
              <a:gd fmla="*/ 157342 h 106" name="T55"/>
              <a:gd fmla="*/ 287188 w 106" name="T56"/>
              <a:gd fmla="*/ 61703 h 106" name="T57"/>
              <a:gd fmla="*/ 42773 w 106" name="T58"/>
              <a:gd fmla="*/ 52447 h 106" name="T59"/>
              <a:gd fmla="*/ 122208 w 106" name="T60"/>
              <a:gd fmla="*/ 6170 h 106" name="T61"/>
              <a:gd fmla="*/ 235250 w 106" name="T62"/>
              <a:gd fmla="*/ 70958 h 106" name="T63"/>
              <a:gd fmla="*/ 198587 w 106" name="T64"/>
              <a:gd fmla="*/ 6170 h 106" name="T65"/>
              <a:gd fmla="*/ 140539 w 106" name="T66"/>
              <a:gd fmla="*/ 3085 h 106" name="T67"/>
              <a:gd fmla="*/ 97766 w 106" name="T68"/>
              <a:gd fmla="*/ 74043 h 106" name="T69"/>
              <a:gd fmla="*/ 152759 w 106" name="T70"/>
              <a:gd fmla="*/ 0 h 106" name="T71"/>
              <a:gd fmla="*/ 168035 w 106" name="T72"/>
              <a:gd fmla="*/ 83299 h 106" name="T73"/>
              <a:gd fmla="*/ 177201 w 106" name="T74"/>
              <a:gd fmla="*/ 0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05" w="105">
                <a:moveTo>
                  <a:pt x="78" y="84"/>
                </a:moveTo>
                <a:cubicBezTo>
                  <a:pt x="75" y="91"/>
                  <a:pt x="72" y="97"/>
                  <a:pt x="68" y="104"/>
                </a:cubicBezTo>
                <a:cubicBezTo>
                  <a:pt x="76" y="101"/>
                  <a:pt x="84" y="97"/>
                  <a:pt x="91" y="90"/>
                </a:cubicBezTo>
                <a:cubicBezTo>
                  <a:pt x="86" y="88"/>
                  <a:pt x="82" y="86"/>
                  <a:pt x="78" y="84"/>
                </a:cubicBezTo>
                <a:moveTo>
                  <a:pt x="27" y="84"/>
                </a:moveTo>
                <a:cubicBezTo>
                  <a:pt x="22" y="85"/>
                  <a:pt x="18" y="87"/>
                  <a:pt x="14" y="89"/>
                </a:cubicBezTo>
                <a:cubicBezTo>
                  <a:pt x="20" y="96"/>
                  <a:pt x="28" y="101"/>
                  <a:pt x="37" y="104"/>
                </a:cubicBezTo>
                <a:cubicBezTo>
                  <a:pt x="33" y="97"/>
                  <a:pt x="29" y="90"/>
                  <a:pt x="27" y="84"/>
                </a:cubicBezTo>
                <a:moveTo>
                  <a:pt x="55" y="80"/>
                </a:moveTo>
                <a:cubicBezTo>
                  <a:pt x="55" y="106"/>
                  <a:pt x="55" y="106"/>
                  <a:pt x="55" y="106"/>
                </a:cubicBezTo>
                <a:cubicBezTo>
                  <a:pt x="57" y="106"/>
                  <a:pt x="59" y="106"/>
                  <a:pt x="61" y="105"/>
                </a:cubicBezTo>
                <a:cubicBezTo>
                  <a:pt x="67" y="98"/>
                  <a:pt x="71" y="90"/>
                  <a:pt x="73" y="83"/>
                </a:cubicBezTo>
                <a:cubicBezTo>
                  <a:pt x="67" y="81"/>
                  <a:pt x="61" y="80"/>
                  <a:pt x="55" y="80"/>
                </a:cubicBezTo>
                <a:moveTo>
                  <a:pt x="50" y="80"/>
                </a:moveTo>
                <a:cubicBezTo>
                  <a:pt x="44" y="80"/>
                  <a:pt x="37" y="81"/>
                  <a:pt x="31" y="82"/>
                </a:cubicBezTo>
                <a:cubicBezTo>
                  <a:pt x="34" y="90"/>
                  <a:pt x="38" y="97"/>
                  <a:pt x="44" y="105"/>
                </a:cubicBezTo>
                <a:cubicBezTo>
                  <a:pt x="46" y="106"/>
                  <a:pt x="48" y="106"/>
                  <a:pt x="50" y="106"/>
                </a:cubicBezTo>
                <a:cubicBezTo>
                  <a:pt x="50" y="80"/>
                  <a:pt x="50" y="80"/>
                  <a:pt x="50" y="80"/>
                </a:cubicBezTo>
                <a:moveTo>
                  <a:pt x="21" y="55"/>
                </a:moveTo>
                <a:cubicBezTo>
                  <a:pt x="0" y="55"/>
                  <a:pt x="0" y="55"/>
                  <a:pt x="0" y="55"/>
                </a:cubicBezTo>
                <a:cubicBezTo>
                  <a:pt x="0" y="67"/>
                  <a:pt x="4" y="77"/>
                  <a:pt x="11" y="85"/>
                </a:cubicBezTo>
                <a:cubicBezTo>
                  <a:pt x="15" y="83"/>
                  <a:pt x="20" y="81"/>
                  <a:pt x="25" y="79"/>
                </a:cubicBezTo>
                <a:cubicBezTo>
                  <a:pt x="23" y="71"/>
                  <a:pt x="22" y="63"/>
                  <a:pt x="21" y="55"/>
                </a:cubicBezTo>
                <a:moveTo>
                  <a:pt x="50" y="55"/>
                </a:moveTo>
                <a:cubicBezTo>
                  <a:pt x="26" y="55"/>
                  <a:pt x="26" y="55"/>
                  <a:pt x="26" y="55"/>
                </a:cubicBezTo>
                <a:cubicBezTo>
                  <a:pt x="26" y="62"/>
                  <a:pt x="27" y="70"/>
                  <a:pt x="30" y="78"/>
                </a:cubicBezTo>
                <a:cubicBezTo>
                  <a:pt x="36" y="76"/>
                  <a:pt x="43" y="75"/>
                  <a:pt x="50" y="75"/>
                </a:cubicBezTo>
                <a:cubicBezTo>
                  <a:pt x="50" y="55"/>
                  <a:pt x="50" y="55"/>
                  <a:pt x="50" y="55"/>
                </a:cubicBezTo>
                <a:moveTo>
                  <a:pt x="79" y="55"/>
                </a:moveTo>
                <a:cubicBezTo>
                  <a:pt x="55" y="55"/>
                  <a:pt x="55" y="55"/>
                  <a:pt x="55" y="55"/>
                </a:cubicBezTo>
                <a:cubicBezTo>
                  <a:pt x="55" y="75"/>
                  <a:pt x="55" y="75"/>
                  <a:pt x="55" y="75"/>
                </a:cubicBezTo>
                <a:cubicBezTo>
                  <a:pt x="61" y="75"/>
                  <a:pt x="68" y="76"/>
                  <a:pt x="75" y="78"/>
                </a:cubicBezTo>
                <a:cubicBezTo>
                  <a:pt x="77" y="70"/>
                  <a:pt x="79" y="63"/>
                  <a:pt x="79" y="55"/>
                </a:cubicBezTo>
                <a:moveTo>
                  <a:pt x="106" y="55"/>
                </a:moveTo>
                <a:cubicBezTo>
                  <a:pt x="83" y="55"/>
                  <a:pt x="83" y="55"/>
                  <a:pt x="83" y="55"/>
                </a:cubicBezTo>
                <a:cubicBezTo>
                  <a:pt x="83" y="63"/>
                  <a:pt x="82" y="71"/>
                  <a:pt x="79" y="80"/>
                </a:cubicBezTo>
                <a:cubicBezTo>
                  <a:pt x="84" y="82"/>
                  <a:pt x="89" y="84"/>
                  <a:pt x="94" y="87"/>
                </a:cubicBezTo>
                <a:cubicBezTo>
                  <a:pt x="101" y="78"/>
                  <a:pt x="105" y="67"/>
                  <a:pt x="106" y="55"/>
                </a:cubicBezTo>
                <a:moveTo>
                  <a:pt x="31" y="28"/>
                </a:moveTo>
                <a:cubicBezTo>
                  <a:pt x="28" y="35"/>
                  <a:pt x="27" y="43"/>
                  <a:pt x="26" y="51"/>
                </a:cubicBezTo>
                <a:cubicBezTo>
                  <a:pt x="50" y="51"/>
                  <a:pt x="50" y="51"/>
                  <a:pt x="50" y="51"/>
                </a:cubicBezTo>
                <a:cubicBezTo>
                  <a:pt x="50" y="31"/>
                  <a:pt x="50" y="31"/>
                  <a:pt x="50" y="31"/>
                </a:cubicBezTo>
                <a:cubicBezTo>
                  <a:pt x="44" y="31"/>
                  <a:pt x="38" y="30"/>
                  <a:pt x="31" y="28"/>
                </a:cubicBezTo>
                <a:moveTo>
                  <a:pt x="74" y="28"/>
                </a:moveTo>
                <a:cubicBezTo>
                  <a:pt x="68" y="30"/>
                  <a:pt x="62" y="31"/>
                  <a:pt x="55" y="31"/>
                </a:cubicBezTo>
                <a:cubicBezTo>
                  <a:pt x="55" y="51"/>
                  <a:pt x="55" y="51"/>
                  <a:pt x="55" y="51"/>
                </a:cubicBezTo>
                <a:cubicBezTo>
                  <a:pt x="78" y="51"/>
                  <a:pt x="78" y="51"/>
                  <a:pt x="78" y="51"/>
                </a:cubicBezTo>
                <a:cubicBezTo>
                  <a:pt x="78" y="43"/>
                  <a:pt x="76" y="35"/>
                  <a:pt x="74" y="28"/>
                </a:cubicBezTo>
                <a:moveTo>
                  <a:pt x="11" y="20"/>
                </a:moveTo>
                <a:cubicBezTo>
                  <a:pt x="4" y="29"/>
                  <a:pt x="0" y="39"/>
                  <a:pt x="0" y="51"/>
                </a:cubicBezTo>
                <a:cubicBezTo>
                  <a:pt x="22" y="51"/>
                  <a:pt x="22" y="51"/>
                  <a:pt x="22" y="51"/>
                </a:cubicBezTo>
                <a:cubicBezTo>
                  <a:pt x="22" y="42"/>
                  <a:pt x="24" y="34"/>
                  <a:pt x="26" y="27"/>
                </a:cubicBezTo>
                <a:cubicBezTo>
                  <a:pt x="21" y="25"/>
                  <a:pt x="16" y="23"/>
                  <a:pt x="11" y="20"/>
                </a:cubicBezTo>
                <a:moveTo>
                  <a:pt x="94" y="20"/>
                </a:moveTo>
                <a:cubicBezTo>
                  <a:pt x="89" y="23"/>
                  <a:pt x="84" y="25"/>
                  <a:pt x="78" y="27"/>
                </a:cubicBezTo>
                <a:cubicBezTo>
                  <a:pt x="81" y="34"/>
                  <a:pt x="83" y="42"/>
                  <a:pt x="83" y="51"/>
                </a:cubicBezTo>
                <a:cubicBezTo>
                  <a:pt x="106" y="51"/>
                  <a:pt x="106" y="51"/>
                  <a:pt x="106" y="51"/>
                </a:cubicBezTo>
                <a:cubicBezTo>
                  <a:pt x="105" y="39"/>
                  <a:pt x="101" y="29"/>
                  <a:pt x="94" y="20"/>
                </a:cubicBezTo>
                <a:moveTo>
                  <a:pt x="40" y="2"/>
                </a:moveTo>
                <a:cubicBezTo>
                  <a:pt x="30" y="4"/>
                  <a:pt x="21" y="10"/>
                  <a:pt x="14" y="17"/>
                </a:cubicBezTo>
                <a:cubicBezTo>
                  <a:pt x="19" y="19"/>
                  <a:pt x="23" y="21"/>
                  <a:pt x="28" y="23"/>
                </a:cubicBezTo>
                <a:cubicBezTo>
                  <a:pt x="31" y="14"/>
                  <a:pt x="36" y="7"/>
                  <a:pt x="40" y="2"/>
                </a:cubicBezTo>
                <a:moveTo>
                  <a:pt x="65" y="2"/>
                </a:moveTo>
                <a:cubicBezTo>
                  <a:pt x="69" y="7"/>
                  <a:pt x="73" y="14"/>
                  <a:pt x="77" y="23"/>
                </a:cubicBezTo>
                <a:cubicBezTo>
                  <a:pt x="82" y="21"/>
                  <a:pt x="87" y="19"/>
                  <a:pt x="91" y="17"/>
                </a:cubicBezTo>
                <a:cubicBezTo>
                  <a:pt x="84" y="9"/>
                  <a:pt x="75" y="4"/>
                  <a:pt x="65" y="2"/>
                </a:cubicBezTo>
                <a:moveTo>
                  <a:pt x="50" y="0"/>
                </a:moveTo>
                <a:cubicBezTo>
                  <a:pt x="49" y="0"/>
                  <a:pt x="48" y="0"/>
                  <a:pt x="46" y="1"/>
                </a:cubicBezTo>
                <a:cubicBezTo>
                  <a:pt x="44" y="3"/>
                  <a:pt x="42" y="6"/>
                  <a:pt x="40" y="9"/>
                </a:cubicBezTo>
                <a:cubicBezTo>
                  <a:pt x="37" y="14"/>
                  <a:pt x="35" y="19"/>
                  <a:pt x="32" y="24"/>
                </a:cubicBezTo>
                <a:cubicBezTo>
                  <a:pt x="39" y="26"/>
                  <a:pt x="45" y="27"/>
                  <a:pt x="50" y="27"/>
                </a:cubicBezTo>
                <a:cubicBezTo>
                  <a:pt x="50" y="0"/>
                  <a:pt x="50" y="0"/>
                  <a:pt x="50" y="0"/>
                </a:cubicBezTo>
                <a:moveTo>
                  <a:pt x="55" y="0"/>
                </a:moveTo>
                <a:cubicBezTo>
                  <a:pt x="55" y="27"/>
                  <a:pt x="55" y="27"/>
                  <a:pt x="55" y="27"/>
                </a:cubicBezTo>
                <a:cubicBezTo>
                  <a:pt x="61" y="26"/>
                  <a:pt x="67" y="25"/>
                  <a:pt x="72" y="24"/>
                </a:cubicBezTo>
                <a:cubicBezTo>
                  <a:pt x="68" y="14"/>
                  <a:pt x="63" y="6"/>
                  <a:pt x="58" y="0"/>
                </a:cubicBezTo>
                <a:cubicBezTo>
                  <a:pt x="57" y="0"/>
                  <a:pt x="56" y="0"/>
                  <a:pt x="5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7" name="Freeform 98"/>
          <p:cNvSpPr>
            <a:spLocks noEditPoints="1"/>
          </p:cNvSpPr>
          <p:nvPr/>
        </p:nvSpPr>
        <p:spPr bwMode="auto">
          <a:xfrm>
            <a:off x="1614487" y="4628470"/>
            <a:ext cx="350838" cy="338137"/>
          </a:xfrm>
          <a:custGeom>
            <a:gdLst>
              <a:gd fmla="*/ 252357 w 114" name="T0"/>
              <a:gd fmla="*/ 122959 h 110" name="T1"/>
              <a:gd fmla="*/ 227737 w 114" name="T2"/>
              <a:gd fmla="*/ 113737 h 110" name="T3"/>
              <a:gd fmla="*/ 227737 w 114" name="T4"/>
              <a:gd fmla="*/ 61479 h 110" name="T5"/>
              <a:gd fmla="*/ 252357 w 114" name="T6"/>
              <a:gd fmla="*/ 49184 h 110" name="T7"/>
              <a:gd fmla="*/ 280055 w 114" name="T8"/>
              <a:gd fmla="*/ 61479 h 110" name="T9"/>
              <a:gd fmla="*/ 280055 w 114" name="T10"/>
              <a:gd fmla="*/ 113737 h 110" name="T11"/>
              <a:gd fmla="*/ 252357 w 114" name="T12"/>
              <a:gd fmla="*/ 122959 h 110" name="T13"/>
              <a:gd fmla="*/ 243125 w 114" name="T14"/>
              <a:gd fmla="*/ 0 h 110" name="T15"/>
              <a:gd fmla="*/ 172341 w 114" name="T16"/>
              <a:gd fmla="*/ 27666 h 110" name="T17"/>
              <a:gd fmla="*/ 6155 w 114" name="T18"/>
              <a:gd fmla="*/ 193660 h 110" name="T19"/>
              <a:gd fmla="*/ 6155 w 114" name="T20"/>
              <a:gd fmla="*/ 218252 h 110" name="T21"/>
              <a:gd fmla="*/ 123101 w 114" name="T22"/>
              <a:gd fmla="*/ 331989 h 110" name="T23"/>
              <a:gd fmla="*/ 132334 w 114" name="T24"/>
              <a:gd fmla="*/ 338137 h 110" name="T25"/>
              <a:gd fmla="*/ 144644 w 114" name="T26"/>
              <a:gd fmla="*/ 331989 h 110" name="T27"/>
              <a:gd fmla="*/ 310830 w 114" name="T28"/>
              <a:gd fmla="*/ 165995 h 110" name="T29"/>
              <a:gd fmla="*/ 310830 w 114" name="T30"/>
              <a:gd fmla="*/ 27666 h 110" name="T31"/>
              <a:gd fmla="*/ 243125 w 114" name="T32"/>
              <a:gd fmla="*/ 0 h 11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10" w="114">
                <a:moveTo>
                  <a:pt x="82" y="40"/>
                </a:moveTo>
                <a:cubicBezTo>
                  <a:pt x="79" y="40"/>
                  <a:pt x="76" y="39"/>
                  <a:pt x="74" y="37"/>
                </a:cubicBezTo>
                <a:cubicBezTo>
                  <a:pt x="69" y="32"/>
                  <a:pt x="69" y="24"/>
                  <a:pt x="74" y="20"/>
                </a:cubicBezTo>
                <a:cubicBezTo>
                  <a:pt x="76" y="17"/>
                  <a:pt x="79" y="16"/>
                  <a:pt x="82" y="16"/>
                </a:cubicBezTo>
                <a:cubicBezTo>
                  <a:pt x="85" y="16"/>
                  <a:pt x="89" y="17"/>
                  <a:pt x="91" y="20"/>
                </a:cubicBezTo>
                <a:cubicBezTo>
                  <a:pt x="95" y="24"/>
                  <a:pt x="95" y="32"/>
                  <a:pt x="91" y="37"/>
                </a:cubicBezTo>
                <a:cubicBezTo>
                  <a:pt x="89" y="39"/>
                  <a:pt x="85" y="40"/>
                  <a:pt x="82" y="40"/>
                </a:cubicBezTo>
                <a:moveTo>
                  <a:pt x="79" y="0"/>
                </a:moveTo>
                <a:cubicBezTo>
                  <a:pt x="71" y="0"/>
                  <a:pt x="63" y="3"/>
                  <a:pt x="56" y="9"/>
                </a:cubicBezTo>
                <a:cubicBezTo>
                  <a:pt x="2" y="63"/>
                  <a:pt x="2" y="63"/>
                  <a:pt x="2" y="63"/>
                </a:cubicBezTo>
                <a:cubicBezTo>
                  <a:pt x="0" y="65"/>
                  <a:pt x="0" y="69"/>
                  <a:pt x="2" y="71"/>
                </a:cubicBezTo>
                <a:cubicBezTo>
                  <a:pt x="40" y="108"/>
                  <a:pt x="40" y="108"/>
                  <a:pt x="40" y="108"/>
                </a:cubicBezTo>
                <a:cubicBezTo>
                  <a:pt x="41" y="109"/>
                  <a:pt x="42" y="110"/>
                  <a:pt x="43" y="110"/>
                </a:cubicBezTo>
                <a:cubicBezTo>
                  <a:pt x="45" y="110"/>
                  <a:pt x="46" y="109"/>
                  <a:pt x="47" y="108"/>
                </a:cubicBezTo>
                <a:cubicBezTo>
                  <a:pt x="101" y="54"/>
                  <a:pt x="101" y="54"/>
                  <a:pt x="101" y="54"/>
                </a:cubicBezTo>
                <a:cubicBezTo>
                  <a:pt x="114" y="42"/>
                  <a:pt x="114" y="21"/>
                  <a:pt x="101" y="9"/>
                </a:cubicBezTo>
                <a:cubicBezTo>
                  <a:pt x="95" y="3"/>
                  <a:pt x="87" y="0"/>
                  <a:pt x="7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8" name="Freeform 102"/>
          <p:cNvSpPr>
            <a:spLocks noEditPoints="1"/>
          </p:cNvSpPr>
          <p:nvPr/>
        </p:nvSpPr>
        <p:spPr bwMode="auto">
          <a:xfrm>
            <a:off x="11171237" y="4633232"/>
            <a:ext cx="298450" cy="328613"/>
          </a:xfrm>
          <a:custGeom>
            <a:gdLst>
              <a:gd fmla="*/ 79997 w 97" name="T0"/>
              <a:gd fmla="*/ 205767 h 107" name="T1"/>
              <a:gd fmla="*/ 70766 w 97" name="T2"/>
              <a:gd fmla="*/ 261048 h 107" name="T3"/>
              <a:gd fmla="*/ 129226 w 97" name="T4"/>
              <a:gd fmla="*/ 270261 h 107" name="T5"/>
              <a:gd fmla="*/ 135379 w 97" name="T6"/>
              <a:gd fmla="*/ 214980 h 107" name="T7"/>
              <a:gd fmla="*/ 218453 w 97" name="T8"/>
              <a:gd fmla="*/ 205767 h 107" name="T9"/>
              <a:gd fmla="*/ 163071 w 97" name="T10"/>
              <a:gd fmla="*/ 214980 h 107" name="T11"/>
              <a:gd fmla="*/ 169224 w 97" name="T12"/>
              <a:gd fmla="*/ 270261 h 107" name="T13"/>
              <a:gd fmla="*/ 224607 w 97" name="T14"/>
              <a:gd fmla="*/ 261048 h 107" name="T15"/>
              <a:gd fmla="*/ 218453 w 97" name="T16"/>
              <a:gd fmla="*/ 205767 h 107" name="T17"/>
              <a:gd fmla="*/ 79997 w 97" name="T18"/>
              <a:gd fmla="*/ 116704 h 107" name="T19"/>
              <a:gd fmla="*/ 70766 w 97" name="T20"/>
              <a:gd fmla="*/ 175056 h 107" name="T21"/>
              <a:gd fmla="*/ 129226 w 97" name="T22"/>
              <a:gd fmla="*/ 181198 h 107" name="T23"/>
              <a:gd fmla="*/ 135379 w 97" name="T24"/>
              <a:gd fmla="*/ 125917 h 107" name="T25"/>
              <a:gd fmla="*/ 218453 w 97" name="T26"/>
              <a:gd fmla="*/ 116704 h 107" name="T27"/>
              <a:gd fmla="*/ 163071 w 97" name="T28"/>
              <a:gd fmla="*/ 125917 h 107" name="T29"/>
              <a:gd fmla="*/ 169224 w 97" name="T30"/>
              <a:gd fmla="*/ 181198 h 107" name="T31"/>
              <a:gd fmla="*/ 224607 w 97" name="T32"/>
              <a:gd fmla="*/ 175056 h 107" name="T33"/>
              <a:gd fmla="*/ 218453 w 97" name="T34"/>
              <a:gd fmla="*/ 116704 h 107" name="T35"/>
              <a:gd fmla="*/ 224607 w 97" name="T36"/>
              <a:gd fmla="*/ 76779 h 107" name="T37"/>
              <a:gd fmla="*/ 246144 w 97" name="T38"/>
              <a:gd fmla="*/ 67565 h 107" name="T39"/>
              <a:gd fmla="*/ 261528 w 97" name="T40"/>
              <a:gd fmla="*/ 279475 h 107" name="T41"/>
              <a:gd fmla="*/ 49229 w 97" name="T42"/>
              <a:gd fmla="*/ 291759 h 107" name="T43"/>
              <a:gd fmla="*/ 36922 w 97" name="T44"/>
              <a:gd fmla="*/ 82921 h 107" name="T45"/>
              <a:gd fmla="*/ 73843 w 97" name="T46"/>
              <a:gd fmla="*/ 67565 h 107" name="T47"/>
              <a:gd fmla="*/ 95381 w 97" name="T48"/>
              <a:gd fmla="*/ 98277 h 107" name="T49"/>
              <a:gd fmla="*/ 116919 w 97" name="T50"/>
              <a:gd fmla="*/ 67565 h 107" name="T51"/>
              <a:gd fmla="*/ 181531 w 97" name="T52"/>
              <a:gd fmla="*/ 76779 h 107" name="T53"/>
              <a:gd fmla="*/ 203069 w 97" name="T54"/>
              <a:gd fmla="*/ 0 h 107" name="T55"/>
              <a:gd fmla="*/ 181531 w 97" name="T56"/>
              <a:gd fmla="*/ 33783 h 107" name="T57"/>
              <a:gd fmla="*/ 116919 w 97" name="T58"/>
              <a:gd fmla="*/ 21498 h 107" name="T59"/>
              <a:gd fmla="*/ 73843 w 97" name="T60"/>
              <a:gd fmla="*/ 21498 h 107" name="T61"/>
              <a:gd fmla="*/ 49229 w 97" name="T62"/>
              <a:gd fmla="*/ 33783 h 107" name="T63"/>
              <a:gd fmla="*/ 0 w 97" name="T64"/>
              <a:gd fmla="*/ 279475 h 107" name="T65"/>
              <a:gd fmla="*/ 246144 w 97" name="T66"/>
              <a:gd fmla="*/ 328613 h 107" name="T67"/>
              <a:gd fmla="*/ 298450 w 97" name="T68"/>
              <a:gd fmla="*/ 82921 h 107" name="T69"/>
              <a:gd fmla="*/ 224607 w 97" name="T70"/>
              <a:gd fmla="*/ 33783 h 107" name="T71"/>
              <a:gd fmla="*/ 203069 w 97" name="T72"/>
              <a:gd fmla="*/ 0 h 10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07" w="97">
                <a:moveTo>
                  <a:pt x="42" y="67"/>
                </a:moveTo>
                <a:cubicBezTo>
                  <a:pt x="26" y="67"/>
                  <a:pt x="26" y="67"/>
                  <a:pt x="26" y="67"/>
                </a:cubicBezTo>
                <a:cubicBezTo>
                  <a:pt x="25" y="67"/>
                  <a:pt x="23" y="68"/>
                  <a:pt x="23" y="70"/>
                </a:cubicBezTo>
                <a:cubicBezTo>
                  <a:pt x="23" y="85"/>
                  <a:pt x="23" y="85"/>
                  <a:pt x="23" y="85"/>
                </a:cubicBezTo>
                <a:cubicBezTo>
                  <a:pt x="23" y="87"/>
                  <a:pt x="25" y="88"/>
                  <a:pt x="26" y="88"/>
                </a:cubicBezTo>
                <a:cubicBezTo>
                  <a:pt x="42" y="88"/>
                  <a:pt x="42" y="88"/>
                  <a:pt x="42" y="88"/>
                </a:cubicBezTo>
                <a:cubicBezTo>
                  <a:pt x="43" y="88"/>
                  <a:pt x="44" y="87"/>
                  <a:pt x="44" y="85"/>
                </a:cubicBezTo>
                <a:cubicBezTo>
                  <a:pt x="44" y="70"/>
                  <a:pt x="44" y="70"/>
                  <a:pt x="44" y="70"/>
                </a:cubicBezTo>
                <a:cubicBezTo>
                  <a:pt x="44" y="68"/>
                  <a:pt x="43" y="67"/>
                  <a:pt x="42" y="67"/>
                </a:cubicBezTo>
                <a:moveTo>
                  <a:pt x="71" y="67"/>
                </a:moveTo>
                <a:cubicBezTo>
                  <a:pt x="55" y="67"/>
                  <a:pt x="55" y="67"/>
                  <a:pt x="55" y="67"/>
                </a:cubicBezTo>
                <a:cubicBezTo>
                  <a:pt x="54" y="67"/>
                  <a:pt x="53" y="68"/>
                  <a:pt x="53" y="70"/>
                </a:cubicBezTo>
                <a:cubicBezTo>
                  <a:pt x="53" y="85"/>
                  <a:pt x="53" y="85"/>
                  <a:pt x="53" y="85"/>
                </a:cubicBezTo>
                <a:cubicBezTo>
                  <a:pt x="53" y="87"/>
                  <a:pt x="54" y="88"/>
                  <a:pt x="55" y="88"/>
                </a:cubicBezTo>
                <a:cubicBezTo>
                  <a:pt x="71" y="88"/>
                  <a:pt x="71" y="88"/>
                  <a:pt x="71" y="88"/>
                </a:cubicBezTo>
                <a:cubicBezTo>
                  <a:pt x="72" y="88"/>
                  <a:pt x="73" y="87"/>
                  <a:pt x="73" y="85"/>
                </a:cubicBezTo>
                <a:cubicBezTo>
                  <a:pt x="73" y="70"/>
                  <a:pt x="73" y="70"/>
                  <a:pt x="73" y="70"/>
                </a:cubicBezTo>
                <a:cubicBezTo>
                  <a:pt x="73" y="68"/>
                  <a:pt x="72" y="67"/>
                  <a:pt x="71" y="67"/>
                </a:cubicBezTo>
                <a:moveTo>
                  <a:pt x="42" y="38"/>
                </a:moveTo>
                <a:cubicBezTo>
                  <a:pt x="26" y="38"/>
                  <a:pt x="26" y="38"/>
                  <a:pt x="26" y="38"/>
                </a:cubicBezTo>
                <a:cubicBezTo>
                  <a:pt x="25" y="38"/>
                  <a:pt x="23" y="40"/>
                  <a:pt x="23" y="41"/>
                </a:cubicBezTo>
                <a:cubicBezTo>
                  <a:pt x="23" y="57"/>
                  <a:pt x="23" y="57"/>
                  <a:pt x="23" y="57"/>
                </a:cubicBezTo>
                <a:cubicBezTo>
                  <a:pt x="23" y="58"/>
                  <a:pt x="25" y="59"/>
                  <a:pt x="26" y="59"/>
                </a:cubicBezTo>
                <a:cubicBezTo>
                  <a:pt x="42" y="59"/>
                  <a:pt x="42" y="59"/>
                  <a:pt x="42" y="59"/>
                </a:cubicBezTo>
                <a:cubicBezTo>
                  <a:pt x="43" y="59"/>
                  <a:pt x="44" y="58"/>
                  <a:pt x="44" y="57"/>
                </a:cubicBezTo>
                <a:cubicBezTo>
                  <a:pt x="44" y="41"/>
                  <a:pt x="44" y="41"/>
                  <a:pt x="44" y="41"/>
                </a:cubicBezTo>
                <a:cubicBezTo>
                  <a:pt x="44" y="40"/>
                  <a:pt x="43" y="38"/>
                  <a:pt x="42" y="38"/>
                </a:cubicBezTo>
                <a:moveTo>
                  <a:pt x="71" y="38"/>
                </a:moveTo>
                <a:cubicBezTo>
                  <a:pt x="55" y="38"/>
                  <a:pt x="55" y="38"/>
                  <a:pt x="55" y="38"/>
                </a:cubicBezTo>
                <a:cubicBezTo>
                  <a:pt x="54" y="38"/>
                  <a:pt x="53" y="40"/>
                  <a:pt x="53" y="41"/>
                </a:cubicBezTo>
                <a:cubicBezTo>
                  <a:pt x="53" y="57"/>
                  <a:pt x="53" y="57"/>
                  <a:pt x="53" y="57"/>
                </a:cubicBezTo>
                <a:cubicBezTo>
                  <a:pt x="53" y="58"/>
                  <a:pt x="54" y="59"/>
                  <a:pt x="55" y="59"/>
                </a:cubicBezTo>
                <a:cubicBezTo>
                  <a:pt x="71" y="59"/>
                  <a:pt x="71" y="59"/>
                  <a:pt x="71" y="59"/>
                </a:cubicBezTo>
                <a:cubicBezTo>
                  <a:pt x="72" y="59"/>
                  <a:pt x="73" y="58"/>
                  <a:pt x="73" y="57"/>
                </a:cubicBezTo>
                <a:cubicBezTo>
                  <a:pt x="73" y="41"/>
                  <a:pt x="73" y="41"/>
                  <a:pt x="73" y="41"/>
                </a:cubicBezTo>
                <a:cubicBezTo>
                  <a:pt x="73" y="40"/>
                  <a:pt x="72" y="38"/>
                  <a:pt x="71" y="38"/>
                </a:cubicBezTo>
                <a:moveTo>
                  <a:pt x="66" y="32"/>
                </a:moveTo>
                <a:cubicBezTo>
                  <a:pt x="70" y="32"/>
                  <a:pt x="73" y="29"/>
                  <a:pt x="73" y="25"/>
                </a:cubicBezTo>
                <a:cubicBezTo>
                  <a:pt x="73" y="22"/>
                  <a:pt x="73" y="22"/>
                  <a:pt x="73" y="22"/>
                </a:cubicBezTo>
                <a:cubicBezTo>
                  <a:pt x="80" y="22"/>
                  <a:pt x="80" y="22"/>
                  <a:pt x="80" y="22"/>
                </a:cubicBezTo>
                <a:cubicBezTo>
                  <a:pt x="83" y="22"/>
                  <a:pt x="85" y="24"/>
                  <a:pt x="85" y="27"/>
                </a:cubicBezTo>
                <a:cubicBezTo>
                  <a:pt x="85" y="91"/>
                  <a:pt x="85" y="91"/>
                  <a:pt x="85" y="91"/>
                </a:cubicBezTo>
                <a:cubicBezTo>
                  <a:pt x="85" y="93"/>
                  <a:pt x="83" y="95"/>
                  <a:pt x="80" y="95"/>
                </a:cubicBezTo>
                <a:cubicBezTo>
                  <a:pt x="16" y="95"/>
                  <a:pt x="16" y="95"/>
                  <a:pt x="16" y="95"/>
                </a:cubicBezTo>
                <a:cubicBezTo>
                  <a:pt x="14" y="95"/>
                  <a:pt x="12" y="93"/>
                  <a:pt x="12" y="91"/>
                </a:cubicBezTo>
                <a:cubicBezTo>
                  <a:pt x="12" y="27"/>
                  <a:pt x="12" y="27"/>
                  <a:pt x="12" y="27"/>
                </a:cubicBezTo>
                <a:cubicBezTo>
                  <a:pt x="12" y="24"/>
                  <a:pt x="14" y="22"/>
                  <a:pt x="16" y="22"/>
                </a:cubicBezTo>
                <a:cubicBezTo>
                  <a:pt x="24" y="22"/>
                  <a:pt x="24" y="22"/>
                  <a:pt x="24" y="22"/>
                </a:cubicBezTo>
                <a:cubicBezTo>
                  <a:pt x="24" y="25"/>
                  <a:pt x="24" y="25"/>
                  <a:pt x="24" y="25"/>
                </a:cubicBezTo>
                <a:cubicBezTo>
                  <a:pt x="24" y="29"/>
                  <a:pt x="27" y="32"/>
                  <a:pt x="31" y="32"/>
                </a:cubicBezTo>
                <a:cubicBezTo>
                  <a:pt x="35" y="32"/>
                  <a:pt x="38" y="29"/>
                  <a:pt x="38" y="25"/>
                </a:cubicBezTo>
                <a:cubicBezTo>
                  <a:pt x="38" y="22"/>
                  <a:pt x="38" y="22"/>
                  <a:pt x="38" y="22"/>
                </a:cubicBezTo>
                <a:cubicBezTo>
                  <a:pt x="59" y="22"/>
                  <a:pt x="59" y="22"/>
                  <a:pt x="59" y="22"/>
                </a:cubicBezTo>
                <a:cubicBezTo>
                  <a:pt x="59" y="25"/>
                  <a:pt x="59" y="25"/>
                  <a:pt x="59" y="25"/>
                </a:cubicBezTo>
                <a:cubicBezTo>
                  <a:pt x="59" y="29"/>
                  <a:pt x="62" y="32"/>
                  <a:pt x="66" y="32"/>
                </a:cubicBezTo>
                <a:moveTo>
                  <a:pt x="66" y="0"/>
                </a:moveTo>
                <a:cubicBezTo>
                  <a:pt x="62" y="0"/>
                  <a:pt x="59" y="3"/>
                  <a:pt x="59" y="7"/>
                </a:cubicBezTo>
                <a:cubicBezTo>
                  <a:pt x="59" y="11"/>
                  <a:pt x="59" y="11"/>
                  <a:pt x="59" y="11"/>
                </a:cubicBezTo>
                <a:cubicBezTo>
                  <a:pt x="38" y="11"/>
                  <a:pt x="38" y="11"/>
                  <a:pt x="38" y="11"/>
                </a:cubicBezTo>
                <a:cubicBezTo>
                  <a:pt x="38" y="7"/>
                  <a:pt x="38" y="7"/>
                  <a:pt x="38" y="7"/>
                </a:cubicBezTo>
                <a:cubicBezTo>
                  <a:pt x="38" y="3"/>
                  <a:pt x="35" y="0"/>
                  <a:pt x="31" y="0"/>
                </a:cubicBezTo>
                <a:cubicBezTo>
                  <a:pt x="27" y="0"/>
                  <a:pt x="24" y="3"/>
                  <a:pt x="24" y="7"/>
                </a:cubicBezTo>
                <a:cubicBezTo>
                  <a:pt x="24" y="11"/>
                  <a:pt x="24" y="11"/>
                  <a:pt x="24" y="11"/>
                </a:cubicBezTo>
                <a:cubicBezTo>
                  <a:pt x="16" y="11"/>
                  <a:pt x="16" y="11"/>
                  <a:pt x="16" y="11"/>
                </a:cubicBezTo>
                <a:cubicBezTo>
                  <a:pt x="8" y="11"/>
                  <a:pt x="0" y="18"/>
                  <a:pt x="0" y="27"/>
                </a:cubicBezTo>
                <a:cubicBezTo>
                  <a:pt x="0" y="91"/>
                  <a:pt x="0" y="91"/>
                  <a:pt x="0" y="91"/>
                </a:cubicBezTo>
                <a:cubicBezTo>
                  <a:pt x="0" y="100"/>
                  <a:pt x="8" y="107"/>
                  <a:pt x="16" y="107"/>
                </a:cubicBezTo>
                <a:cubicBezTo>
                  <a:pt x="80" y="107"/>
                  <a:pt x="80" y="107"/>
                  <a:pt x="80" y="107"/>
                </a:cubicBezTo>
                <a:cubicBezTo>
                  <a:pt x="89" y="107"/>
                  <a:pt x="97" y="100"/>
                  <a:pt x="97" y="91"/>
                </a:cubicBezTo>
                <a:cubicBezTo>
                  <a:pt x="97" y="27"/>
                  <a:pt x="97" y="27"/>
                  <a:pt x="97" y="27"/>
                </a:cubicBezTo>
                <a:cubicBezTo>
                  <a:pt x="97" y="18"/>
                  <a:pt x="89" y="11"/>
                  <a:pt x="80" y="11"/>
                </a:cubicBezTo>
                <a:cubicBezTo>
                  <a:pt x="73" y="11"/>
                  <a:pt x="73" y="11"/>
                  <a:pt x="73" y="11"/>
                </a:cubicBezTo>
                <a:cubicBezTo>
                  <a:pt x="73" y="7"/>
                  <a:pt x="73" y="7"/>
                  <a:pt x="73" y="7"/>
                </a:cubicBezTo>
                <a:cubicBezTo>
                  <a:pt x="73" y="3"/>
                  <a:pt x="70" y="0"/>
                  <a:pt x="6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69" name="Freeform 5"/>
          <p:cNvSpPr>
            <a:spLocks noEditPoints="1"/>
          </p:cNvSpPr>
          <p:nvPr/>
        </p:nvSpPr>
        <p:spPr bwMode="auto">
          <a:xfrm>
            <a:off x="1508125" y="2383745"/>
            <a:ext cx="309562" cy="328612"/>
          </a:xfrm>
          <a:custGeom>
            <a:gdLst>
              <a:gd fmla="*/ 220678 w 101" name="T0"/>
              <a:gd fmla="*/ 116703 h 107" name="T1"/>
              <a:gd fmla="*/ 144054 w 101" name="T2"/>
              <a:gd fmla="*/ 116703 h 107" name="T3"/>
              <a:gd fmla="*/ 128729 w 101" name="T4"/>
              <a:gd fmla="*/ 128988 h 107" name="T5"/>
              <a:gd fmla="*/ 144054 w 101" name="T6"/>
              <a:gd fmla="*/ 144344 h 107" name="T7"/>
              <a:gd fmla="*/ 220678 w 101" name="T8"/>
              <a:gd fmla="*/ 144344 h 107" name="T9"/>
              <a:gd fmla="*/ 232938 w 101" name="T10"/>
              <a:gd fmla="*/ 128988 h 107" name="T11"/>
              <a:gd fmla="*/ 220678 w 101" name="T12"/>
              <a:gd fmla="*/ 116703 h 107" name="T13"/>
              <a:gd fmla="*/ 33715 w 101" name="T14"/>
              <a:gd fmla="*/ 304043 h 107" name="T15"/>
              <a:gd fmla="*/ 27585 w 101" name="T16"/>
              <a:gd fmla="*/ 300972 h 107" name="T17"/>
              <a:gd fmla="*/ 24520 w 101" name="T18"/>
              <a:gd fmla="*/ 291758 h 107" name="T19"/>
              <a:gd fmla="*/ 27585 w 101" name="T20"/>
              <a:gd fmla="*/ 282545 h 107" name="T21"/>
              <a:gd fmla="*/ 70494 w 101" name="T22"/>
              <a:gd fmla="*/ 242620 h 107" name="T23"/>
              <a:gd fmla="*/ 73559 w 101" name="T24"/>
              <a:gd fmla="*/ 239549 h 107" name="T25"/>
              <a:gd fmla="*/ 76624 w 101" name="T26"/>
              <a:gd fmla="*/ 242620 h 107" name="T27"/>
              <a:gd fmla="*/ 76624 w 101" name="T28"/>
              <a:gd fmla="*/ 248762 h 107" name="T29"/>
              <a:gd fmla="*/ 36780 w 101" name="T30"/>
              <a:gd fmla="*/ 288687 h 107" name="T31"/>
              <a:gd fmla="*/ 36780 w 101" name="T32"/>
              <a:gd fmla="*/ 291758 h 107" name="T33"/>
              <a:gd fmla="*/ 36780 w 101" name="T34"/>
              <a:gd fmla="*/ 294829 h 107" name="T35"/>
              <a:gd fmla="*/ 36780 w 101" name="T36"/>
              <a:gd fmla="*/ 300972 h 107" name="T37"/>
              <a:gd fmla="*/ 33715 w 101" name="T38"/>
              <a:gd fmla="*/ 304043 h 107" name="T39"/>
              <a:gd fmla="*/ 180833 w 101" name="T40"/>
              <a:gd fmla="*/ 221122 h 107" name="T41"/>
              <a:gd fmla="*/ 116469 w 101" name="T42"/>
              <a:gd fmla="*/ 193482 h 107" name="T43"/>
              <a:gd fmla="*/ 88884 w 101" name="T44"/>
              <a:gd fmla="*/ 128988 h 107" name="T45"/>
              <a:gd fmla="*/ 116469 w 101" name="T46"/>
              <a:gd fmla="*/ 64494 h 107" name="T47"/>
              <a:gd fmla="*/ 180833 w 101" name="T48"/>
              <a:gd fmla="*/ 36854 h 107" name="T49"/>
              <a:gd fmla="*/ 245198 w 101" name="T50"/>
              <a:gd fmla="*/ 64494 h 107" name="T51"/>
              <a:gd fmla="*/ 272782 w 101" name="T52"/>
              <a:gd fmla="*/ 128988 h 107" name="T53"/>
              <a:gd fmla="*/ 245198 w 101" name="T54"/>
              <a:gd fmla="*/ 193482 h 107" name="T55"/>
              <a:gd fmla="*/ 180833 w 101" name="T56"/>
              <a:gd fmla="*/ 221122 h 107" name="T57"/>
              <a:gd fmla="*/ 180833 w 101" name="T58"/>
              <a:gd fmla="*/ 0 h 107" name="T59"/>
              <a:gd fmla="*/ 52104 w 101" name="T60"/>
              <a:gd fmla="*/ 128988 h 107" name="T61"/>
              <a:gd fmla="*/ 76624 w 101" name="T62"/>
              <a:gd fmla="*/ 202695 h 107" name="T63"/>
              <a:gd fmla="*/ 15325 w 101" name="T64"/>
              <a:gd fmla="*/ 267189 h 107" name="T65"/>
              <a:gd fmla="*/ 15325 w 101" name="T66"/>
              <a:gd fmla="*/ 316327 h 107" name="T67"/>
              <a:gd fmla="*/ 39845 w 101" name="T68"/>
              <a:gd fmla="*/ 328612 h 107" name="T69"/>
              <a:gd fmla="*/ 64364 w 101" name="T70"/>
              <a:gd fmla="*/ 316327 h 107" name="T71"/>
              <a:gd fmla="*/ 125664 w 101" name="T72"/>
              <a:gd fmla="*/ 257976 h 107" name="T73"/>
              <a:gd fmla="*/ 131794 w 101" name="T74"/>
              <a:gd fmla="*/ 248762 h 107" name="T75"/>
              <a:gd fmla="*/ 180833 w 101" name="T76"/>
              <a:gd fmla="*/ 257976 h 107" name="T77"/>
              <a:gd fmla="*/ 309562 w 101" name="T78"/>
              <a:gd fmla="*/ 128988 h 107" name="T79"/>
              <a:gd fmla="*/ 180833 w 101" name="T80"/>
              <a:gd fmla="*/ 0 h 10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7" w="100">
                <a:moveTo>
                  <a:pt x="72" y="38"/>
                </a:moveTo>
                <a:cubicBezTo>
                  <a:pt x="47" y="38"/>
                  <a:pt x="47" y="38"/>
                  <a:pt x="47" y="38"/>
                </a:cubicBezTo>
                <a:cubicBezTo>
                  <a:pt x="44" y="38"/>
                  <a:pt x="42" y="40"/>
                  <a:pt x="42" y="42"/>
                </a:cubicBezTo>
                <a:cubicBezTo>
                  <a:pt x="42" y="45"/>
                  <a:pt x="44" y="47"/>
                  <a:pt x="47" y="47"/>
                </a:cubicBezTo>
                <a:cubicBezTo>
                  <a:pt x="72" y="47"/>
                  <a:pt x="72" y="47"/>
                  <a:pt x="72" y="47"/>
                </a:cubicBezTo>
                <a:cubicBezTo>
                  <a:pt x="74" y="47"/>
                  <a:pt x="76" y="45"/>
                  <a:pt x="76" y="42"/>
                </a:cubicBezTo>
                <a:cubicBezTo>
                  <a:pt x="76" y="40"/>
                  <a:pt x="74" y="38"/>
                  <a:pt x="72" y="38"/>
                </a:cubicBezTo>
                <a:moveTo>
                  <a:pt x="11" y="99"/>
                </a:moveTo>
                <a:cubicBezTo>
                  <a:pt x="10" y="99"/>
                  <a:pt x="10" y="99"/>
                  <a:pt x="9" y="98"/>
                </a:cubicBezTo>
                <a:cubicBezTo>
                  <a:pt x="8" y="97"/>
                  <a:pt x="8" y="96"/>
                  <a:pt x="8" y="95"/>
                </a:cubicBezTo>
                <a:cubicBezTo>
                  <a:pt x="8" y="94"/>
                  <a:pt x="8" y="93"/>
                  <a:pt x="9" y="92"/>
                </a:cubicBezTo>
                <a:cubicBezTo>
                  <a:pt x="23" y="79"/>
                  <a:pt x="23" y="79"/>
                  <a:pt x="23" y="79"/>
                </a:cubicBezTo>
                <a:cubicBezTo>
                  <a:pt x="23" y="78"/>
                  <a:pt x="23" y="78"/>
                  <a:pt x="24" y="78"/>
                </a:cubicBezTo>
                <a:cubicBezTo>
                  <a:pt x="24" y="78"/>
                  <a:pt x="25" y="78"/>
                  <a:pt x="25" y="79"/>
                </a:cubicBezTo>
                <a:cubicBezTo>
                  <a:pt x="26" y="79"/>
                  <a:pt x="26" y="80"/>
                  <a:pt x="25" y="81"/>
                </a:cubicBezTo>
                <a:cubicBezTo>
                  <a:pt x="12" y="94"/>
                  <a:pt x="12" y="94"/>
                  <a:pt x="12" y="94"/>
                </a:cubicBezTo>
                <a:cubicBezTo>
                  <a:pt x="12" y="95"/>
                  <a:pt x="12" y="95"/>
                  <a:pt x="12" y="95"/>
                </a:cubicBezTo>
                <a:cubicBezTo>
                  <a:pt x="12" y="96"/>
                  <a:pt x="12" y="96"/>
                  <a:pt x="12" y="96"/>
                </a:cubicBezTo>
                <a:cubicBezTo>
                  <a:pt x="13" y="97"/>
                  <a:pt x="13" y="98"/>
                  <a:pt x="12" y="98"/>
                </a:cubicBezTo>
                <a:cubicBezTo>
                  <a:pt x="12" y="99"/>
                  <a:pt x="11" y="99"/>
                  <a:pt x="11" y="99"/>
                </a:cubicBezTo>
                <a:moveTo>
                  <a:pt x="59" y="72"/>
                </a:moveTo>
                <a:cubicBezTo>
                  <a:pt x="51" y="72"/>
                  <a:pt x="43" y="69"/>
                  <a:pt x="38" y="63"/>
                </a:cubicBezTo>
                <a:cubicBezTo>
                  <a:pt x="32" y="58"/>
                  <a:pt x="29" y="50"/>
                  <a:pt x="29" y="42"/>
                </a:cubicBezTo>
                <a:cubicBezTo>
                  <a:pt x="29" y="34"/>
                  <a:pt x="32" y="26"/>
                  <a:pt x="38" y="21"/>
                </a:cubicBezTo>
                <a:cubicBezTo>
                  <a:pt x="43" y="15"/>
                  <a:pt x="51" y="12"/>
                  <a:pt x="59" y="12"/>
                </a:cubicBezTo>
                <a:cubicBezTo>
                  <a:pt x="67" y="12"/>
                  <a:pt x="75" y="15"/>
                  <a:pt x="80" y="21"/>
                </a:cubicBezTo>
                <a:cubicBezTo>
                  <a:pt x="86" y="26"/>
                  <a:pt x="89" y="34"/>
                  <a:pt x="89" y="42"/>
                </a:cubicBezTo>
                <a:cubicBezTo>
                  <a:pt x="89" y="50"/>
                  <a:pt x="86" y="58"/>
                  <a:pt x="80" y="63"/>
                </a:cubicBezTo>
                <a:cubicBezTo>
                  <a:pt x="75" y="69"/>
                  <a:pt x="67" y="72"/>
                  <a:pt x="59" y="72"/>
                </a:cubicBezTo>
                <a:moveTo>
                  <a:pt x="59" y="0"/>
                </a:moveTo>
                <a:cubicBezTo>
                  <a:pt x="36" y="0"/>
                  <a:pt x="17" y="19"/>
                  <a:pt x="17" y="42"/>
                </a:cubicBezTo>
                <a:cubicBezTo>
                  <a:pt x="17" y="51"/>
                  <a:pt x="20" y="59"/>
                  <a:pt x="25" y="66"/>
                </a:cubicBezTo>
                <a:cubicBezTo>
                  <a:pt x="5" y="87"/>
                  <a:pt x="5" y="87"/>
                  <a:pt x="5" y="87"/>
                </a:cubicBezTo>
                <a:cubicBezTo>
                  <a:pt x="0" y="91"/>
                  <a:pt x="0" y="99"/>
                  <a:pt x="5" y="103"/>
                </a:cubicBezTo>
                <a:cubicBezTo>
                  <a:pt x="7" y="106"/>
                  <a:pt x="10" y="107"/>
                  <a:pt x="13" y="107"/>
                </a:cubicBezTo>
                <a:cubicBezTo>
                  <a:pt x="16" y="107"/>
                  <a:pt x="19" y="106"/>
                  <a:pt x="21" y="103"/>
                </a:cubicBezTo>
                <a:cubicBezTo>
                  <a:pt x="41" y="84"/>
                  <a:pt x="41" y="84"/>
                  <a:pt x="41" y="84"/>
                </a:cubicBezTo>
                <a:cubicBezTo>
                  <a:pt x="43" y="81"/>
                  <a:pt x="43" y="81"/>
                  <a:pt x="43" y="81"/>
                </a:cubicBezTo>
                <a:cubicBezTo>
                  <a:pt x="48" y="83"/>
                  <a:pt x="53" y="84"/>
                  <a:pt x="59" y="84"/>
                </a:cubicBezTo>
                <a:cubicBezTo>
                  <a:pt x="82" y="84"/>
                  <a:pt x="101" y="65"/>
                  <a:pt x="101" y="42"/>
                </a:cubicBezTo>
                <a:cubicBezTo>
                  <a:pt x="101" y="19"/>
                  <a:pt x="82" y="0"/>
                  <a:pt x="5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0" name="Freeform 6"/>
          <p:cNvSpPr>
            <a:spLocks noEditPoints="1"/>
          </p:cNvSpPr>
          <p:nvPr/>
        </p:nvSpPr>
        <p:spPr bwMode="auto">
          <a:xfrm>
            <a:off x="2900362" y="2383745"/>
            <a:ext cx="381000" cy="328612"/>
          </a:xfrm>
          <a:custGeom>
            <a:gdLst>
              <a:gd fmla="*/ 21508 w 124" name="T0"/>
              <a:gd fmla="*/ 288687 h 107" name="T1"/>
              <a:gd fmla="*/ 52234 w 124" name="T2"/>
              <a:gd fmla="*/ 310185 h 107" name="T3"/>
              <a:gd fmla="*/ 325694 w 124" name="T4"/>
              <a:gd fmla="*/ 310185 h 107" name="T5"/>
              <a:gd fmla="*/ 356419 w 124" name="T6"/>
              <a:gd fmla="*/ 288687 h 107" name="T7"/>
              <a:gd fmla="*/ 325694 w 124" name="T8"/>
              <a:gd fmla="*/ 310185 h 107" name="T9"/>
              <a:gd fmla="*/ 21508 w 124" name="T10"/>
              <a:gd fmla="*/ 236478 h 107" name="T11"/>
              <a:gd fmla="*/ 52234 w 124" name="T12"/>
              <a:gd fmla="*/ 257976 h 107" name="T13"/>
              <a:gd fmla="*/ 325694 w 124" name="T14"/>
              <a:gd fmla="*/ 257976 h 107" name="T15"/>
              <a:gd fmla="*/ 356419 w 124" name="T16"/>
              <a:gd fmla="*/ 236478 h 107" name="T17"/>
              <a:gd fmla="*/ 325694 w 124" name="T18"/>
              <a:gd fmla="*/ 257976 h 107" name="T19"/>
              <a:gd fmla="*/ 21508 w 124" name="T20"/>
              <a:gd fmla="*/ 181197 h 107" name="T21"/>
              <a:gd fmla="*/ 52234 w 124" name="T22"/>
              <a:gd fmla="*/ 205766 h 107" name="T23"/>
              <a:gd fmla="*/ 325694 w 124" name="T24"/>
              <a:gd fmla="*/ 205766 h 107" name="T25"/>
              <a:gd fmla="*/ 356419 w 124" name="T26"/>
              <a:gd fmla="*/ 181197 h 107" name="T27"/>
              <a:gd fmla="*/ 325694 w 124" name="T28"/>
              <a:gd fmla="*/ 205766 h 107" name="T29"/>
              <a:gd fmla="*/ 21508 w 124" name="T30"/>
              <a:gd fmla="*/ 128988 h 107" name="T31"/>
              <a:gd fmla="*/ 52234 w 124" name="T32"/>
              <a:gd fmla="*/ 153557 h 107" name="T33"/>
              <a:gd fmla="*/ 325694 w 124" name="T34"/>
              <a:gd fmla="*/ 153557 h 107" name="T35"/>
              <a:gd fmla="*/ 356419 w 124" name="T36"/>
              <a:gd fmla="*/ 128988 h 107" name="T37"/>
              <a:gd fmla="*/ 325694 w 124" name="T38"/>
              <a:gd fmla="*/ 153557 h 107" name="T39"/>
              <a:gd fmla="*/ 21508 w 124" name="T40"/>
              <a:gd fmla="*/ 76779 h 107" name="T41"/>
              <a:gd fmla="*/ 52234 w 124" name="T42"/>
              <a:gd fmla="*/ 98276 h 107" name="T43"/>
              <a:gd fmla="*/ 325694 w 124" name="T44"/>
              <a:gd fmla="*/ 98276 h 107" name="T45"/>
              <a:gd fmla="*/ 356419 w 124" name="T46"/>
              <a:gd fmla="*/ 76779 h 107" name="T47"/>
              <a:gd fmla="*/ 325694 w 124" name="T48"/>
              <a:gd fmla="*/ 98276 h 107" name="T49"/>
              <a:gd fmla="*/ 76815 w 124" name="T50"/>
              <a:gd fmla="*/ 239549 h 107" name="T51"/>
              <a:gd fmla="*/ 92177 w 124" name="T52"/>
              <a:gd fmla="*/ 70636 h 107" name="T53"/>
              <a:gd fmla="*/ 304185 w 124" name="T54"/>
              <a:gd fmla="*/ 85992 h 107" name="T55"/>
              <a:gd fmla="*/ 288823 w 124" name="T56"/>
              <a:gd fmla="*/ 254905 h 107" name="T57"/>
              <a:gd fmla="*/ 21508 w 124" name="T58"/>
              <a:gd fmla="*/ 46067 h 107" name="T59"/>
              <a:gd fmla="*/ 52234 w 124" name="T60"/>
              <a:gd fmla="*/ 24569 h 107" name="T61"/>
              <a:gd fmla="*/ 21508 w 124" name="T62"/>
              <a:gd fmla="*/ 46067 h 107" name="T63"/>
              <a:gd fmla="*/ 325694 w 124" name="T64"/>
              <a:gd fmla="*/ 24569 h 107" name="T65"/>
              <a:gd fmla="*/ 356419 w 124" name="T66"/>
              <a:gd fmla="*/ 46067 h 107" name="T67"/>
              <a:gd fmla="*/ 377927 w 124" name="T68"/>
              <a:gd fmla="*/ 0 h 107" name="T69"/>
              <a:gd fmla="*/ 304185 w 124" name="T70"/>
              <a:gd fmla="*/ 3071 h 107" name="T71"/>
              <a:gd fmla="*/ 288823 w 124" name="T72"/>
              <a:gd fmla="*/ 42996 h 107" name="T73"/>
              <a:gd fmla="*/ 76815 w 124" name="T74"/>
              <a:gd fmla="*/ 27640 h 107" name="T75"/>
              <a:gd fmla="*/ 73742 w 124" name="T76"/>
              <a:gd fmla="*/ 0 h 107" name="T77"/>
              <a:gd fmla="*/ 0 w 124" name="T78"/>
              <a:gd fmla="*/ 3071 h 107" name="T79"/>
              <a:gd fmla="*/ 3073 w 124" name="T80"/>
              <a:gd fmla="*/ 328612 h 107" name="T81"/>
              <a:gd fmla="*/ 76815 w 124" name="T82"/>
              <a:gd fmla="*/ 322470 h 107" name="T83"/>
              <a:gd fmla="*/ 92177 w 124" name="T84"/>
              <a:gd fmla="*/ 282545 h 107" name="T85"/>
              <a:gd fmla="*/ 304185 w 124" name="T86"/>
              <a:gd fmla="*/ 297901 h 107" name="T87"/>
              <a:gd fmla="*/ 307258 w 124" name="T88"/>
              <a:gd fmla="*/ 328612 h 107" name="T89"/>
              <a:gd fmla="*/ 381000 w 124" name="T90"/>
              <a:gd fmla="*/ 322470 h 107" name="T91"/>
              <a:gd fmla="*/ 377927 w 124" name="T92"/>
              <a:gd fmla="*/ 0 h 10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07" w="124">
                <a:moveTo>
                  <a:pt x="7" y="101"/>
                </a:moveTo>
                <a:cubicBezTo>
                  <a:pt x="7" y="94"/>
                  <a:pt x="7" y="94"/>
                  <a:pt x="7" y="94"/>
                </a:cubicBezTo>
                <a:cubicBezTo>
                  <a:pt x="17" y="94"/>
                  <a:pt x="17" y="94"/>
                  <a:pt x="17" y="94"/>
                </a:cubicBezTo>
                <a:cubicBezTo>
                  <a:pt x="17" y="101"/>
                  <a:pt x="17" y="101"/>
                  <a:pt x="17" y="101"/>
                </a:cubicBezTo>
                <a:cubicBezTo>
                  <a:pt x="7" y="101"/>
                  <a:pt x="7" y="101"/>
                  <a:pt x="7" y="101"/>
                </a:cubicBezTo>
                <a:moveTo>
                  <a:pt x="106" y="101"/>
                </a:moveTo>
                <a:cubicBezTo>
                  <a:pt x="106" y="94"/>
                  <a:pt x="106" y="94"/>
                  <a:pt x="106" y="94"/>
                </a:cubicBezTo>
                <a:cubicBezTo>
                  <a:pt x="116" y="94"/>
                  <a:pt x="116" y="94"/>
                  <a:pt x="116" y="94"/>
                </a:cubicBezTo>
                <a:cubicBezTo>
                  <a:pt x="116" y="101"/>
                  <a:pt x="116" y="101"/>
                  <a:pt x="116" y="101"/>
                </a:cubicBezTo>
                <a:cubicBezTo>
                  <a:pt x="106" y="101"/>
                  <a:pt x="106" y="101"/>
                  <a:pt x="106" y="101"/>
                </a:cubicBezTo>
                <a:moveTo>
                  <a:pt x="7" y="84"/>
                </a:moveTo>
                <a:cubicBezTo>
                  <a:pt x="7" y="77"/>
                  <a:pt x="7" y="77"/>
                  <a:pt x="7" y="77"/>
                </a:cubicBezTo>
                <a:cubicBezTo>
                  <a:pt x="17" y="77"/>
                  <a:pt x="17" y="77"/>
                  <a:pt x="17" y="77"/>
                </a:cubicBezTo>
                <a:cubicBezTo>
                  <a:pt x="17" y="84"/>
                  <a:pt x="17" y="84"/>
                  <a:pt x="17" y="84"/>
                </a:cubicBezTo>
                <a:cubicBezTo>
                  <a:pt x="7" y="84"/>
                  <a:pt x="7" y="84"/>
                  <a:pt x="7" y="84"/>
                </a:cubicBezTo>
                <a:moveTo>
                  <a:pt x="106" y="84"/>
                </a:moveTo>
                <a:cubicBezTo>
                  <a:pt x="106" y="77"/>
                  <a:pt x="106" y="77"/>
                  <a:pt x="106" y="77"/>
                </a:cubicBezTo>
                <a:cubicBezTo>
                  <a:pt x="116" y="77"/>
                  <a:pt x="116" y="77"/>
                  <a:pt x="116" y="77"/>
                </a:cubicBezTo>
                <a:cubicBezTo>
                  <a:pt x="116" y="84"/>
                  <a:pt x="116" y="84"/>
                  <a:pt x="116" y="84"/>
                </a:cubicBezTo>
                <a:cubicBezTo>
                  <a:pt x="106" y="84"/>
                  <a:pt x="106" y="84"/>
                  <a:pt x="106" y="84"/>
                </a:cubicBezTo>
                <a:moveTo>
                  <a:pt x="7" y="67"/>
                </a:moveTo>
                <a:cubicBezTo>
                  <a:pt x="7" y="59"/>
                  <a:pt x="7" y="59"/>
                  <a:pt x="7" y="59"/>
                </a:cubicBezTo>
                <a:cubicBezTo>
                  <a:pt x="17" y="59"/>
                  <a:pt x="17" y="59"/>
                  <a:pt x="17" y="59"/>
                </a:cubicBezTo>
                <a:cubicBezTo>
                  <a:pt x="17" y="67"/>
                  <a:pt x="17" y="67"/>
                  <a:pt x="17" y="67"/>
                </a:cubicBezTo>
                <a:cubicBezTo>
                  <a:pt x="7" y="67"/>
                  <a:pt x="7" y="67"/>
                  <a:pt x="7" y="67"/>
                </a:cubicBezTo>
                <a:moveTo>
                  <a:pt x="106" y="67"/>
                </a:moveTo>
                <a:cubicBezTo>
                  <a:pt x="106" y="59"/>
                  <a:pt x="106" y="59"/>
                  <a:pt x="106" y="59"/>
                </a:cubicBezTo>
                <a:cubicBezTo>
                  <a:pt x="116" y="59"/>
                  <a:pt x="116" y="59"/>
                  <a:pt x="116" y="59"/>
                </a:cubicBezTo>
                <a:cubicBezTo>
                  <a:pt x="116" y="67"/>
                  <a:pt x="116" y="67"/>
                  <a:pt x="116" y="67"/>
                </a:cubicBezTo>
                <a:cubicBezTo>
                  <a:pt x="106" y="67"/>
                  <a:pt x="106" y="67"/>
                  <a:pt x="106" y="67"/>
                </a:cubicBezTo>
                <a:moveTo>
                  <a:pt x="7" y="50"/>
                </a:moveTo>
                <a:cubicBezTo>
                  <a:pt x="7" y="42"/>
                  <a:pt x="7" y="42"/>
                  <a:pt x="7" y="42"/>
                </a:cubicBezTo>
                <a:cubicBezTo>
                  <a:pt x="17" y="42"/>
                  <a:pt x="17" y="42"/>
                  <a:pt x="17" y="42"/>
                </a:cubicBezTo>
                <a:cubicBezTo>
                  <a:pt x="17" y="50"/>
                  <a:pt x="17" y="50"/>
                  <a:pt x="17" y="50"/>
                </a:cubicBezTo>
                <a:cubicBezTo>
                  <a:pt x="7" y="50"/>
                  <a:pt x="7" y="50"/>
                  <a:pt x="7" y="50"/>
                </a:cubicBezTo>
                <a:moveTo>
                  <a:pt x="106" y="50"/>
                </a:moveTo>
                <a:cubicBezTo>
                  <a:pt x="106" y="42"/>
                  <a:pt x="106" y="42"/>
                  <a:pt x="106" y="42"/>
                </a:cubicBezTo>
                <a:cubicBezTo>
                  <a:pt x="116" y="42"/>
                  <a:pt x="116" y="42"/>
                  <a:pt x="116" y="42"/>
                </a:cubicBezTo>
                <a:cubicBezTo>
                  <a:pt x="116" y="50"/>
                  <a:pt x="116" y="50"/>
                  <a:pt x="116" y="50"/>
                </a:cubicBezTo>
                <a:cubicBezTo>
                  <a:pt x="106" y="50"/>
                  <a:pt x="106" y="50"/>
                  <a:pt x="106" y="50"/>
                </a:cubicBezTo>
                <a:moveTo>
                  <a:pt x="7" y="32"/>
                </a:moveTo>
                <a:cubicBezTo>
                  <a:pt x="7" y="25"/>
                  <a:pt x="7" y="25"/>
                  <a:pt x="7" y="25"/>
                </a:cubicBezTo>
                <a:cubicBezTo>
                  <a:pt x="17" y="25"/>
                  <a:pt x="17" y="25"/>
                  <a:pt x="17" y="25"/>
                </a:cubicBezTo>
                <a:cubicBezTo>
                  <a:pt x="17" y="32"/>
                  <a:pt x="17" y="32"/>
                  <a:pt x="17" y="32"/>
                </a:cubicBezTo>
                <a:cubicBezTo>
                  <a:pt x="7" y="32"/>
                  <a:pt x="7" y="32"/>
                  <a:pt x="7" y="32"/>
                </a:cubicBezTo>
                <a:moveTo>
                  <a:pt x="106" y="32"/>
                </a:moveTo>
                <a:cubicBezTo>
                  <a:pt x="106" y="25"/>
                  <a:pt x="106" y="25"/>
                  <a:pt x="106" y="25"/>
                </a:cubicBezTo>
                <a:cubicBezTo>
                  <a:pt x="116" y="25"/>
                  <a:pt x="116" y="25"/>
                  <a:pt x="116" y="25"/>
                </a:cubicBezTo>
                <a:cubicBezTo>
                  <a:pt x="116" y="32"/>
                  <a:pt x="116" y="32"/>
                  <a:pt x="116" y="32"/>
                </a:cubicBezTo>
                <a:cubicBezTo>
                  <a:pt x="106" y="32"/>
                  <a:pt x="106" y="32"/>
                  <a:pt x="106" y="32"/>
                </a:cubicBezTo>
                <a:moveTo>
                  <a:pt x="30" y="83"/>
                </a:moveTo>
                <a:cubicBezTo>
                  <a:pt x="27" y="83"/>
                  <a:pt x="25" y="81"/>
                  <a:pt x="25" y="78"/>
                </a:cubicBezTo>
                <a:cubicBezTo>
                  <a:pt x="25" y="28"/>
                  <a:pt x="25" y="28"/>
                  <a:pt x="25" y="28"/>
                </a:cubicBezTo>
                <a:cubicBezTo>
                  <a:pt x="25" y="25"/>
                  <a:pt x="27" y="23"/>
                  <a:pt x="30" y="23"/>
                </a:cubicBezTo>
                <a:cubicBezTo>
                  <a:pt x="94" y="23"/>
                  <a:pt x="94" y="23"/>
                  <a:pt x="94" y="23"/>
                </a:cubicBezTo>
                <a:cubicBezTo>
                  <a:pt x="96" y="23"/>
                  <a:pt x="99" y="25"/>
                  <a:pt x="99" y="28"/>
                </a:cubicBezTo>
                <a:cubicBezTo>
                  <a:pt x="99" y="78"/>
                  <a:pt x="99" y="78"/>
                  <a:pt x="99" y="78"/>
                </a:cubicBezTo>
                <a:cubicBezTo>
                  <a:pt x="99" y="81"/>
                  <a:pt x="96" y="83"/>
                  <a:pt x="94" y="83"/>
                </a:cubicBezTo>
                <a:cubicBezTo>
                  <a:pt x="30" y="83"/>
                  <a:pt x="30" y="83"/>
                  <a:pt x="30" y="83"/>
                </a:cubicBezTo>
                <a:moveTo>
                  <a:pt x="7" y="15"/>
                </a:moveTo>
                <a:cubicBezTo>
                  <a:pt x="7" y="8"/>
                  <a:pt x="7" y="8"/>
                  <a:pt x="7" y="8"/>
                </a:cubicBezTo>
                <a:cubicBezTo>
                  <a:pt x="17" y="8"/>
                  <a:pt x="17" y="8"/>
                  <a:pt x="17" y="8"/>
                </a:cubicBezTo>
                <a:cubicBezTo>
                  <a:pt x="17" y="15"/>
                  <a:pt x="17" y="15"/>
                  <a:pt x="17" y="15"/>
                </a:cubicBezTo>
                <a:cubicBezTo>
                  <a:pt x="7" y="15"/>
                  <a:pt x="7" y="15"/>
                  <a:pt x="7" y="15"/>
                </a:cubicBezTo>
                <a:moveTo>
                  <a:pt x="106" y="15"/>
                </a:moveTo>
                <a:cubicBezTo>
                  <a:pt x="106" y="8"/>
                  <a:pt x="106" y="8"/>
                  <a:pt x="106" y="8"/>
                </a:cubicBezTo>
                <a:cubicBezTo>
                  <a:pt x="116" y="8"/>
                  <a:pt x="116" y="8"/>
                  <a:pt x="116" y="8"/>
                </a:cubicBezTo>
                <a:cubicBezTo>
                  <a:pt x="116" y="15"/>
                  <a:pt x="116" y="15"/>
                  <a:pt x="116" y="15"/>
                </a:cubicBezTo>
                <a:cubicBezTo>
                  <a:pt x="106" y="15"/>
                  <a:pt x="106" y="15"/>
                  <a:pt x="106" y="15"/>
                </a:cubicBezTo>
                <a:moveTo>
                  <a:pt x="123" y="0"/>
                </a:moveTo>
                <a:cubicBezTo>
                  <a:pt x="100" y="0"/>
                  <a:pt x="100" y="0"/>
                  <a:pt x="100" y="0"/>
                </a:cubicBezTo>
                <a:cubicBezTo>
                  <a:pt x="99" y="0"/>
                  <a:pt x="99" y="1"/>
                  <a:pt x="99" y="1"/>
                </a:cubicBezTo>
                <a:cubicBezTo>
                  <a:pt x="99" y="9"/>
                  <a:pt x="99" y="9"/>
                  <a:pt x="99" y="9"/>
                </a:cubicBezTo>
                <a:cubicBezTo>
                  <a:pt x="99" y="11"/>
                  <a:pt x="96" y="14"/>
                  <a:pt x="94" y="14"/>
                </a:cubicBezTo>
                <a:cubicBezTo>
                  <a:pt x="30" y="14"/>
                  <a:pt x="30" y="14"/>
                  <a:pt x="30" y="14"/>
                </a:cubicBezTo>
                <a:cubicBezTo>
                  <a:pt x="27" y="14"/>
                  <a:pt x="25" y="11"/>
                  <a:pt x="25" y="9"/>
                </a:cubicBezTo>
                <a:cubicBezTo>
                  <a:pt x="25" y="1"/>
                  <a:pt x="25" y="1"/>
                  <a:pt x="25" y="1"/>
                </a:cubicBezTo>
                <a:cubicBezTo>
                  <a:pt x="25" y="1"/>
                  <a:pt x="24" y="0"/>
                  <a:pt x="24" y="0"/>
                </a:cubicBezTo>
                <a:cubicBezTo>
                  <a:pt x="1" y="0"/>
                  <a:pt x="1" y="0"/>
                  <a:pt x="1" y="0"/>
                </a:cubicBezTo>
                <a:cubicBezTo>
                  <a:pt x="1" y="0"/>
                  <a:pt x="0" y="1"/>
                  <a:pt x="0" y="1"/>
                </a:cubicBezTo>
                <a:cubicBezTo>
                  <a:pt x="0" y="105"/>
                  <a:pt x="0" y="105"/>
                  <a:pt x="0" y="105"/>
                </a:cubicBezTo>
                <a:cubicBezTo>
                  <a:pt x="0" y="106"/>
                  <a:pt x="1" y="107"/>
                  <a:pt x="1" y="107"/>
                </a:cubicBezTo>
                <a:cubicBezTo>
                  <a:pt x="24" y="107"/>
                  <a:pt x="24" y="107"/>
                  <a:pt x="24" y="107"/>
                </a:cubicBezTo>
                <a:cubicBezTo>
                  <a:pt x="24" y="107"/>
                  <a:pt x="25" y="106"/>
                  <a:pt x="25" y="105"/>
                </a:cubicBezTo>
                <a:cubicBezTo>
                  <a:pt x="25" y="97"/>
                  <a:pt x="25" y="97"/>
                  <a:pt x="25" y="97"/>
                </a:cubicBezTo>
                <a:cubicBezTo>
                  <a:pt x="25" y="95"/>
                  <a:pt x="27" y="92"/>
                  <a:pt x="30" y="92"/>
                </a:cubicBezTo>
                <a:cubicBezTo>
                  <a:pt x="94" y="92"/>
                  <a:pt x="94" y="92"/>
                  <a:pt x="94" y="92"/>
                </a:cubicBezTo>
                <a:cubicBezTo>
                  <a:pt x="96" y="92"/>
                  <a:pt x="99" y="95"/>
                  <a:pt x="99" y="97"/>
                </a:cubicBezTo>
                <a:cubicBezTo>
                  <a:pt x="99" y="105"/>
                  <a:pt x="99" y="105"/>
                  <a:pt x="99" y="105"/>
                </a:cubicBezTo>
                <a:cubicBezTo>
                  <a:pt x="99" y="106"/>
                  <a:pt x="99" y="107"/>
                  <a:pt x="100" y="107"/>
                </a:cubicBezTo>
                <a:cubicBezTo>
                  <a:pt x="123" y="107"/>
                  <a:pt x="123" y="107"/>
                  <a:pt x="123" y="107"/>
                </a:cubicBezTo>
                <a:cubicBezTo>
                  <a:pt x="123" y="107"/>
                  <a:pt x="124" y="106"/>
                  <a:pt x="124" y="105"/>
                </a:cubicBezTo>
                <a:cubicBezTo>
                  <a:pt x="124" y="1"/>
                  <a:pt x="124" y="1"/>
                  <a:pt x="124" y="1"/>
                </a:cubicBezTo>
                <a:cubicBezTo>
                  <a:pt x="124" y="1"/>
                  <a:pt x="123" y="0"/>
                  <a:pt x="12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1" name="Freeform 7"/>
          <p:cNvSpPr>
            <a:spLocks noEditPoints="1"/>
          </p:cNvSpPr>
          <p:nvPr/>
        </p:nvSpPr>
        <p:spPr bwMode="auto">
          <a:xfrm>
            <a:off x="838200" y="2383745"/>
            <a:ext cx="307975" cy="328612"/>
          </a:xfrm>
          <a:custGeom>
            <a:gdLst>
              <a:gd fmla="*/ 181705 w 100" name="T0"/>
              <a:gd fmla="*/ 79850 h 107" name="T1"/>
              <a:gd fmla="*/ 166307 w 100" name="T2"/>
              <a:gd fmla="*/ 92134 h 107" name="T3"/>
              <a:gd fmla="*/ 166307 w 100" name="T4"/>
              <a:gd fmla="*/ 116703 h 107" name="T5"/>
              <a:gd fmla="*/ 141669 w 100" name="T6"/>
              <a:gd fmla="*/ 116703 h 107" name="T7"/>
              <a:gd fmla="*/ 129350 w 100" name="T8"/>
              <a:gd fmla="*/ 132059 h 107" name="T9"/>
              <a:gd fmla="*/ 141669 w 100" name="T10"/>
              <a:gd fmla="*/ 144344 h 107" name="T11"/>
              <a:gd fmla="*/ 166307 w 100" name="T12"/>
              <a:gd fmla="*/ 144344 h 107" name="T13"/>
              <a:gd fmla="*/ 166307 w 100" name="T14"/>
              <a:gd fmla="*/ 168913 h 107" name="T15"/>
              <a:gd fmla="*/ 181705 w 100" name="T16"/>
              <a:gd fmla="*/ 184268 h 107" name="T17"/>
              <a:gd fmla="*/ 194024 w 100" name="T18"/>
              <a:gd fmla="*/ 168913 h 107" name="T19"/>
              <a:gd fmla="*/ 194024 w 100" name="T20"/>
              <a:gd fmla="*/ 144344 h 107" name="T21"/>
              <a:gd fmla="*/ 218662 w 100" name="T22"/>
              <a:gd fmla="*/ 144344 h 107" name="T23"/>
              <a:gd fmla="*/ 234061 w 100" name="T24"/>
              <a:gd fmla="*/ 132059 h 107" name="T25"/>
              <a:gd fmla="*/ 218662 w 100" name="T26"/>
              <a:gd fmla="*/ 116703 h 107" name="T27"/>
              <a:gd fmla="*/ 194024 w 100" name="T28"/>
              <a:gd fmla="*/ 116703 h 107" name="T29"/>
              <a:gd fmla="*/ 194024 w 100" name="T30"/>
              <a:gd fmla="*/ 92134 h 107" name="T31"/>
              <a:gd fmla="*/ 181705 w 100" name="T32"/>
              <a:gd fmla="*/ 79850 h 107" name="T33"/>
              <a:gd fmla="*/ 30798 w 100" name="T34"/>
              <a:gd fmla="*/ 304043 h 107" name="T35"/>
              <a:gd fmla="*/ 27718 w 100" name="T36"/>
              <a:gd fmla="*/ 300972 h 107" name="T37"/>
              <a:gd fmla="*/ 24638 w 100" name="T38"/>
              <a:gd fmla="*/ 291758 h 107" name="T39"/>
              <a:gd fmla="*/ 27718 w 100" name="T40"/>
              <a:gd fmla="*/ 282545 h 107" name="T41"/>
              <a:gd fmla="*/ 67755 w 100" name="T42"/>
              <a:gd fmla="*/ 242620 h 107" name="T43"/>
              <a:gd fmla="*/ 70834 w 100" name="T44"/>
              <a:gd fmla="*/ 239549 h 107" name="T45"/>
              <a:gd fmla="*/ 76994 w 100" name="T46"/>
              <a:gd fmla="*/ 242620 h 107" name="T47"/>
              <a:gd fmla="*/ 76994 w 100" name="T48"/>
              <a:gd fmla="*/ 248762 h 107" name="T49"/>
              <a:gd fmla="*/ 36957 w 100" name="T50"/>
              <a:gd fmla="*/ 288687 h 107" name="T51"/>
              <a:gd fmla="*/ 33877 w 100" name="T52"/>
              <a:gd fmla="*/ 291758 h 107" name="T53"/>
              <a:gd fmla="*/ 36957 w 100" name="T54"/>
              <a:gd fmla="*/ 294829 h 107" name="T55"/>
              <a:gd fmla="*/ 36957 w 100" name="T56"/>
              <a:gd fmla="*/ 300972 h 107" name="T57"/>
              <a:gd fmla="*/ 30798 w 100" name="T58"/>
              <a:gd fmla="*/ 304043 h 107" name="T59"/>
              <a:gd fmla="*/ 178626 w 100" name="T60"/>
              <a:gd fmla="*/ 221122 h 107" name="T61"/>
              <a:gd fmla="*/ 113951 w 100" name="T62"/>
              <a:gd fmla="*/ 193482 h 107" name="T63"/>
              <a:gd fmla="*/ 86233 w 100" name="T64"/>
              <a:gd fmla="*/ 128988 h 107" name="T65"/>
              <a:gd fmla="*/ 113951 w 100" name="T66"/>
              <a:gd fmla="*/ 64494 h 107" name="T67"/>
              <a:gd fmla="*/ 178626 w 100" name="T68"/>
              <a:gd fmla="*/ 36854 h 107" name="T69"/>
              <a:gd fmla="*/ 246380 w 100" name="T70"/>
              <a:gd fmla="*/ 64494 h 107" name="T71"/>
              <a:gd fmla="*/ 271018 w 100" name="T72"/>
              <a:gd fmla="*/ 128988 h 107" name="T73"/>
              <a:gd fmla="*/ 246380 w 100" name="T74"/>
              <a:gd fmla="*/ 193482 h 107" name="T75"/>
              <a:gd fmla="*/ 178626 w 100" name="T76"/>
              <a:gd fmla="*/ 221122 h 107" name="T77"/>
              <a:gd fmla="*/ 178626 w 100" name="T78"/>
              <a:gd fmla="*/ 0 h 107" name="T79"/>
              <a:gd fmla="*/ 52356 w 100" name="T80"/>
              <a:gd fmla="*/ 128988 h 107" name="T81"/>
              <a:gd fmla="*/ 76994 w 100" name="T82"/>
              <a:gd fmla="*/ 202695 h 107" name="T83"/>
              <a:gd fmla="*/ 12319 w 100" name="T84"/>
              <a:gd fmla="*/ 267189 h 107" name="T85"/>
              <a:gd fmla="*/ 12319 w 100" name="T86"/>
              <a:gd fmla="*/ 316327 h 107" name="T87"/>
              <a:gd fmla="*/ 36957 w 100" name="T88"/>
              <a:gd fmla="*/ 328612 h 107" name="T89"/>
              <a:gd fmla="*/ 61595 w 100" name="T90"/>
              <a:gd fmla="*/ 316327 h 107" name="T91"/>
              <a:gd fmla="*/ 123190 w 100" name="T92"/>
              <a:gd fmla="*/ 257976 h 107" name="T93"/>
              <a:gd fmla="*/ 132429 w 100" name="T94"/>
              <a:gd fmla="*/ 248762 h 107" name="T95"/>
              <a:gd fmla="*/ 178626 w 100" name="T96"/>
              <a:gd fmla="*/ 257976 h 107" name="T97"/>
              <a:gd fmla="*/ 307975 w 100" name="T98"/>
              <a:gd fmla="*/ 128988 h 107" name="T99"/>
              <a:gd fmla="*/ 178626 w 100" name="T100"/>
              <a:gd fmla="*/ 0 h 107"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07" w="100">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2" name="Freeform 8"/>
          <p:cNvSpPr>
            <a:spLocks noEditPoints="1"/>
          </p:cNvSpPr>
          <p:nvPr/>
        </p:nvSpPr>
        <p:spPr bwMode="auto">
          <a:xfrm>
            <a:off x="3641725" y="2383745"/>
            <a:ext cx="377825" cy="328612"/>
          </a:xfrm>
          <a:custGeom>
            <a:gdLst>
              <a:gd fmla="*/ 254955 w 123" name="T0"/>
              <a:gd fmla="*/ 107490 h 107" name="T1"/>
              <a:gd fmla="*/ 125942 w 123" name="T2"/>
              <a:gd fmla="*/ 153557 h 107" name="T3"/>
              <a:gd fmla="*/ 101368 w 123" name="T4"/>
              <a:gd fmla="*/ 153557 h 107" name="T5"/>
              <a:gd fmla="*/ 150516 w 123" name="T6"/>
              <a:gd fmla="*/ 224193 h 107" name="T7"/>
              <a:gd fmla="*/ 159731 w 123" name="T8"/>
              <a:gd fmla="*/ 230336 h 107" name="T9"/>
              <a:gd fmla="*/ 168946 w 123" name="T10"/>
              <a:gd fmla="*/ 233407 h 107" name="T11"/>
              <a:gd fmla="*/ 181233 w 123" name="T12"/>
              <a:gd fmla="*/ 227264 h 107" name="T13"/>
              <a:gd fmla="*/ 279529 w 123" name="T14"/>
              <a:gd fmla="*/ 132059 h 107" name="T15"/>
              <a:gd fmla="*/ 267242 w 123" name="T16"/>
              <a:gd fmla="*/ 101348 h 107" name="T17"/>
              <a:gd fmla="*/ 21502 w 123" name="T18"/>
              <a:gd fmla="*/ 288687 h 107" name="T19"/>
              <a:gd fmla="*/ 52220 w 123" name="T20"/>
              <a:gd fmla="*/ 310185 h 107" name="T21"/>
              <a:gd fmla="*/ 325605 w 123" name="T22"/>
              <a:gd fmla="*/ 310185 h 107" name="T23"/>
              <a:gd fmla="*/ 356323 w 123" name="T24"/>
              <a:gd fmla="*/ 288687 h 107" name="T25"/>
              <a:gd fmla="*/ 325605 w 123" name="T26"/>
              <a:gd fmla="*/ 310185 h 107" name="T27"/>
              <a:gd fmla="*/ 21502 w 123" name="T28"/>
              <a:gd fmla="*/ 236478 h 107" name="T29"/>
              <a:gd fmla="*/ 52220 w 123" name="T30"/>
              <a:gd fmla="*/ 257976 h 107" name="T31"/>
              <a:gd fmla="*/ 325605 w 123" name="T32"/>
              <a:gd fmla="*/ 257976 h 107" name="T33"/>
              <a:gd fmla="*/ 356323 w 123" name="T34"/>
              <a:gd fmla="*/ 236478 h 107" name="T35"/>
              <a:gd fmla="*/ 325605 w 123" name="T36"/>
              <a:gd fmla="*/ 257976 h 107" name="T37"/>
              <a:gd fmla="*/ 21502 w 123" name="T38"/>
              <a:gd fmla="*/ 181197 h 107" name="T39"/>
              <a:gd fmla="*/ 52220 w 123" name="T40"/>
              <a:gd fmla="*/ 205766 h 107" name="T41"/>
              <a:gd fmla="*/ 325605 w 123" name="T42"/>
              <a:gd fmla="*/ 205766 h 107" name="T43"/>
              <a:gd fmla="*/ 356323 w 123" name="T44"/>
              <a:gd fmla="*/ 181197 h 107" name="T45"/>
              <a:gd fmla="*/ 325605 w 123" name="T46"/>
              <a:gd fmla="*/ 205766 h 107" name="T47"/>
              <a:gd fmla="*/ 21502 w 123" name="T48"/>
              <a:gd fmla="*/ 128988 h 107" name="T49"/>
              <a:gd fmla="*/ 52220 w 123" name="T50"/>
              <a:gd fmla="*/ 153557 h 107" name="T51"/>
              <a:gd fmla="*/ 325605 w 123" name="T52"/>
              <a:gd fmla="*/ 153557 h 107" name="T53"/>
              <a:gd fmla="*/ 356323 w 123" name="T54"/>
              <a:gd fmla="*/ 128988 h 107" name="T55"/>
              <a:gd fmla="*/ 325605 w 123" name="T56"/>
              <a:gd fmla="*/ 153557 h 107" name="T57"/>
              <a:gd fmla="*/ 21502 w 123" name="T58"/>
              <a:gd fmla="*/ 76779 h 107" name="T59"/>
              <a:gd fmla="*/ 52220 w 123" name="T60"/>
              <a:gd fmla="*/ 98276 h 107" name="T61"/>
              <a:gd fmla="*/ 325605 w 123" name="T62"/>
              <a:gd fmla="*/ 98276 h 107" name="T63"/>
              <a:gd fmla="*/ 356323 w 123" name="T64"/>
              <a:gd fmla="*/ 76779 h 107" name="T65"/>
              <a:gd fmla="*/ 325605 w 123" name="T66"/>
              <a:gd fmla="*/ 98276 h 107" name="T67"/>
              <a:gd fmla="*/ 73722 w 123" name="T68"/>
              <a:gd fmla="*/ 239549 h 107" name="T69"/>
              <a:gd fmla="*/ 89081 w 123" name="T70"/>
              <a:gd fmla="*/ 70636 h 107" name="T71"/>
              <a:gd fmla="*/ 301031 w 123" name="T72"/>
              <a:gd fmla="*/ 85992 h 107" name="T73"/>
              <a:gd fmla="*/ 285673 w 123" name="T74"/>
              <a:gd fmla="*/ 254905 h 107" name="T75"/>
              <a:gd fmla="*/ 21502 w 123" name="T76"/>
              <a:gd fmla="*/ 46067 h 107" name="T77"/>
              <a:gd fmla="*/ 52220 w 123" name="T78"/>
              <a:gd fmla="*/ 24569 h 107" name="T79"/>
              <a:gd fmla="*/ 21502 w 123" name="T80"/>
              <a:gd fmla="*/ 46067 h 107" name="T81"/>
              <a:gd fmla="*/ 325605 w 123" name="T82"/>
              <a:gd fmla="*/ 24569 h 107" name="T83"/>
              <a:gd fmla="*/ 356323 w 123" name="T84"/>
              <a:gd fmla="*/ 46067 h 107" name="T85"/>
              <a:gd fmla="*/ 374753 w 123" name="T86"/>
              <a:gd fmla="*/ 0 h 107" name="T87"/>
              <a:gd fmla="*/ 301031 w 123" name="T88"/>
              <a:gd fmla="*/ 3071 h 107" name="T89"/>
              <a:gd fmla="*/ 285673 w 123" name="T90"/>
              <a:gd fmla="*/ 42996 h 107" name="T91"/>
              <a:gd fmla="*/ 73722 w 123" name="T92"/>
              <a:gd fmla="*/ 27640 h 107" name="T93"/>
              <a:gd fmla="*/ 70650 w 123" name="T94"/>
              <a:gd fmla="*/ 0 h 107" name="T95"/>
              <a:gd fmla="*/ 0 w 123" name="T96"/>
              <a:gd fmla="*/ 3071 h 107" name="T97"/>
              <a:gd fmla="*/ 3072 w 123" name="T98"/>
              <a:gd fmla="*/ 328612 h 107" name="T99"/>
              <a:gd fmla="*/ 73722 w 123" name="T100"/>
              <a:gd fmla="*/ 322470 h 107" name="T101"/>
              <a:gd fmla="*/ 89081 w 123" name="T102"/>
              <a:gd fmla="*/ 282545 h 107" name="T103"/>
              <a:gd fmla="*/ 301031 w 123" name="T104"/>
              <a:gd fmla="*/ 297901 h 107" name="T105"/>
              <a:gd fmla="*/ 304103 w 123" name="T106"/>
              <a:gd fmla="*/ 328612 h 107" name="T107"/>
              <a:gd fmla="*/ 377825 w 123" name="T108"/>
              <a:gd fmla="*/ 322470 h 107" name="T109"/>
              <a:gd fmla="*/ 374753 w 123" name="T110"/>
              <a:gd fmla="*/ 0 h 10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07" w="123">
                <a:moveTo>
                  <a:pt x="87" y="33"/>
                </a:moveTo>
                <a:cubicBezTo>
                  <a:pt x="86" y="33"/>
                  <a:pt x="84" y="34"/>
                  <a:pt x="83" y="35"/>
                </a:cubicBezTo>
                <a:cubicBezTo>
                  <a:pt x="55" y="62"/>
                  <a:pt x="55" y="62"/>
                  <a:pt x="55" y="62"/>
                </a:cubicBezTo>
                <a:cubicBezTo>
                  <a:pt x="41" y="50"/>
                  <a:pt x="41" y="50"/>
                  <a:pt x="41" y="50"/>
                </a:cubicBezTo>
                <a:cubicBezTo>
                  <a:pt x="40" y="49"/>
                  <a:pt x="38" y="48"/>
                  <a:pt x="37" y="48"/>
                </a:cubicBezTo>
                <a:cubicBezTo>
                  <a:pt x="36" y="48"/>
                  <a:pt x="34" y="49"/>
                  <a:pt x="33" y="50"/>
                </a:cubicBezTo>
                <a:cubicBezTo>
                  <a:pt x="31" y="52"/>
                  <a:pt x="31" y="56"/>
                  <a:pt x="33" y="58"/>
                </a:cubicBezTo>
                <a:cubicBezTo>
                  <a:pt x="49" y="73"/>
                  <a:pt x="49" y="73"/>
                  <a:pt x="49" y="73"/>
                </a:cubicBezTo>
                <a:cubicBezTo>
                  <a:pt x="49" y="73"/>
                  <a:pt x="50" y="74"/>
                  <a:pt x="50" y="74"/>
                </a:cubicBezTo>
                <a:cubicBezTo>
                  <a:pt x="51" y="75"/>
                  <a:pt x="51" y="75"/>
                  <a:pt x="52" y="75"/>
                </a:cubicBezTo>
                <a:cubicBezTo>
                  <a:pt x="53" y="76"/>
                  <a:pt x="54" y="76"/>
                  <a:pt x="55" y="76"/>
                </a:cubicBezTo>
                <a:cubicBezTo>
                  <a:pt x="55" y="76"/>
                  <a:pt x="55" y="76"/>
                  <a:pt x="55" y="76"/>
                </a:cubicBezTo>
                <a:cubicBezTo>
                  <a:pt x="56" y="76"/>
                  <a:pt x="57" y="75"/>
                  <a:pt x="57" y="75"/>
                </a:cubicBezTo>
                <a:cubicBezTo>
                  <a:pt x="58" y="75"/>
                  <a:pt x="59" y="74"/>
                  <a:pt x="59" y="74"/>
                </a:cubicBezTo>
                <a:cubicBezTo>
                  <a:pt x="60" y="74"/>
                  <a:pt x="60" y="73"/>
                  <a:pt x="60" y="73"/>
                </a:cubicBezTo>
                <a:cubicBezTo>
                  <a:pt x="91" y="43"/>
                  <a:pt x="91" y="43"/>
                  <a:pt x="91" y="43"/>
                </a:cubicBezTo>
                <a:cubicBezTo>
                  <a:pt x="93" y="41"/>
                  <a:pt x="93" y="38"/>
                  <a:pt x="91" y="35"/>
                </a:cubicBezTo>
                <a:cubicBezTo>
                  <a:pt x="90" y="34"/>
                  <a:pt x="89" y="33"/>
                  <a:pt x="87" y="33"/>
                </a:cubicBezTo>
                <a:moveTo>
                  <a:pt x="7" y="101"/>
                </a:moveTo>
                <a:cubicBezTo>
                  <a:pt x="7" y="94"/>
                  <a:pt x="7" y="94"/>
                  <a:pt x="7" y="94"/>
                </a:cubicBezTo>
                <a:cubicBezTo>
                  <a:pt x="17" y="94"/>
                  <a:pt x="17" y="94"/>
                  <a:pt x="17" y="94"/>
                </a:cubicBezTo>
                <a:cubicBezTo>
                  <a:pt x="17" y="101"/>
                  <a:pt x="17" y="101"/>
                  <a:pt x="17" y="101"/>
                </a:cubicBezTo>
                <a:cubicBezTo>
                  <a:pt x="7" y="101"/>
                  <a:pt x="7" y="101"/>
                  <a:pt x="7" y="101"/>
                </a:cubicBezTo>
                <a:moveTo>
                  <a:pt x="106" y="101"/>
                </a:moveTo>
                <a:cubicBezTo>
                  <a:pt x="106" y="94"/>
                  <a:pt x="106" y="94"/>
                  <a:pt x="106" y="94"/>
                </a:cubicBezTo>
                <a:cubicBezTo>
                  <a:pt x="116" y="94"/>
                  <a:pt x="116" y="94"/>
                  <a:pt x="116" y="94"/>
                </a:cubicBezTo>
                <a:cubicBezTo>
                  <a:pt x="116" y="101"/>
                  <a:pt x="116" y="101"/>
                  <a:pt x="116" y="101"/>
                </a:cubicBezTo>
                <a:cubicBezTo>
                  <a:pt x="106" y="101"/>
                  <a:pt x="106" y="101"/>
                  <a:pt x="106" y="101"/>
                </a:cubicBezTo>
                <a:moveTo>
                  <a:pt x="7" y="84"/>
                </a:moveTo>
                <a:cubicBezTo>
                  <a:pt x="7" y="77"/>
                  <a:pt x="7" y="77"/>
                  <a:pt x="7" y="77"/>
                </a:cubicBezTo>
                <a:cubicBezTo>
                  <a:pt x="17" y="77"/>
                  <a:pt x="17" y="77"/>
                  <a:pt x="17" y="77"/>
                </a:cubicBezTo>
                <a:cubicBezTo>
                  <a:pt x="17" y="84"/>
                  <a:pt x="17" y="84"/>
                  <a:pt x="17" y="84"/>
                </a:cubicBezTo>
                <a:cubicBezTo>
                  <a:pt x="7" y="84"/>
                  <a:pt x="7" y="84"/>
                  <a:pt x="7" y="84"/>
                </a:cubicBezTo>
                <a:moveTo>
                  <a:pt x="106" y="84"/>
                </a:moveTo>
                <a:cubicBezTo>
                  <a:pt x="106" y="77"/>
                  <a:pt x="106" y="77"/>
                  <a:pt x="106" y="77"/>
                </a:cubicBezTo>
                <a:cubicBezTo>
                  <a:pt x="116" y="77"/>
                  <a:pt x="116" y="77"/>
                  <a:pt x="116" y="77"/>
                </a:cubicBezTo>
                <a:cubicBezTo>
                  <a:pt x="116" y="84"/>
                  <a:pt x="116" y="84"/>
                  <a:pt x="116" y="84"/>
                </a:cubicBezTo>
                <a:cubicBezTo>
                  <a:pt x="106" y="84"/>
                  <a:pt x="106" y="84"/>
                  <a:pt x="106" y="84"/>
                </a:cubicBezTo>
                <a:moveTo>
                  <a:pt x="7" y="67"/>
                </a:moveTo>
                <a:cubicBezTo>
                  <a:pt x="7" y="59"/>
                  <a:pt x="7" y="59"/>
                  <a:pt x="7" y="59"/>
                </a:cubicBezTo>
                <a:cubicBezTo>
                  <a:pt x="17" y="59"/>
                  <a:pt x="17" y="59"/>
                  <a:pt x="17" y="59"/>
                </a:cubicBezTo>
                <a:cubicBezTo>
                  <a:pt x="17" y="67"/>
                  <a:pt x="17" y="67"/>
                  <a:pt x="17" y="67"/>
                </a:cubicBezTo>
                <a:cubicBezTo>
                  <a:pt x="7" y="67"/>
                  <a:pt x="7" y="67"/>
                  <a:pt x="7" y="67"/>
                </a:cubicBezTo>
                <a:moveTo>
                  <a:pt x="106" y="67"/>
                </a:moveTo>
                <a:cubicBezTo>
                  <a:pt x="106" y="59"/>
                  <a:pt x="106" y="59"/>
                  <a:pt x="106" y="59"/>
                </a:cubicBezTo>
                <a:cubicBezTo>
                  <a:pt x="116" y="59"/>
                  <a:pt x="116" y="59"/>
                  <a:pt x="116" y="59"/>
                </a:cubicBezTo>
                <a:cubicBezTo>
                  <a:pt x="116" y="67"/>
                  <a:pt x="116" y="67"/>
                  <a:pt x="116" y="67"/>
                </a:cubicBezTo>
                <a:cubicBezTo>
                  <a:pt x="106" y="67"/>
                  <a:pt x="106" y="67"/>
                  <a:pt x="106" y="67"/>
                </a:cubicBezTo>
                <a:moveTo>
                  <a:pt x="7" y="50"/>
                </a:moveTo>
                <a:cubicBezTo>
                  <a:pt x="7" y="42"/>
                  <a:pt x="7" y="42"/>
                  <a:pt x="7" y="42"/>
                </a:cubicBezTo>
                <a:cubicBezTo>
                  <a:pt x="17" y="42"/>
                  <a:pt x="17" y="42"/>
                  <a:pt x="17" y="42"/>
                </a:cubicBezTo>
                <a:cubicBezTo>
                  <a:pt x="17" y="50"/>
                  <a:pt x="17" y="50"/>
                  <a:pt x="17" y="50"/>
                </a:cubicBezTo>
                <a:cubicBezTo>
                  <a:pt x="7" y="50"/>
                  <a:pt x="7" y="50"/>
                  <a:pt x="7" y="50"/>
                </a:cubicBezTo>
                <a:moveTo>
                  <a:pt x="106" y="50"/>
                </a:moveTo>
                <a:cubicBezTo>
                  <a:pt x="106" y="42"/>
                  <a:pt x="106" y="42"/>
                  <a:pt x="106" y="42"/>
                </a:cubicBezTo>
                <a:cubicBezTo>
                  <a:pt x="116" y="42"/>
                  <a:pt x="116" y="42"/>
                  <a:pt x="116" y="42"/>
                </a:cubicBezTo>
                <a:cubicBezTo>
                  <a:pt x="116" y="50"/>
                  <a:pt x="116" y="50"/>
                  <a:pt x="116" y="50"/>
                </a:cubicBezTo>
                <a:cubicBezTo>
                  <a:pt x="106" y="50"/>
                  <a:pt x="106" y="50"/>
                  <a:pt x="106" y="50"/>
                </a:cubicBezTo>
                <a:moveTo>
                  <a:pt x="7" y="32"/>
                </a:moveTo>
                <a:cubicBezTo>
                  <a:pt x="7" y="25"/>
                  <a:pt x="7" y="25"/>
                  <a:pt x="7" y="25"/>
                </a:cubicBezTo>
                <a:cubicBezTo>
                  <a:pt x="17" y="25"/>
                  <a:pt x="17" y="25"/>
                  <a:pt x="17" y="25"/>
                </a:cubicBezTo>
                <a:cubicBezTo>
                  <a:pt x="17" y="32"/>
                  <a:pt x="17" y="32"/>
                  <a:pt x="17" y="32"/>
                </a:cubicBezTo>
                <a:cubicBezTo>
                  <a:pt x="7" y="32"/>
                  <a:pt x="7" y="32"/>
                  <a:pt x="7" y="32"/>
                </a:cubicBezTo>
                <a:moveTo>
                  <a:pt x="106" y="32"/>
                </a:moveTo>
                <a:cubicBezTo>
                  <a:pt x="106" y="25"/>
                  <a:pt x="106" y="25"/>
                  <a:pt x="106" y="25"/>
                </a:cubicBezTo>
                <a:cubicBezTo>
                  <a:pt x="116" y="25"/>
                  <a:pt x="116" y="25"/>
                  <a:pt x="116" y="25"/>
                </a:cubicBezTo>
                <a:cubicBezTo>
                  <a:pt x="116" y="32"/>
                  <a:pt x="116" y="32"/>
                  <a:pt x="116" y="32"/>
                </a:cubicBezTo>
                <a:cubicBezTo>
                  <a:pt x="106" y="32"/>
                  <a:pt x="106" y="32"/>
                  <a:pt x="106" y="32"/>
                </a:cubicBezTo>
                <a:moveTo>
                  <a:pt x="29" y="83"/>
                </a:moveTo>
                <a:cubicBezTo>
                  <a:pt x="27" y="83"/>
                  <a:pt x="24" y="81"/>
                  <a:pt x="24" y="78"/>
                </a:cubicBezTo>
                <a:cubicBezTo>
                  <a:pt x="24" y="28"/>
                  <a:pt x="24" y="28"/>
                  <a:pt x="24" y="28"/>
                </a:cubicBezTo>
                <a:cubicBezTo>
                  <a:pt x="24" y="25"/>
                  <a:pt x="27" y="23"/>
                  <a:pt x="29" y="23"/>
                </a:cubicBezTo>
                <a:cubicBezTo>
                  <a:pt x="93" y="23"/>
                  <a:pt x="93" y="23"/>
                  <a:pt x="93" y="23"/>
                </a:cubicBezTo>
                <a:cubicBezTo>
                  <a:pt x="96" y="23"/>
                  <a:pt x="98" y="25"/>
                  <a:pt x="98" y="28"/>
                </a:cubicBezTo>
                <a:cubicBezTo>
                  <a:pt x="98" y="78"/>
                  <a:pt x="98" y="78"/>
                  <a:pt x="98" y="78"/>
                </a:cubicBezTo>
                <a:cubicBezTo>
                  <a:pt x="98" y="81"/>
                  <a:pt x="96" y="83"/>
                  <a:pt x="93" y="83"/>
                </a:cubicBezTo>
                <a:cubicBezTo>
                  <a:pt x="29" y="83"/>
                  <a:pt x="29" y="83"/>
                  <a:pt x="29" y="83"/>
                </a:cubicBezTo>
                <a:moveTo>
                  <a:pt x="7" y="15"/>
                </a:moveTo>
                <a:cubicBezTo>
                  <a:pt x="7" y="8"/>
                  <a:pt x="7" y="8"/>
                  <a:pt x="7" y="8"/>
                </a:cubicBezTo>
                <a:cubicBezTo>
                  <a:pt x="17" y="8"/>
                  <a:pt x="17" y="8"/>
                  <a:pt x="17" y="8"/>
                </a:cubicBezTo>
                <a:cubicBezTo>
                  <a:pt x="17" y="15"/>
                  <a:pt x="17" y="15"/>
                  <a:pt x="17" y="15"/>
                </a:cubicBezTo>
                <a:cubicBezTo>
                  <a:pt x="7" y="15"/>
                  <a:pt x="7" y="15"/>
                  <a:pt x="7" y="15"/>
                </a:cubicBezTo>
                <a:moveTo>
                  <a:pt x="106" y="15"/>
                </a:moveTo>
                <a:cubicBezTo>
                  <a:pt x="106" y="8"/>
                  <a:pt x="106" y="8"/>
                  <a:pt x="106" y="8"/>
                </a:cubicBezTo>
                <a:cubicBezTo>
                  <a:pt x="116" y="8"/>
                  <a:pt x="116" y="8"/>
                  <a:pt x="116" y="8"/>
                </a:cubicBezTo>
                <a:cubicBezTo>
                  <a:pt x="116" y="15"/>
                  <a:pt x="116" y="15"/>
                  <a:pt x="116" y="15"/>
                </a:cubicBezTo>
                <a:cubicBezTo>
                  <a:pt x="106" y="15"/>
                  <a:pt x="106" y="15"/>
                  <a:pt x="106" y="15"/>
                </a:cubicBezTo>
                <a:moveTo>
                  <a:pt x="122" y="0"/>
                </a:moveTo>
                <a:cubicBezTo>
                  <a:pt x="99" y="0"/>
                  <a:pt x="99" y="0"/>
                  <a:pt x="99" y="0"/>
                </a:cubicBezTo>
                <a:cubicBezTo>
                  <a:pt x="99" y="0"/>
                  <a:pt x="98" y="1"/>
                  <a:pt x="98" y="1"/>
                </a:cubicBezTo>
                <a:cubicBezTo>
                  <a:pt x="98" y="9"/>
                  <a:pt x="98" y="9"/>
                  <a:pt x="98" y="9"/>
                </a:cubicBezTo>
                <a:cubicBezTo>
                  <a:pt x="98" y="11"/>
                  <a:pt x="96" y="14"/>
                  <a:pt x="93" y="14"/>
                </a:cubicBezTo>
                <a:cubicBezTo>
                  <a:pt x="29" y="14"/>
                  <a:pt x="29" y="14"/>
                  <a:pt x="29" y="14"/>
                </a:cubicBezTo>
                <a:cubicBezTo>
                  <a:pt x="27" y="14"/>
                  <a:pt x="24" y="11"/>
                  <a:pt x="24" y="9"/>
                </a:cubicBezTo>
                <a:cubicBezTo>
                  <a:pt x="24" y="1"/>
                  <a:pt x="24" y="1"/>
                  <a:pt x="24" y="1"/>
                </a:cubicBezTo>
                <a:cubicBezTo>
                  <a:pt x="24" y="1"/>
                  <a:pt x="24" y="0"/>
                  <a:pt x="23" y="0"/>
                </a:cubicBezTo>
                <a:cubicBezTo>
                  <a:pt x="1" y="0"/>
                  <a:pt x="1" y="0"/>
                  <a:pt x="1" y="0"/>
                </a:cubicBezTo>
                <a:cubicBezTo>
                  <a:pt x="1" y="0"/>
                  <a:pt x="0" y="1"/>
                  <a:pt x="0" y="1"/>
                </a:cubicBezTo>
                <a:cubicBezTo>
                  <a:pt x="0" y="105"/>
                  <a:pt x="0" y="105"/>
                  <a:pt x="0" y="105"/>
                </a:cubicBezTo>
                <a:cubicBezTo>
                  <a:pt x="0" y="106"/>
                  <a:pt x="1" y="107"/>
                  <a:pt x="1" y="107"/>
                </a:cubicBezTo>
                <a:cubicBezTo>
                  <a:pt x="23" y="107"/>
                  <a:pt x="23" y="107"/>
                  <a:pt x="23" y="107"/>
                </a:cubicBezTo>
                <a:cubicBezTo>
                  <a:pt x="24" y="107"/>
                  <a:pt x="24" y="106"/>
                  <a:pt x="24" y="105"/>
                </a:cubicBezTo>
                <a:cubicBezTo>
                  <a:pt x="24" y="97"/>
                  <a:pt x="24" y="97"/>
                  <a:pt x="24" y="97"/>
                </a:cubicBezTo>
                <a:cubicBezTo>
                  <a:pt x="24" y="95"/>
                  <a:pt x="27" y="92"/>
                  <a:pt x="29" y="92"/>
                </a:cubicBezTo>
                <a:cubicBezTo>
                  <a:pt x="93" y="92"/>
                  <a:pt x="93" y="92"/>
                  <a:pt x="93" y="92"/>
                </a:cubicBezTo>
                <a:cubicBezTo>
                  <a:pt x="96" y="92"/>
                  <a:pt x="98" y="95"/>
                  <a:pt x="98" y="97"/>
                </a:cubicBezTo>
                <a:cubicBezTo>
                  <a:pt x="98" y="105"/>
                  <a:pt x="98" y="105"/>
                  <a:pt x="98" y="105"/>
                </a:cubicBezTo>
                <a:cubicBezTo>
                  <a:pt x="98" y="106"/>
                  <a:pt x="99" y="107"/>
                  <a:pt x="99" y="107"/>
                </a:cubicBezTo>
                <a:cubicBezTo>
                  <a:pt x="122" y="107"/>
                  <a:pt x="122" y="107"/>
                  <a:pt x="122" y="107"/>
                </a:cubicBezTo>
                <a:cubicBezTo>
                  <a:pt x="123" y="107"/>
                  <a:pt x="123" y="106"/>
                  <a:pt x="123" y="105"/>
                </a:cubicBezTo>
                <a:cubicBezTo>
                  <a:pt x="123" y="1"/>
                  <a:pt x="123" y="1"/>
                  <a:pt x="123" y="1"/>
                </a:cubicBezTo>
                <a:cubicBezTo>
                  <a:pt x="123" y="1"/>
                  <a:pt x="123" y="0"/>
                  <a:pt x="122"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3" name="Freeform 9"/>
          <p:cNvSpPr>
            <a:spLocks noEditPoints="1"/>
          </p:cNvSpPr>
          <p:nvPr/>
        </p:nvSpPr>
        <p:spPr bwMode="auto">
          <a:xfrm>
            <a:off x="2179637" y="2367870"/>
            <a:ext cx="360363" cy="360362"/>
          </a:xfrm>
          <a:custGeom>
            <a:gdLst>
              <a:gd fmla="*/ 175561 w 117" name="T0"/>
              <a:gd fmla="*/ 311082 h 117" name="T1"/>
              <a:gd fmla="*/ 49280 w 117" name="T2"/>
              <a:gd fmla="*/ 184801 h 117" name="T3"/>
              <a:gd fmla="*/ 73921 w 117" name="T4"/>
              <a:gd fmla="*/ 107801 h 117" name="T5"/>
              <a:gd fmla="*/ 104721 w 117" name="T6"/>
              <a:gd fmla="*/ 80080 h 117" name="T7"/>
              <a:gd fmla="*/ 117041 w 117" name="T8"/>
              <a:gd fmla="*/ 77000 h 117" name="T9"/>
              <a:gd fmla="*/ 132441 w 117" name="T10"/>
              <a:gd fmla="*/ 83160 h 117" name="T11"/>
              <a:gd fmla="*/ 126281 w 117" name="T12"/>
              <a:gd fmla="*/ 110881 h 117" name="T13"/>
              <a:gd fmla="*/ 104721 w 117" name="T14"/>
              <a:gd fmla="*/ 132441 h 117" name="T15"/>
              <a:gd fmla="*/ 89321 w 117" name="T16"/>
              <a:gd fmla="*/ 184801 h 117" name="T17"/>
              <a:gd fmla="*/ 113961 w 117" name="T18"/>
              <a:gd fmla="*/ 246401 h 117" name="T19"/>
              <a:gd fmla="*/ 175561 w 117" name="T20"/>
              <a:gd fmla="*/ 271042 h 117" name="T21"/>
              <a:gd fmla="*/ 240242 w 117" name="T22"/>
              <a:gd fmla="*/ 246401 h 117" name="T23"/>
              <a:gd fmla="*/ 264882 w 117" name="T24"/>
              <a:gd fmla="*/ 184801 h 117" name="T25"/>
              <a:gd fmla="*/ 246402 w 117" name="T26"/>
              <a:gd fmla="*/ 132441 h 117" name="T27"/>
              <a:gd fmla="*/ 231002 w 117" name="T28"/>
              <a:gd fmla="*/ 113961 h 117" name="T29"/>
              <a:gd fmla="*/ 227922 w 117" name="T30"/>
              <a:gd fmla="*/ 89320 h 117" name="T31"/>
              <a:gd fmla="*/ 243322 w 117" name="T32"/>
              <a:gd fmla="*/ 80080 h 117" name="T33"/>
              <a:gd fmla="*/ 255642 w 117" name="T34"/>
              <a:gd fmla="*/ 86240 h 117" name="T35"/>
              <a:gd fmla="*/ 277202 w 117" name="T36"/>
              <a:gd fmla="*/ 107801 h 117" name="T37"/>
              <a:gd fmla="*/ 304923 w 117" name="T38"/>
              <a:gd fmla="*/ 184801 h 117" name="T39"/>
              <a:gd fmla="*/ 175561 w 117" name="T40"/>
              <a:gd fmla="*/ 311082 h 117" name="T41"/>
              <a:gd fmla="*/ 175561 w 117" name="T42"/>
              <a:gd fmla="*/ 200201 h 117" name="T43"/>
              <a:gd fmla="*/ 157081 w 117" name="T44"/>
              <a:gd fmla="*/ 181721 h 117" name="T45"/>
              <a:gd fmla="*/ 157081 w 117" name="T46"/>
              <a:gd fmla="*/ 52360 h 117" name="T47"/>
              <a:gd fmla="*/ 175561 w 117" name="T48"/>
              <a:gd fmla="*/ 33880 h 117" name="T49"/>
              <a:gd fmla="*/ 197122 w 117" name="T50"/>
              <a:gd fmla="*/ 52360 h 117" name="T51"/>
              <a:gd fmla="*/ 197122 w 117" name="T52"/>
              <a:gd fmla="*/ 181721 h 117" name="T53"/>
              <a:gd fmla="*/ 175561 w 117" name="T54"/>
              <a:gd fmla="*/ 200201 h 117" name="T55"/>
              <a:gd fmla="*/ 178641 w 117" name="T56"/>
              <a:gd fmla="*/ 0 h 117" name="T57"/>
              <a:gd fmla="*/ 0 w 117" name="T58"/>
              <a:gd fmla="*/ 178641 h 117" name="T59"/>
              <a:gd fmla="*/ 178641 w 117" name="T60"/>
              <a:gd fmla="*/ 360362 h 117" name="T61"/>
              <a:gd fmla="*/ 360363 w 117" name="T62"/>
              <a:gd fmla="*/ 178641 h 117" name="T63"/>
              <a:gd fmla="*/ 178641 w 117" name="T64"/>
              <a:gd fmla="*/ 0 h 11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7" w="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4" name="Freeform 10"/>
          <p:cNvSpPr>
            <a:spLocks noEditPoints="1"/>
          </p:cNvSpPr>
          <p:nvPr/>
        </p:nvSpPr>
        <p:spPr bwMode="auto">
          <a:xfrm>
            <a:off x="5783262" y="2426607"/>
            <a:ext cx="330200" cy="242888"/>
          </a:xfrm>
          <a:custGeom>
            <a:gdLst>
              <a:gd fmla="*/ 163557 w 107" name="T0"/>
              <a:gd fmla="*/ 162950 h 79" name="T1"/>
              <a:gd fmla="*/ 135783 w 107" name="T2"/>
              <a:gd fmla="*/ 175248 h 79" name="T3"/>
              <a:gd fmla="*/ 135783 w 107" name="T4"/>
              <a:gd fmla="*/ 230590 h 79" name="T5"/>
              <a:gd fmla="*/ 163557 w 107" name="T6"/>
              <a:gd fmla="*/ 242888 h 79" name="T7"/>
              <a:gd fmla="*/ 191331 w 107" name="T8"/>
              <a:gd fmla="*/ 230590 h 79" name="T9"/>
              <a:gd fmla="*/ 191331 w 107" name="T10"/>
              <a:gd fmla="*/ 175248 h 79" name="T11"/>
              <a:gd fmla="*/ 163557 w 107" name="T12"/>
              <a:gd fmla="*/ 162950 h 79" name="T13"/>
              <a:gd fmla="*/ 163557 w 107" name="T14"/>
              <a:gd fmla="*/ 86087 h 79" name="T15"/>
              <a:gd fmla="*/ 67892 w 107" name="T16"/>
              <a:gd fmla="*/ 126056 h 79" name="T17"/>
              <a:gd fmla="*/ 67892 w 107" name="T18"/>
              <a:gd fmla="*/ 156801 h 79" name="T19"/>
              <a:gd fmla="*/ 83321 w 107" name="T20"/>
              <a:gd fmla="*/ 162950 h 79" name="T21"/>
              <a:gd fmla="*/ 98751 w 107" name="T22"/>
              <a:gd fmla="*/ 156801 h 79" name="T23"/>
              <a:gd fmla="*/ 163557 w 107" name="T24"/>
              <a:gd fmla="*/ 132205 h 79" name="T25"/>
              <a:gd fmla="*/ 228363 w 107" name="T26"/>
              <a:gd fmla="*/ 156801 h 79" name="T27"/>
              <a:gd fmla="*/ 243793 w 107" name="T28"/>
              <a:gd fmla="*/ 162950 h 79" name="T29"/>
              <a:gd fmla="*/ 259222 w 107" name="T30"/>
              <a:gd fmla="*/ 156801 h 79" name="T31"/>
              <a:gd fmla="*/ 259222 w 107" name="T32"/>
              <a:gd fmla="*/ 126056 h 79" name="T33"/>
              <a:gd fmla="*/ 163557 w 107" name="T34"/>
              <a:gd fmla="*/ 86087 h 79" name="T35"/>
              <a:gd fmla="*/ 163557 w 107" name="T36"/>
              <a:gd fmla="*/ 0 h 79" name="T37"/>
              <a:gd fmla="*/ 6172 w 107" name="T38"/>
              <a:gd fmla="*/ 67640 h 79" name="T39"/>
              <a:gd fmla="*/ 6172 w 107" name="T40"/>
              <a:gd fmla="*/ 95310 h 79" name="T41"/>
              <a:gd fmla="*/ 21602 w 107" name="T42"/>
              <a:gd fmla="*/ 101460 h 79" name="T43"/>
              <a:gd fmla="*/ 37032 w 107" name="T44"/>
              <a:gd fmla="*/ 95310 h 79" name="T45"/>
              <a:gd fmla="*/ 163557 w 107" name="T46"/>
              <a:gd fmla="*/ 43043 h 79" name="T47"/>
              <a:gd fmla="*/ 293168 w 107" name="T48"/>
              <a:gd fmla="*/ 95310 h 79" name="T49"/>
              <a:gd fmla="*/ 308598 w 107" name="T50"/>
              <a:gd fmla="*/ 101460 h 79" name="T51"/>
              <a:gd fmla="*/ 320942 w 107" name="T52"/>
              <a:gd fmla="*/ 95310 h 79" name="T53"/>
              <a:gd fmla="*/ 320942 w 107" name="T54"/>
              <a:gd fmla="*/ 67640 h 79" name="T55"/>
              <a:gd fmla="*/ 163557 w 107" name="T56"/>
              <a:gd fmla="*/ 0 h 7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79" w="107">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5" name="Freeform 11"/>
          <p:cNvSpPr>
            <a:spLocks noEditPoints="1"/>
          </p:cNvSpPr>
          <p:nvPr/>
        </p:nvSpPr>
        <p:spPr bwMode="auto">
          <a:xfrm>
            <a:off x="5099050" y="2383745"/>
            <a:ext cx="323850" cy="327025"/>
          </a:xfrm>
          <a:custGeom>
            <a:gdLst>
              <a:gd fmla="*/ 89444 w 105" name="T0"/>
              <a:gd fmla="*/ 219045 h 106" name="T1"/>
              <a:gd fmla="*/ 132624 w 105" name="T2"/>
              <a:gd fmla="*/ 259152 h 106" name="T3"/>
              <a:gd fmla="*/ 148046 w 105" name="T4"/>
              <a:gd fmla="*/ 262237 h 106" name="T5"/>
              <a:gd fmla="*/ 154214 w 105" name="T6"/>
              <a:gd fmla="*/ 252982 h 106" name="T7"/>
              <a:gd fmla="*/ 141877 w 105" name="T8"/>
              <a:gd fmla="*/ 231386 h 106" name="T9"/>
              <a:gd fmla="*/ 132624 w 105" name="T10"/>
              <a:gd fmla="*/ 228300 h 106" name="T11"/>
              <a:gd fmla="*/ 114119 w 105" name="T12"/>
              <a:gd fmla="*/ 231386 h 106" name="T13"/>
              <a:gd fmla="*/ 89444 w 105" name="T14"/>
              <a:gd fmla="*/ 219045 h 106" name="T15"/>
              <a:gd fmla="*/ 89444 w 105" name="T16"/>
              <a:gd fmla="*/ 219045 h 106" name="T17"/>
              <a:gd fmla="*/ 157299 w 105" name="T18"/>
              <a:gd fmla="*/ 89469 h 106" name="T19"/>
              <a:gd fmla="*/ 151130 w 105" name="T20"/>
              <a:gd fmla="*/ 92554 h 106" name="T21"/>
              <a:gd fmla="*/ 126456 w 105" name="T22"/>
              <a:gd fmla="*/ 148087 h 106" name="T23"/>
              <a:gd fmla="*/ 148046 w 105" name="T24"/>
              <a:gd fmla="*/ 160427 h 106" name="T25"/>
              <a:gd fmla="*/ 151130 w 105" name="T26"/>
              <a:gd fmla="*/ 185108 h 106" name="T27"/>
              <a:gd fmla="*/ 172720 w 105" name="T28"/>
              <a:gd fmla="*/ 212875 h 106" name="T29"/>
              <a:gd fmla="*/ 181973 w 105" name="T30"/>
              <a:gd fmla="*/ 246811 h 106" name="T31"/>
              <a:gd fmla="*/ 200479 w 105" name="T32"/>
              <a:gd fmla="*/ 256067 h 106" name="T33"/>
              <a:gd fmla="*/ 218984 w 105" name="T34"/>
              <a:gd fmla="*/ 240641 h 106" name="T35"/>
              <a:gd fmla="*/ 222069 w 105" name="T36"/>
              <a:gd fmla="*/ 215960 h 106" name="T37"/>
              <a:gd fmla="*/ 243659 w 105" name="T38"/>
              <a:gd fmla="*/ 188194 h 106" name="T39"/>
              <a:gd fmla="*/ 262164 w 105" name="T40"/>
              <a:gd fmla="*/ 154257 h 106" name="T41"/>
              <a:gd fmla="*/ 249827 w 105" name="T42"/>
              <a:gd fmla="*/ 120321 h 106" name="T43"/>
              <a:gd fmla="*/ 243659 w 105" name="T44"/>
              <a:gd fmla="*/ 95639 h 106" name="T45"/>
              <a:gd fmla="*/ 218984 w 105" name="T46"/>
              <a:gd fmla="*/ 89469 h 106" name="T47"/>
              <a:gd fmla="*/ 197394 w 105" name="T48"/>
              <a:gd fmla="*/ 101810 h 106" name="T49"/>
              <a:gd fmla="*/ 185057 w 105" name="T50"/>
              <a:gd fmla="*/ 120321 h 106" name="T51"/>
              <a:gd fmla="*/ 178889 w 105" name="T52"/>
              <a:gd fmla="*/ 117235 h 106" name="T53"/>
              <a:gd fmla="*/ 157299 w 105" name="T54"/>
              <a:gd fmla="*/ 89469 h 106" name="T55"/>
              <a:gd fmla="*/ 129540 w 105" name="T56"/>
              <a:gd fmla="*/ 61703 h 106" name="T57"/>
              <a:gd fmla="*/ 101781 w 105" name="T58"/>
              <a:gd fmla="*/ 70958 h 106" name="T59"/>
              <a:gd fmla="*/ 80191 w 105" name="T60"/>
              <a:gd fmla="*/ 104895 h 106" name="T61"/>
              <a:gd fmla="*/ 64770 w 105" name="T62"/>
              <a:gd fmla="*/ 129576 h 106" name="T63"/>
              <a:gd fmla="*/ 52433 w 105" name="T64"/>
              <a:gd fmla="*/ 141917 h 106" name="T65"/>
              <a:gd fmla="*/ 46264 w 105" name="T66"/>
              <a:gd fmla="*/ 157342 h 106" name="T67"/>
              <a:gd fmla="*/ 55517 w 105" name="T68"/>
              <a:gd fmla="*/ 212875 h 106" name="T69"/>
              <a:gd fmla="*/ 67854 w 105" name="T70"/>
              <a:gd fmla="*/ 212875 h 106" name="T71"/>
              <a:gd fmla="*/ 80191 w 105" name="T72"/>
              <a:gd fmla="*/ 200534 h 106" name="T73"/>
              <a:gd fmla="*/ 67854 w 105" name="T74"/>
              <a:gd fmla="*/ 169683 h 106" name="T75"/>
              <a:gd fmla="*/ 86360 w 105" name="T76"/>
              <a:gd fmla="*/ 145002 h 106" name="T77"/>
              <a:gd fmla="*/ 92529 w 105" name="T78"/>
              <a:gd fmla="*/ 120321 h 106" name="T79"/>
              <a:gd fmla="*/ 107950 w 105" name="T80"/>
              <a:gd fmla="*/ 104895 h 106" name="T81"/>
              <a:gd fmla="*/ 117203 w 105" name="T82"/>
              <a:gd fmla="*/ 77129 h 106" name="T83"/>
              <a:gd fmla="*/ 120287 w 105" name="T84"/>
              <a:gd fmla="*/ 77129 h 106" name="T85"/>
              <a:gd fmla="*/ 129540 w 105" name="T86"/>
              <a:gd fmla="*/ 80214 h 106" name="T87"/>
              <a:gd fmla="*/ 135709 w 105" name="T88"/>
              <a:gd fmla="*/ 67873 h 106" name="T89"/>
              <a:gd fmla="*/ 129540 w 105" name="T90"/>
              <a:gd fmla="*/ 61703 h 106" name="T91"/>
              <a:gd fmla="*/ 160383 w 105" name="T92"/>
              <a:gd fmla="*/ 290003 h 106" name="T93"/>
              <a:gd fmla="*/ 37011 w 105" name="T94"/>
              <a:gd fmla="*/ 163513 h 106" name="T95"/>
              <a:gd fmla="*/ 160383 w 105" name="T96"/>
              <a:gd fmla="*/ 37022 h 106" name="T97"/>
              <a:gd fmla="*/ 286839 w 105" name="T98"/>
              <a:gd fmla="*/ 163513 h 106" name="T99"/>
              <a:gd fmla="*/ 160383 w 105" name="T100"/>
              <a:gd fmla="*/ 290003 h 106" name="T101"/>
              <a:gd fmla="*/ 160383 w 105" name="T102"/>
              <a:gd fmla="*/ 0 h 106" name="T103"/>
              <a:gd fmla="*/ 0 w 105" name="T104"/>
              <a:gd fmla="*/ 163513 h 106" name="T105"/>
              <a:gd fmla="*/ 160383 w 105" name="T106"/>
              <a:gd fmla="*/ 327025 h 106" name="T107"/>
              <a:gd fmla="*/ 323850 w 105" name="T108"/>
              <a:gd fmla="*/ 163513 h 106" name="T109"/>
              <a:gd fmla="*/ 160383 w 105" name="T110"/>
              <a:gd fmla="*/ 0 h 10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05" w="105">
                <a:moveTo>
                  <a:pt x="29" y="71"/>
                </a:moveTo>
                <a:cubicBezTo>
                  <a:pt x="26" y="71"/>
                  <a:pt x="37" y="82"/>
                  <a:pt x="43" y="84"/>
                </a:cubicBezTo>
                <a:cubicBezTo>
                  <a:pt x="46" y="85"/>
                  <a:pt x="47" y="85"/>
                  <a:pt x="48" y="85"/>
                </a:cubicBezTo>
                <a:cubicBezTo>
                  <a:pt x="49" y="85"/>
                  <a:pt x="49" y="84"/>
                  <a:pt x="50" y="82"/>
                </a:cubicBezTo>
                <a:cubicBezTo>
                  <a:pt x="53" y="79"/>
                  <a:pt x="49" y="77"/>
                  <a:pt x="46" y="75"/>
                </a:cubicBezTo>
                <a:cubicBezTo>
                  <a:pt x="45" y="74"/>
                  <a:pt x="44" y="74"/>
                  <a:pt x="43" y="74"/>
                </a:cubicBezTo>
                <a:cubicBezTo>
                  <a:pt x="41" y="74"/>
                  <a:pt x="39" y="75"/>
                  <a:pt x="37" y="75"/>
                </a:cubicBezTo>
                <a:cubicBezTo>
                  <a:pt x="37" y="75"/>
                  <a:pt x="33" y="72"/>
                  <a:pt x="29" y="71"/>
                </a:cubicBezTo>
                <a:cubicBezTo>
                  <a:pt x="29" y="71"/>
                  <a:pt x="29" y="71"/>
                  <a:pt x="29" y="71"/>
                </a:cubicBezTo>
                <a:moveTo>
                  <a:pt x="51" y="29"/>
                </a:moveTo>
                <a:cubicBezTo>
                  <a:pt x="50" y="29"/>
                  <a:pt x="50" y="29"/>
                  <a:pt x="49" y="30"/>
                </a:cubicBezTo>
                <a:cubicBezTo>
                  <a:pt x="47" y="34"/>
                  <a:pt x="38" y="44"/>
                  <a:pt x="41" y="48"/>
                </a:cubicBezTo>
                <a:cubicBezTo>
                  <a:pt x="43" y="49"/>
                  <a:pt x="46" y="51"/>
                  <a:pt x="48" y="52"/>
                </a:cubicBezTo>
                <a:cubicBezTo>
                  <a:pt x="47" y="54"/>
                  <a:pt x="46" y="58"/>
                  <a:pt x="49" y="60"/>
                </a:cubicBezTo>
                <a:cubicBezTo>
                  <a:pt x="52" y="64"/>
                  <a:pt x="55" y="64"/>
                  <a:pt x="56" y="69"/>
                </a:cubicBezTo>
                <a:cubicBezTo>
                  <a:pt x="56" y="74"/>
                  <a:pt x="57" y="78"/>
                  <a:pt x="59" y="80"/>
                </a:cubicBezTo>
                <a:cubicBezTo>
                  <a:pt x="61" y="83"/>
                  <a:pt x="65" y="83"/>
                  <a:pt x="65" y="83"/>
                </a:cubicBezTo>
                <a:cubicBezTo>
                  <a:pt x="65" y="83"/>
                  <a:pt x="69" y="80"/>
                  <a:pt x="71" y="78"/>
                </a:cubicBezTo>
                <a:cubicBezTo>
                  <a:pt x="72" y="75"/>
                  <a:pt x="71" y="74"/>
                  <a:pt x="72" y="70"/>
                </a:cubicBezTo>
                <a:cubicBezTo>
                  <a:pt x="74" y="65"/>
                  <a:pt x="75" y="67"/>
                  <a:pt x="79" y="61"/>
                </a:cubicBezTo>
                <a:cubicBezTo>
                  <a:pt x="82" y="55"/>
                  <a:pt x="84" y="57"/>
                  <a:pt x="85" y="50"/>
                </a:cubicBezTo>
                <a:cubicBezTo>
                  <a:pt x="86" y="44"/>
                  <a:pt x="84" y="41"/>
                  <a:pt x="81" y="39"/>
                </a:cubicBezTo>
                <a:cubicBezTo>
                  <a:pt x="79" y="37"/>
                  <a:pt x="82" y="33"/>
                  <a:pt x="79" y="31"/>
                </a:cubicBezTo>
                <a:cubicBezTo>
                  <a:pt x="77" y="30"/>
                  <a:pt x="74" y="29"/>
                  <a:pt x="71" y="29"/>
                </a:cubicBezTo>
                <a:cubicBezTo>
                  <a:pt x="68" y="29"/>
                  <a:pt x="65" y="30"/>
                  <a:pt x="64" y="33"/>
                </a:cubicBezTo>
                <a:cubicBezTo>
                  <a:pt x="64" y="36"/>
                  <a:pt x="63" y="39"/>
                  <a:pt x="60" y="39"/>
                </a:cubicBezTo>
                <a:cubicBezTo>
                  <a:pt x="60" y="39"/>
                  <a:pt x="59" y="39"/>
                  <a:pt x="58" y="38"/>
                </a:cubicBezTo>
                <a:cubicBezTo>
                  <a:pt x="55" y="36"/>
                  <a:pt x="53" y="29"/>
                  <a:pt x="51" y="29"/>
                </a:cubicBezTo>
                <a:moveTo>
                  <a:pt x="42" y="20"/>
                </a:moveTo>
                <a:cubicBezTo>
                  <a:pt x="40" y="20"/>
                  <a:pt x="36" y="22"/>
                  <a:pt x="33" y="23"/>
                </a:cubicBezTo>
                <a:cubicBezTo>
                  <a:pt x="30" y="25"/>
                  <a:pt x="26" y="29"/>
                  <a:pt x="26" y="34"/>
                </a:cubicBezTo>
                <a:cubicBezTo>
                  <a:pt x="27" y="38"/>
                  <a:pt x="24" y="42"/>
                  <a:pt x="21" y="42"/>
                </a:cubicBezTo>
                <a:cubicBezTo>
                  <a:pt x="18" y="42"/>
                  <a:pt x="17" y="46"/>
                  <a:pt x="17" y="46"/>
                </a:cubicBezTo>
                <a:cubicBezTo>
                  <a:pt x="15" y="51"/>
                  <a:pt x="15" y="51"/>
                  <a:pt x="15" y="51"/>
                </a:cubicBezTo>
                <a:cubicBezTo>
                  <a:pt x="15" y="51"/>
                  <a:pt x="15" y="67"/>
                  <a:pt x="18" y="69"/>
                </a:cubicBezTo>
                <a:cubicBezTo>
                  <a:pt x="18" y="69"/>
                  <a:pt x="20" y="69"/>
                  <a:pt x="22" y="69"/>
                </a:cubicBezTo>
                <a:cubicBezTo>
                  <a:pt x="25" y="69"/>
                  <a:pt x="28" y="69"/>
                  <a:pt x="26" y="65"/>
                </a:cubicBezTo>
                <a:cubicBezTo>
                  <a:pt x="24" y="60"/>
                  <a:pt x="18" y="58"/>
                  <a:pt x="22" y="55"/>
                </a:cubicBezTo>
                <a:cubicBezTo>
                  <a:pt x="26" y="51"/>
                  <a:pt x="28" y="50"/>
                  <a:pt x="28" y="47"/>
                </a:cubicBezTo>
                <a:cubicBezTo>
                  <a:pt x="28" y="43"/>
                  <a:pt x="26" y="40"/>
                  <a:pt x="30" y="39"/>
                </a:cubicBezTo>
                <a:cubicBezTo>
                  <a:pt x="33" y="38"/>
                  <a:pt x="35" y="38"/>
                  <a:pt x="35" y="34"/>
                </a:cubicBezTo>
                <a:cubicBezTo>
                  <a:pt x="35" y="29"/>
                  <a:pt x="36" y="25"/>
                  <a:pt x="38" y="25"/>
                </a:cubicBezTo>
                <a:cubicBezTo>
                  <a:pt x="38" y="25"/>
                  <a:pt x="39" y="25"/>
                  <a:pt x="39" y="25"/>
                </a:cubicBezTo>
                <a:cubicBezTo>
                  <a:pt x="40" y="25"/>
                  <a:pt x="41" y="26"/>
                  <a:pt x="42" y="26"/>
                </a:cubicBezTo>
                <a:cubicBezTo>
                  <a:pt x="43" y="26"/>
                  <a:pt x="44" y="25"/>
                  <a:pt x="44" y="22"/>
                </a:cubicBezTo>
                <a:cubicBezTo>
                  <a:pt x="44" y="20"/>
                  <a:pt x="43" y="20"/>
                  <a:pt x="42" y="20"/>
                </a:cubicBezTo>
                <a:moveTo>
                  <a:pt x="52" y="94"/>
                </a:moveTo>
                <a:cubicBezTo>
                  <a:pt x="30" y="94"/>
                  <a:pt x="12" y="76"/>
                  <a:pt x="12" y="53"/>
                </a:cubicBezTo>
                <a:cubicBezTo>
                  <a:pt x="12" y="30"/>
                  <a:pt x="30" y="12"/>
                  <a:pt x="52" y="12"/>
                </a:cubicBezTo>
                <a:cubicBezTo>
                  <a:pt x="75" y="12"/>
                  <a:pt x="93" y="30"/>
                  <a:pt x="93" y="53"/>
                </a:cubicBezTo>
                <a:cubicBezTo>
                  <a:pt x="93" y="76"/>
                  <a:pt x="75" y="94"/>
                  <a:pt x="52" y="94"/>
                </a:cubicBezTo>
                <a:moveTo>
                  <a:pt x="52" y="0"/>
                </a:moveTo>
                <a:cubicBezTo>
                  <a:pt x="23" y="0"/>
                  <a:pt x="0" y="24"/>
                  <a:pt x="0" y="53"/>
                </a:cubicBezTo>
                <a:cubicBezTo>
                  <a:pt x="0" y="82"/>
                  <a:pt x="23" y="106"/>
                  <a:pt x="52" y="106"/>
                </a:cubicBezTo>
                <a:cubicBezTo>
                  <a:pt x="82" y="106"/>
                  <a:pt x="105" y="82"/>
                  <a:pt x="105" y="53"/>
                </a:cubicBezTo>
                <a:cubicBezTo>
                  <a:pt x="105" y="24"/>
                  <a:pt x="82" y="0"/>
                  <a:pt x="52"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6" name="Freeform 12"/>
          <p:cNvSpPr>
            <a:spLocks noEditPoints="1"/>
          </p:cNvSpPr>
          <p:nvPr/>
        </p:nvSpPr>
        <p:spPr bwMode="auto">
          <a:xfrm>
            <a:off x="6473825" y="2386920"/>
            <a:ext cx="336550" cy="320675"/>
          </a:xfrm>
          <a:custGeom>
            <a:gdLst>
              <a:gd fmla="*/ 43227 w 109" name="T0"/>
              <a:gd fmla="*/ 234339 h 104" name="T1"/>
              <a:gd fmla="*/ 30876 w 109" name="T2"/>
              <a:gd fmla="*/ 225089 h 104" name="T3"/>
              <a:gd fmla="*/ 30876 w 109" name="T4"/>
              <a:gd fmla="*/ 95586 h 104" name="T5"/>
              <a:gd fmla="*/ 43227 w 109" name="T6"/>
              <a:gd fmla="*/ 86336 h 104" name="T7"/>
              <a:gd fmla="*/ 237746 w 109" name="T8"/>
              <a:gd fmla="*/ 86336 h 104" name="T9"/>
              <a:gd fmla="*/ 253184 w 109" name="T10"/>
              <a:gd fmla="*/ 95586 h 104" name="T11"/>
              <a:gd fmla="*/ 253184 w 109" name="T12"/>
              <a:gd fmla="*/ 225089 h 104" name="T13"/>
              <a:gd fmla="*/ 237746 w 109" name="T14"/>
              <a:gd fmla="*/ 234339 h 104" name="T15"/>
              <a:gd fmla="*/ 43227 w 109" name="T16"/>
              <a:gd fmla="*/ 234339 h 104" name="T17"/>
              <a:gd fmla="*/ 86453 w 109" name="T18"/>
              <a:gd fmla="*/ 55501 h 104" name="T19"/>
              <a:gd fmla="*/ 86453 w 109" name="T20"/>
              <a:gd fmla="*/ 43168 h 104" name="T21"/>
              <a:gd fmla="*/ 98804 w 109" name="T22"/>
              <a:gd fmla="*/ 30834 h 104" name="T23"/>
              <a:gd fmla="*/ 293323 w 109" name="T24"/>
              <a:gd fmla="*/ 30834 h 104" name="T25"/>
              <a:gd fmla="*/ 305674 w 109" name="T26"/>
              <a:gd fmla="*/ 43168 h 104" name="T27"/>
              <a:gd fmla="*/ 305674 w 109" name="T28"/>
              <a:gd fmla="*/ 169588 h 104" name="T29"/>
              <a:gd fmla="*/ 293323 w 109" name="T30"/>
              <a:gd fmla="*/ 178838 h 104" name="T31"/>
              <a:gd fmla="*/ 284061 w 109" name="T32"/>
              <a:gd fmla="*/ 178838 h 104" name="T33"/>
              <a:gd fmla="*/ 284061 w 109" name="T34"/>
              <a:gd fmla="*/ 95586 h 104" name="T35"/>
              <a:gd fmla="*/ 237746 w 109" name="T36"/>
              <a:gd fmla="*/ 55501 h 104" name="T37"/>
              <a:gd fmla="*/ 86453 w 109" name="T38"/>
              <a:gd fmla="*/ 55501 h 104" name="T39"/>
              <a:gd fmla="*/ 293323 w 109" name="T40"/>
              <a:gd fmla="*/ 0 h 104" name="T41"/>
              <a:gd fmla="*/ 98804 w 109" name="T42"/>
              <a:gd fmla="*/ 0 h 104" name="T43"/>
              <a:gd fmla="*/ 55577 w 109" name="T44"/>
              <a:gd fmla="*/ 43168 h 104" name="T45"/>
              <a:gd fmla="*/ 55577 w 109" name="T46"/>
              <a:gd fmla="*/ 55501 h 104" name="T47"/>
              <a:gd fmla="*/ 43227 w 109" name="T48"/>
              <a:gd fmla="*/ 55501 h 104" name="T49"/>
              <a:gd fmla="*/ 0 w 109" name="T50"/>
              <a:gd fmla="*/ 95586 h 104" name="T51"/>
              <a:gd fmla="*/ 0 w 109" name="T52"/>
              <a:gd fmla="*/ 225089 h 104" name="T53"/>
              <a:gd fmla="*/ 43227 w 109" name="T54"/>
              <a:gd fmla="*/ 265174 h 104" name="T55"/>
              <a:gd fmla="*/ 120417 w 109" name="T56"/>
              <a:gd fmla="*/ 265174 h 104" name="T57"/>
              <a:gd fmla="*/ 120417 w 109" name="T58"/>
              <a:gd fmla="*/ 286757 h 104" name="T59"/>
              <a:gd fmla="*/ 80278 w 109" name="T60"/>
              <a:gd fmla="*/ 286757 h 104" name="T61"/>
              <a:gd fmla="*/ 64840 w 109" name="T62"/>
              <a:gd fmla="*/ 302175 h 104" name="T63"/>
              <a:gd fmla="*/ 80278 w 109" name="T64"/>
              <a:gd fmla="*/ 320675 h 104" name="T65"/>
              <a:gd fmla="*/ 203783 w 109" name="T66"/>
              <a:gd fmla="*/ 320675 h 104" name="T67"/>
              <a:gd fmla="*/ 219221 w 109" name="T68"/>
              <a:gd fmla="*/ 302175 h 104" name="T69"/>
              <a:gd fmla="*/ 203783 w 109" name="T70"/>
              <a:gd fmla="*/ 286757 h 104" name="T71"/>
              <a:gd fmla="*/ 163644 w 109" name="T72"/>
              <a:gd fmla="*/ 286757 h 104" name="T73"/>
              <a:gd fmla="*/ 163644 w 109" name="T74"/>
              <a:gd fmla="*/ 265174 h 104" name="T75"/>
              <a:gd fmla="*/ 237746 w 109" name="T76"/>
              <a:gd fmla="*/ 265174 h 104" name="T77"/>
              <a:gd fmla="*/ 284061 w 109" name="T78"/>
              <a:gd fmla="*/ 225089 h 104" name="T79"/>
              <a:gd fmla="*/ 284061 w 109" name="T80"/>
              <a:gd fmla="*/ 209672 h 104" name="T81"/>
              <a:gd fmla="*/ 293323 w 109" name="T82"/>
              <a:gd fmla="*/ 209672 h 104" name="T83"/>
              <a:gd fmla="*/ 336550 w 109" name="T84"/>
              <a:gd fmla="*/ 169588 h 104" name="T85"/>
              <a:gd fmla="*/ 336550 w 109" name="T86"/>
              <a:gd fmla="*/ 43168 h 104" name="T87"/>
              <a:gd fmla="*/ 293323 w 109" name="T88"/>
              <a:gd fmla="*/ 0 h 10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04" w="109">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7" name="Freeform 21"/>
          <p:cNvSpPr>
            <a:spLocks noEditPoints="1"/>
          </p:cNvSpPr>
          <p:nvPr/>
        </p:nvSpPr>
        <p:spPr bwMode="auto">
          <a:xfrm>
            <a:off x="7170737" y="2372632"/>
            <a:ext cx="280988" cy="350838"/>
          </a:xfrm>
          <a:custGeom>
            <a:gdLst>
              <a:gd fmla="*/ 37053 w 91" name="T0"/>
              <a:gd fmla="*/ 190807 h 114" name="T1"/>
              <a:gd fmla="*/ 24702 w 91" name="T2"/>
              <a:gd fmla="*/ 76938 h 114" name="T3"/>
              <a:gd fmla="*/ 24702 w 91" name="T4"/>
              <a:gd fmla="*/ 76938 h 114" name="T5"/>
              <a:gd fmla="*/ 114248 w 91" name="T6"/>
              <a:gd fmla="*/ 36930 h 114" name="T7"/>
              <a:gd fmla="*/ 120423 w 91" name="T8"/>
              <a:gd fmla="*/ 27698 h 114" name="T9"/>
              <a:gd fmla="*/ 138950 w 91" name="T10"/>
              <a:gd fmla="*/ 24620 h 114" name="T11"/>
              <a:gd fmla="*/ 138950 w 91" name="T12"/>
              <a:gd fmla="*/ 24620 h 114" name="T13"/>
              <a:gd fmla="*/ 138950 w 91" name="T14"/>
              <a:gd fmla="*/ 190807 h 114" name="T15"/>
              <a:gd fmla="*/ 243935 w 91" name="T16"/>
              <a:gd fmla="*/ 190807 h 114" name="T17"/>
              <a:gd fmla="*/ 138950 w 91" name="T18"/>
              <a:gd fmla="*/ 326218 h 114" name="T19"/>
              <a:gd fmla="*/ 138950 w 91" name="T20"/>
              <a:gd fmla="*/ 326218 h 114" name="T21"/>
              <a:gd fmla="*/ 138950 w 91" name="T22"/>
              <a:gd fmla="*/ 190807 h 114" name="T23"/>
              <a:gd fmla="*/ 37053 w 91" name="T24"/>
              <a:gd fmla="*/ 190807 h 114" name="T25"/>
              <a:gd fmla="*/ 142038 w 91" name="T26"/>
              <a:gd fmla="*/ 0 h 114" name="T27"/>
              <a:gd fmla="*/ 138950 w 91" name="T28"/>
              <a:gd fmla="*/ 0 h 114" name="T29"/>
              <a:gd fmla="*/ 138950 w 91" name="T30"/>
              <a:gd fmla="*/ 0 h 114" name="T31"/>
              <a:gd fmla="*/ 138950 w 91" name="T32"/>
              <a:gd fmla="*/ 0 h 114" name="T33"/>
              <a:gd fmla="*/ 108072 w 91" name="T34"/>
              <a:gd fmla="*/ 9233 h 114" name="T35"/>
              <a:gd fmla="*/ 21614 w 91" name="T36"/>
              <a:gd fmla="*/ 52318 h 114" name="T37"/>
              <a:gd fmla="*/ 18527 w 91" name="T38"/>
              <a:gd fmla="*/ 52318 h 114" name="T39"/>
              <a:gd fmla="*/ 0 w 91" name="T40"/>
              <a:gd fmla="*/ 76938 h 114" name="T41"/>
              <a:gd fmla="*/ 12351 w 91" name="T42"/>
              <a:gd fmla="*/ 190807 h 114" name="T43"/>
              <a:gd fmla="*/ 138950 w 91" name="T44"/>
              <a:gd fmla="*/ 350838 h 114" name="T45"/>
              <a:gd fmla="*/ 138950 w 91" name="T46"/>
              <a:gd fmla="*/ 350838 h 114" name="T47"/>
              <a:gd fmla="*/ 138950 w 91" name="T48"/>
              <a:gd fmla="*/ 350838 h 114" name="T49"/>
              <a:gd fmla="*/ 138950 w 91" name="T50"/>
              <a:gd fmla="*/ 350838 h 114" name="T51"/>
              <a:gd fmla="*/ 142038 w 91" name="T52"/>
              <a:gd fmla="*/ 350838 h 114" name="T53"/>
              <a:gd fmla="*/ 142038 w 91" name="T54"/>
              <a:gd fmla="*/ 350838 h 114" name="T55"/>
              <a:gd fmla="*/ 268637 w 91" name="T56"/>
              <a:gd fmla="*/ 190807 h 114" name="T57"/>
              <a:gd fmla="*/ 280988 w 91" name="T58"/>
              <a:gd fmla="*/ 76938 h 114" name="T59"/>
              <a:gd fmla="*/ 262461 w 91" name="T60"/>
              <a:gd fmla="*/ 52318 h 114" name="T61"/>
              <a:gd fmla="*/ 259374 w 91" name="T62"/>
              <a:gd fmla="*/ 52318 h 114" name="T63"/>
              <a:gd fmla="*/ 172916 w 91" name="T64"/>
              <a:gd fmla="*/ 9233 h 114" name="T65"/>
              <a:gd fmla="*/ 142038 w 91" name="T66"/>
              <a:gd fmla="*/ 0 h 11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14" w="91">
                <a:moveTo>
                  <a:pt x="12" y="62"/>
                </a:moveTo>
                <a:cubicBezTo>
                  <a:pt x="8" y="43"/>
                  <a:pt x="8" y="25"/>
                  <a:pt x="8" y="25"/>
                </a:cubicBezTo>
                <a:cubicBezTo>
                  <a:pt x="8" y="25"/>
                  <a:pt x="8" y="25"/>
                  <a:pt x="8" y="25"/>
                </a:cubicBezTo>
                <a:cubicBezTo>
                  <a:pt x="26" y="24"/>
                  <a:pt x="33" y="16"/>
                  <a:pt x="37" y="12"/>
                </a:cubicBezTo>
                <a:cubicBezTo>
                  <a:pt x="38" y="11"/>
                  <a:pt x="39" y="10"/>
                  <a:pt x="39" y="9"/>
                </a:cubicBezTo>
                <a:cubicBezTo>
                  <a:pt x="42" y="8"/>
                  <a:pt x="44" y="8"/>
                  <a:pt x="45" y="8"/>
                </a:cubicBezTo>
                <a:cubicBezTo>
                  <a:pt x="45" y="8"/>
                  <a:pt x="45" y="8"/>
                  <a:pt x="45" y="8"/>
                </a:cubicBezTo>
                <a:cubicBezTo>
                  <a:pt x="45" y="62"/>
                  <a:pt x="45" y="62"/>
                  <a:pt x="45" y="62"/>
                </a:cubicBezTo>
                <a:cubicBezTo>
                  <a:pt x="79" y="62"/>
                  <a:pt x="79" y="62"/>
                  <a:pt x="79" y="62"/>
                </a:cubicBezTo>
                <a:cubicBezTo>
                  <a:pt x="74" y="83"/>
                  <a:pt x="65" y="105"/>
                  <a:pt x="45" y="106"/>
                </a:cubicBezTo>
                <a:cubicBezTo>
                  <a:pt x="45" y="106"/>
                  <a:pt x="45" y="106"/>
                  <a:pt x="45" y="106"/>
                </a:cubicBezTo>
                <a:cubicBezTo>
                  <a:pt x="45" y="62"/>
                  <a:pt x="45" y="62"/>
                  <a:pt x="45" y="62"/>
                </a:cubicBezTo>
                <a:cubicBezTo>
                  <a:pt x="12" y="62"/>
                  <a:pt x="12" y="62"/>
                  <a:pt x="12" y="62"/>
                </a:cubicBezTo>
                <a:moveTo>
                  <a:pt x="46" y="0"/>
                </a:moveTo>
                <a:cubicBezTo>
                  <a:pt x="46" y="0"/>
                  <a:pt x="46" y="0"/>
                  <a:pt x="45" y="0"/>
                </a:cubicBezTo>
                <a:cubicBezTo>
                  <a:pt x="45" y="0"/>
                  <a:pt x="45" y="0"/>
                  <a:pt x="45" y="0"/>
                </a:cubicBezTo>
                <a:cubicBezTo>
                  <a:pt x="45" y="0"/>
                  <a:pt x="45" y="0"/>
                  <a:pt x="45" y="0"/>
                </a:cubicBezTo>
                <a:cubicBezTo>
                  <a:pt x="43" y="0"/>
                  <a:pt x="39" y="0"/>
                  <a:pt x="35" y="3"/>
                </a:cubicBezTo>
                <a:cubicBezTo>
                  <a:pt x="30" y="7"/>
                  <a:pt x="26" y="17"/>
                  <a:pt x="7" y="17"/>
                </a:cubicBezTo>
                <a:cubicBezTo>
                  <a:pt x="7" y="17"/>
                  <a:pt x="6" y="17"/>
                  <a:pt x="6" y="17"/>
                </a:cubicBezTo>
                <a:cubicBezTo>
                  <a:pt x="6" y="17"/>
                  <a:pt x="0" y="17"/>
                  <a:pt x="0" y="25"/>
                </a:cubicBezTo>
                <a:cubicBezTo>
                  <a:pt x="0" y="25"/>
                  <a:pt x="0" y="43"/>
                  <a:pt x="4" y="62"/>
                </a:cubicBezTo>
                <a:cubicBezTo>
                  <a:pt x="9" y="86"/>
                  <a:pt x="20" y="112"/>
                  <a:pt x="45" y="114"/>
                </a:cubicBezTo>
                <a:cubicBezTo>
                  <a:pt x="45" y="114"/>
                  <a:pt x="45" y="114"/>
                  <a:pt x="45" y="114"/>
                </a:cubicBezTo>
                <a:cubicBezTo>
                  <a:pt x="45" y="114"/>
                  <a:pt x="45" y="114"/>
                  <a:pt x="45" y="114"/>
                </a:cubicBezTo>
                <a:cubicBezTo>
                  <a:pt x="45" y="114"/>
                  <a:pt x="45" y="114"/>
                  <a:pt x="45" y="114"/>
                </a:cubicBezTo>
                <a:cubicBezTo>
                  <a:pt x="46" y="114"/>
                  <a:pt x="46" y="114"/>
                  <a:pt x="46" y="114"/>
                </a:cubicBezTo>
                <a:cubicBezTo>
                  <a:pt x="46" y="114"/>
                  <a:pt x="46" y="114"/>
                  <a:pt x="46" y="114"/>
                </a:cubicBezTo>
                <a:cubicBezTo>
                  <a:pt x="71" y="112"/>
                  <a:pt x="82" y="86"/>
                  <a:pt x="87" y="62"/>
                </a:cubicBezTo>
                <a:cubicBezTo>
                  <a:pt x="91" y="43"/>
                  <a:pt x="91" y="25"/>
                  <a:pt x="91" y="25"/>
                </a:cubicBezTo>
                <a:cubicBezTo>
                  <a:pt x="91" y="17"/>
                  <a:pt x="85" y="17"/>
                  <a:pt x="85" y="17"/>
                </a:cubicBezTo>
                <a:cubicBezTo>
                  <a:pt x="85" y="17"/>
                  <a:pt x="84" y="17"/>
                  <a:pt x="84" y="17"/>
                </a:cubicBezTo>
                <a:cubicBezTo>
                  <a:pt x="65" y="17"/>
                  <a:pt x="61" y="7"/>
                  <a:pt x="56" y="3"/>
                </a:cubicBezTo>
                <a:cubicBezTo>
                  <a:pt x="52" y="0"/>
                  <a:pt x="48" y="0"/>
                  <a:pt x="4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8" name="Freeform 72"/>
          <p:cNvSpPr/>
          <p:nvPr/>
        </p:nvSpPr>
        <p:spPr bwMode="auto">
          <a:xfrm>
            <a:off x="9777412" y="2410732"/>
            <a:ext cx="276225" cy="274638"/>
          </a:xfrm>
          <a:custGeom>
            <a:gdLst>
              <a:gd fmla="*/ 138113 w 90" name="T0"/>
              <a:gd fmla="*/ 0 h 89" name="T1"/>
              <a:gd fmla="*/ 113559 w 90" name="T2"/>
              <a:gd fmla="*/ 21601 h 89" name="T3"/>
              <a:gd fmla="*/ 113559 w 90" name="T4"/>
              <a:gd fmla="*/ 114175 h 89" name="T5"/>
              <a:gd fmla="*/ 24553 w 90" name="T6"/>
              <a:gd fmla="*/ 114175 h 89" name="T7"/>
              <a:gd fmla="*/ 0 w 90" name="T8"/>
              <a:gd fmla="*/ 135776 h 89" name="T9"/>
              <a:gd fmla="*/ 9208 w 90" name="T10"/>
              <a:gd fmla="*/ 154291 h 89" name="T11"/>
              <a:gd fmla="*/ 24553 w 90" name="T12"/>
              <a:gd fmla="*/ 160463 h 89" name="T13"/>
              <a:gd fmla="*/ 113559 w 90" name="T14"/>
              <a:gd fmla="*/ 160463 h 89" name="T15"/>
              <a:gd fmla="*/ 113559 w 90" name="T16"/>
              <a:gd fmla="*/ 249951 h 89" name="T17"/>
              <a:gd fmla="*/ 119698 w 90" name="T18"/>
              <a:gd fmla="*/ 268466 h 89" name="T19"/>
              <a:gd fmla="*/ 138113 w 90" name="T20"/>
              <a:gd fmla="*/ 274638 h 89" name="T21"/>
              <a:gd fmla="*/ 162666 w 90" name="T22"/>
              <a:gd fmla="*/ 249951 h 89" name="T23"/>
              <a:gd fmla="*/ 162666 w 90" name="T24"/>
              <a:gd fmla="*/ 160463 h 89" name="T25"/>
              <a:gd fmla="*/ 251672 w 90" name="T26"/>
              <a:gd fmla="*/ 160463 h 89" name="T27"/>
              <a:gd fmla="*/ 276225 w 90" name="T28"/>
              <a:gd fmla="*/ 135776 h 89" name="T29"/>
              <a:gd fmla="*/ 251672 w 90" name="T30"/>
              <a:gd fmla="*/ 114175 h 89" name="T31"/>
              <a:gd fmla="*/ 251672 w 90" name="T32"/>
              <a:gd fmla="*/ 114175 h 89" name="T33"/>
              <a:gd fmla="*/ 162666 w 90" name="T34"/>
              <a:gd fmla="*/ 114175 h 89" name="T35"/>
              <a:gd fmla="*/ 162666 w 90" name="T36"/>
              <a:gd fmla="*/ 21601 h 89" name="T37"/>
              <a:gd fmla="*/ 138113 w 90" name="T38"/>
              <a:gd fmla="*/ 0 h 8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89" w="90">
                <a:moveTo>
                  <a:pt x="45" y="0"/>
                </a:moveTo>
                <a:cubicBezTo>
                  <a:pt x="41" y="0"/>
                  <a:pt x="37" y="3"/>
                  <a:pt x="37" y="7"/>
                </a:cubicBezTo>
                <a:cubicBezTo>
                  <a:pt x="37" y="37"/>
                  <a:pt x="37" y="37"/>
                  <a:pt x="37" y="37"/>
                </a:cubicBezTo>
                <a:cubicBezTo>
                  <a:pt x="8" y="37"/>
                  <a:pt x="8" y="37"/>
                  <a:pt x="8" y="37"/>
                </a:cubicBezTo>
                <a:cubicBezTo>
                  <a:pt x="4" y="37"/>
                  <a:pt x="0" y="40"/>
                  <a:pt x="0" y="44"/>
                </a:cubicBezTo>
                <a:cubicBezTo>
                  <a:pt x="0" y="47"/>
                  <a:pt x="1" y="49"/>
                  <a:pt x="3" y="50"/>
                </a:cubicBezTo>
                <a:cubicBezTo>
                  <a:pt x="4" y="51"/>
                  <a:pt x="6" y="52"/>
                  <a:pt x="8" y="52"/>
                </a:cubicBezTo>
                <a:cubicBezTo>
                  <a:pt x="37" y="52"/>
                  <a:pt x="37" y="52"/>
                  <a:pt x="37" y="52"/>
                </a:cubicBezTo>
                <a:cubicBezTo>
                  <a:pt x="37" y="81"/>
                  <a:pt x="37" y="81"/>
                  <a:pt x="37" y="81"/>
                </a:cubicBezTo>
                <a:cubicBezTo>
                  <a:pt x="37" y="83"/>
                  <a:pt x="38" y="85"/>
                  <a:pt x="39" y="87"/>
                </a:cubicBezTo>
                <a:cubicBezTo>
                  <a:pt x="41" y="88"/>
                  <a:pt x="43" y="89"/>
                  <a:pt x="45" y="89"/>
                </a:cubicBezTo>
                <a:cubicBezTo>
                  <a:pt x="49" y="89"/>
                  <a:pt x="53" y="86"/>
                  <a:pt x="53" y="81"/>
                </a:cubicBezTo>
                <a:cubicBezTo>
                  <a:pt x="53" y="52"/>
                  <a:pt x="53" y="52"/>
                  <a:pt x="53" y="52"/>
                </a:cubicBezTo>
                <a:cubicBezTo>
                  <a:pt x="82" y="52"/>
                  <a:pt x="82" y="52"/>
                  <a:pt x="82" y="52"/>
                </a:cubicBezTo>
                <a:cubicBezTo>
                  <a:pt x="86" y="52"/>
                  <a:pt x="90" y="49"/>
                  <a:pt x="90" y="44"/>
                </a:cubicBezTo>
                <a:cubicBezTo>
                  <a:pt x="90" y="40"/>
                  <a:pt x="86" y="37"/>
                  <a:pt x="82" y="37"/>
                </a:cubicBezTo>
                <a:cubicBezTo>
                  <a:pt x="82" y="37"/>
                  <a:pt x="82" y="37"/>
                  <a:pt x="82" y="37"/>
                </a:cubicBezTo>
                <a:cubicBezTo>
                  <a:pt x="53" y="37"/>
                  <a:pt x="53" y="37"/>
                  <a:pt x="53" y="37"/>
                </a:cubicBezTo>
                <a:cubicBezTo>
                  <a:pt x="53" y="7"/>
                  <a:pt x="53" y="7"/>
                  <a:pt x="53" y="7"/>
                </a:cubicBezTo>
                <a:cubicBezTo>
                  <a:pt x="53" y="3"/>
                  <a:pt x="49" y="0"/>
                  <a:pt x="4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79" name="Freeform 73"/>
          <p:cNvSpPr>
            <a:spLocks noEditPoints="1"/>
          </p:cNvSpPr>
          <p:nvPr/>
        </p:nvSpPr>
        <p:spPr bwMode="auto">
          <a:xfrm>
            <a:off x="7812087" y="2369457"/>
            <a:ext cx="292100" cy="357188"/>
          </a:xfrm>
          <a:custGeom>
            <a:gdLst>
              <a:gd fmla="*/ 147587 w 95" name="T0"/>
              <a:gd fmla="*/ 80059 h 116" name="T1"/>
              <a:gd fmla="*/ 144513 w 95" name="T2"/>
              <a:gd fmla="*/ 80059 h 116" name="T3"/>
              <a:gd fmla="*/ 144513 w 95" name="T4"/>
              <a:gd fmla="*/ 80059 h 116" name="T5"/>
              <a:gd fmla="*/ 126064 w 95" name="T6"/>
              <a:gd fmla="*/ 89297 h 116" name="T7"/>
              <a:gd fmla="*/ 126064 w 95" name="T8"/>
              <a:gd fmla="*/ 123168 h 116" name="T9"/>
              <a:gd fmla="*/ 129139 w 95" name="T10"/>
              <a:gd fmla="*/ 126247 h 116" name="T11"/>
              <a:gd fmla="*/ 129139 w 95" name="T12"/>
              <a:gd fmla="*/ 341792 h 116" name="T13"/>
              <a:gd fmla="*/ 144513 w 95" name="T14"/>
              <a:gd fmla="*/ 357188 h 116" name="T15"/>
              <a:gd fmla="*/ 162961 w 95" name="T16"/>
              <a:gd fmla="*/ 341792 h 116" name="T17"/>
              <a:gd fmla="*/ 162961 w 95" name="T18"/>
              <a:gd fmla="*/ 126247 h 116" name="T19"/>
              <a:gd fmla="*/ 166036 w 95" name="T20"/>
              <a:gd fmla="*/ 123168 h 116" name="T21"/>
              <a:gd fmla="*/ 166036 w 95" name="T22"/>
              <a:gd fmla="*/ 89297 h 116" name="T23"/>
              <a:gd fmla="*/ 147587 w 95" name="T24"/>
              <a:gd fmla="*/ 80059 h 116" name="T25"/>
              <a:gd fmla="*/ 107616 w 95" name="T26"/>
              <a:gd fmla="*/ 40030 h 116" name="T27"/>
              <a:gd fmla="*/ 98392 w 95" name="T28"/>
              <a:gd fmla="*/ 43109 h 116" name="T29"/>
              <a:gd fmla="*/ 98392 w 95" name="T30"/>
              <a:gd fmla="*/ 169356 h 116" name="T31"/>
              <a:gd fmla="*/ 107616 w 95" name="T32"/>
              <a:gd fmla="*/ 175515 h 116" name="T33"/>
              <a:gd fmla="*/ 116840 w 95" name="T34"/>
              <a:gd fmla="*/ 169356 h 116" name="T35"/>
              <a:gd fmla="*/ 116840 w 95" name="T36"/>
              <a:gd fmla="*/ 150881 h 116" name="T37"/>
              <a:gd fmla="*/ 101466 w 95" name="T38"/>
              <a:gd fmla="*/ 107772 h 116" name="T39"/>
              <a:gd fmla="*/ 116840 w 95" name="T40"/>
              <a:gd fmla="*/ 64663 h 116" name="T41"/>
              <a:gd fmla="*/ 116840 w 95" name="T42"/>
              <a:gd fmla="*/ 43109 h 116" name="T43"/>
              <a:gd fmla="*/ 107616 w 95" name="T44"/>
              <a:gd fmla="*/ 40030 h 116" name="T45"/>
              <a:gd fmla="*/ 184484 w 95" name="T46"/>
              <a:gd fmla="*/ 40030 h 116" name="T47"/>
              <a:gd fmla="*/ 172185 w 95" name="T48"/>
              <a:gd fmla="*/ 43109 h 116" name="T49"/>
              <a:gd fmla="*/ 172185 w 95" name="T50"/>
              <a:gd fmla="*/ 64663 h 116" name="T51"/>
              <a:gd fmla="*/ 190634 w 95" name="T52"/>
              <a:gd fmla="*/ 107772 h 116" name="T53"/>
              <a:gd fmla="*/ 172185 w 95" name="T54"/>
              <a:gd fmla="*/ 150881 h 116" name="T55"/>
              <a:gd fmla="*/ 172185 w 95" name="T56"/>
              <a:gd fmla="*/ 169356 h 116" name="T57"/>
              <a:gd fmla="*/ 184484 w 95" name="T58"/>
              <a:gd fmla="*/ 175515 h 116" name="T59"/>
              <a:gd fmla="*/ 193708 w 95" name="T60"/>
              <a:gd fmla="*/ 169356 h 116" name="T61"/>
              <a:gd fmla="*/ 193708 w 95" name="T62"/>
              <a:gd fmla="*/ 43109 h 116" name="T63"/>
              <a:gd fmla="*/ 184484 w 95" name="T64"/>
              <a:gd fmla="*/ 40030 h 116" name="T65"/>
              <a:gd fmla="*/ 67644 w 95" name="T66"/>
              <a:gd fmla="*/ 0 h 116" name="T67"/>
              <a:gd fmla="*/ 58420 w 95" name="T68"/>
              <a:gd fmla="*/ 3079 h 116" name="T69"/>
              <a:gd fmla="*/ 58420 w 95" name="T70"/>
              <a:gd fmla="*/ 212465 h 116" name="T71"/>
              <a:gd fmla="*/ 67644 w 95" name="T72"/>
              <a:gd fmla="*/ 215544 h 116" name="T73"/>
              <a:gd fmla="*/ 76868 w 95" name="T74"/>
              <a:gd fmla="*/ 212465 h 116" name="T75"/>
              <a:gd fmla="*/ 76868 w 95" name="T76"/>
              <a:gd fmla="*/ 190911 h 116" name="T77"/>
              <a:gd fmla="*/ 43046 w 95" name="T78"/>
              <a:gd fmla="*/ 107772 h 116" name="T79"/>
              <a:gd fmla="*/ 76868 w 95" name="T80"/>
              <a:gd fmla="*/ 21554 h 116" name="T81"/>
              <a:gd fmla="*/ 76868 w 95" name="T82"/>
              <a:gd fmla="*/ 3079 h 116" name="T83"/>
              <a:gd fmla="*/ 67644 w 95" name="T84"/>
              <a:gd fmla="*/ 0 h 116" name="T85"/>
              <a:gd fmla="*/ 224456 w 95" name="T86"/>
              <a:gd fmla="*/ 0 h 116" name="T87"/>
              <a:gd fmla="*/ 215232 w 95" name="T88"/>
              <a:gd fmla="*/ 3079 h 116" name="T89"/>
              <a:gd fmla="*/ 215232 w 95" name="T90"/>
              <a:gd fmla="*/ 21554 h 116" name="T91"/>
              <a:gd fmla="*/ 249054 w 95" name="T92"/>
              <a:gd fmla="*/ 107772 h 116" name="T93"/>
              <a:gd fmla="*/ 215232 w 95" name="T94"/>
              <a:gd fmla="*/ 190911 h 116" name="T95"/>
              <a:gd fmla="*/ 215232 w 95" name="T96"/>
              <a:gd fmla="*/ 212465 h 116" name="T97"/>
              <a:gd fmla="*/ 224456 w 95" name="T98"/>
              <a:gd fmla="*/ 215544 h 116" name="T99"/>
              <a:gd fmla="*/ 233680 w 95" name="T100"/>
              <a:gd fmla="*/ 212465 h 116" name="T101"/>
              <a:gd fmla="*/ 233680 w 95" name="T102"/>
              <a:gd fmla="*/ 3079 h 116" name="T103"/>
              <a:gd fmla="*/ 224456 w 95" name="T104"/>
              <a:gd fmla="*/ 0 h 11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15" w="95">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0" name="Freeform 74"/>
          <p:cNvSpPr>
            <a:spLocks noEditPoints="1"/>
          </p:cNvSpPr>
          <p:nvPr/>
        </p:nvSpPr>
        <p:spPr bwMode="auto">
          <a:xfrm>
            <a:off x="8464550" y="2391682"/>
            <a:ext cx="304800" cy="311150"/>
          </a:xfrm>
          <a:custGeom>
            <a:gdLst>
              <a:gd fmla="*/ 209358 w 99" name="T0"/>
              <a:gd fmla="*/ 64695 h 101" name="T1"/>
              <a:gd fmla="*/ 200121 w 99" name="T2"/>
              <a:gd fmla="*/ 67775 h 101" name="T3"/>
              <a:gd fmla="*/ 200121 w 99" name="T4"/>
              <a:gd fmla="*/ 86259 h 101" name="T5"/>
              <a:gd fmla="*/ 215515 w 99" name="T6"/>
              <a:gd fmla="*/ 126308 h 101" name="T7"/>
              <a:gd fmla="*/ 200121 w 99" name="T8"/>
              <a:gd fmla="*/ 163277 h 101" name="T9"/>
              <a:gd fmla="*/ 200121 w 99" name="T10"/>
              <a:gd fmla="*/ 181761 h 101" name="T11"/>
              <a:gd fmla="*/ 209358 w 99" name="T12"/>
              <a:gd fmla="*/ 184842 h 101" name="T13"/>
              <a:gd fmla="*/ 218594 w 99" name="T14"/>
              <a:gd fmla="*/ 181761 h 101" name="T15"/>
              <a:gd fmla="*/ 218594 w 99" name="T16"/>
              <a:gd fmla="*/ 67775 h 101" name="T17"/>
              <a:gd fmla="*/ 209358 w 99" name="T18"/>
              <a:gd fmla="*/ 64695 h 101" name="T19"/>
              <a:gd fmla="*/ 246303 w 99" name="T20"/>
              <a:gd fmla="*/ 30807 h 101" name="T21"/>
              <a:gd fmla="*/ 237067 w 99" name="T22"/>
              <a:gd fmla="*/ 33888 h 101" name="T23"/>
              <a:gd fmla="*/ 237067 w 99" name="T24"/>
              <a:gd fmla="*/ 49291 h 101" name="T25"/>
              <a:gd fmla="*/ 267855 w 99" name="T26"/>
              <a:gd fmla="*/ 126308 h 101" name="T27"/>
              <a:gd fmla="*/ 237067 w 99" name="T28"/>
              <a:gd fmla="*/ 200245 h 101" name="T29"/>
              <a:gd fmla="*/ 237067 w 99" name="T30"/>
              <a:gd fmla="*/ 218729 h 101" name="T31"/>
              <a:gd fmla="*/ 246303 w 99" name="T32"/>
              <a:gd fmla="*/ 221810 h 101" name="T33"/>
              <a:gd fmla="*/ 255539 w 99" name="T34"/>
              <a:gd fmla="*/ 218729 h 101" name="T35"/>
              <a:gd fmla="*/ 255539 w 99" name="T36"/>
              <a:gd fmla="*/ 33888 h 101" name="T37"/>
              <a:gd fmla="*/ 246303 w 99" name="T38"/>
              <a:gd fmla="*/ 30807 h 101" name="T39"/>
              <a:gd fmla="*/ 33867 w 99" name="T40"/>
              <a:gd fmla="*/ 98582 h 101" name="T41"/>
              <a:gd fmla="*/ 27709 w 99" name="T42"/>
              <a:gd fmla="*/ 92421 h 101" name="T43"/>
              <a:gd fmla="*/ 52339 w 99" name="T44"/>
              <a:gd fmla="*/ 33888 h 101" name="T45"/>
              <a:gd fmla="*/ 58497 w 99" name="T46"/>
              <a:gd fmla="*/ 30807 h 101" name="T47"/>
              <a:gd fmla="*/ 61576 w 99" name="T48"/>
              <a:gd fmla="*/ 33888 h 101" name="T49"/>
              <a:gd fmla="*/ 61576 w 99" name="T50"/>
              <a:gd fmla="*/ 40049 h 101" name="T51"/>
              <a:gd fmla="*/ 40024 w 99" name="T52"/>
              <a:gd fmla="*/ 92421 h 101" name="T53"/>
              <a:gd fmla="*/ 40024 w 99" name="T54"/>
              <a:gd fmla="*/ 92421 h 101" name="T55"/>
              <a:gd fmla="*/ 33867 w 99" name="T56"/>
              <a:gd fmla="*/ 98582 h 101" name="T57"/>
              <a:gd fmla="*/ 33867 w 99" name="T58"/>
              <a:gd fmla="*/ 98582 h 101" name="T59"/>
              <a:gd fmla="*/ 73891 w 99" name="T60"/>
              <a:gd fmla="*/ 0 h 101" name="T61"/>
              <a:gd fmla="*/ 67733 w 99" name="T62"/>
              <a:gd fmla="*/ 0 h 101" name="T63"/>
              <a:gd fmla="*/ 24630 w 99" name="T64"/>
              <a:gd fmla="*/ 138631 h 101" name="T65"/>
              <a:gd fmla="*/ 101600 w 99" name="T66"/>
              <a:gd fmla="*/ 268020 h 101" name="T67"/>
              <a:gd fmla="*/ 157018 w 99" name="T68"/>
              <a:gd fmla="*/ 308069 h 101" name="T69"/>
              <a:gd fmla="*/ 184727 w 99" name="T70"/>
              <a:gd fmla="*/ 311150 h 101" name="T71"/>
              <a:gd fmla="*/ 240145 w 99" name="T72"/>
              <a:gd fmla="*/ 295747 h 101" name="T73"/>
              <a:gd fmla="*/ 246303 w 99" name="T74"/>
              <a:gd fmla="*/ 289585 h 101" name="T75"/>
              <a:gd fmla="*/ 243224 w 99" name="T76"/>
              <a:gd fmla="*/ 283424 h 101" name="T77"/>
              <a:gd fmla="*/ 187806 w 99" name="T78"/>
              <a:gd fmla="*/ 224891 h 101" name="T79"/>
              <a:gd fmla="*/ 184727 w 99" name="T80"/>
              <a:gd fmla="*/ 224891 h 101" name="T81"/>
              <a:gd fmla="*/ 181648 w 99" name="T82"/>
              <a:gd fmla="*/ 224891 h 101" name="T83"/>
              <a:gd fmla="*/ 178570 w 99" name="T84"/>
              <a:gd fmla="*/ 224891 h 101" name="T85"/>
              <a:gd fmla="*/ 157018 w 99" name="T86"/>
              <a:gd fmla="*/ 227971 h 101" name="T87"/>
              <a:gd fmla="*/ 141624 w 99" name="T88"/>
              <a:gd fmla="*/ 224891 h 101" name="T89"/>
              <a:gd fmla="*/ 123152 w 99" name="T90"/>
              <a:gd fmla="*/ 212568 h 101" name="T91"/>
              <a:gd fmla="*/ 83127 w 99" name="T92"/>
              <a:gd fmla="*/ 141712 h 101" name="T93"/>
              <a:gd fmla="*/ 101600 w 99" name="T94"/>
              <a:gd fmla="*/ 89340 h 101" name="T95"/>
              <a:gd fmla="*/ 101600 w 99" name="T96"/>
              <a:gd fmla="*/ 83179 h 101" name="T97"/>
              <a:gd fmla="*/ 80048 w 99" name="T98"/>
              <a:gd fmla="*/ 6161 h 101" name="T99"/>
              <a:gd fmla="*/ 76970 w 99" name="T100"/>
              <a:gd fmla="*/ 0 h 101" name="T101"/>
              <a:gd fmla="*/ 73891 w 99" name="T102"/>
              <a:gd fmla="*/ 0 h 101" name="T103"/>
              <a:gd fmla="*/ 73891 w 99" name="T104"/>
              <a:gd fmla="*/ 0 h 10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00" w="99">
                <a:moveTo>
                  <a:pt x="68" y="21"/>
                </a:moveTo>
                <a:cubicBezTo>
                  <a:pt x="67" y="21"/>
                  <a:pt x="66" y="22"/>
                  <a:pt x="65" y="22"/>
                </a:cubicBezTo>
                <a:cubicBezTo>
                  <a:pt x="64" y="24"/>
                  <a:pt x="64" y="27"/>
                  <a:pt x="65" y="28"/>
                </a:cubicBezTo>
                <a:cubicBezTo>
                  <a:pt x="69" y="32"/>
                  <a:pt x="70" y="36"/>
                  <a:pt x="70" y="41"/>
                </a:cubicBezTo>
                <a:cubicBezTo>
                  <a:pt x="70" y="45"/>
                  <a:pt x="69" y="50"/>
                  <a:pt x="65" y="53"/>
                </a:cubicBezTo>
                <a:cubicBezTo>
                  <a:pt x="64" y="55"/>
                  <a:pt x="64" y="57"/>
                  <a:pt x="65" y="59"/>
                </a:cubicBezTo>
                <a:cubicBezTo>
                  <a:pt x="66" y="60"/>
                  <a:pt x="67" y="60"/>
                  <a:pt x="68" y="60"/>
                </a:cubicBezTo>
                <a:cubicBezTo>
                  <a:pt x="69" y="60"/>
                  <a:pt x="71" y="60"/>
                  <a:pt x="71" y="59"/>
                </a:cubicBezTo>
                <a:cubicBezTo>
                  <a:pt x="81" y="49"/>
                  <a:pt x="81" y="33"/>
                  <a:pt x="71" y="22"/>
                </a:cubicBezTo>
                <a:cubicBezTo>
                  <a:pt x="71" y="22"/>
                  <a:pt x="69" y="21"/>
                  <a:pt x="68" y="21"/>
                </a:cubicBezTo>
                <a:moveTo>
                  <a:pt x="80" y="10"/>
                </a:moveTo>
                <a:cubicBezTo>
                  <a:pt x="79" y="10"/>
                  <a:pt x="78" y="10"/>
                  <a:pt x="77" y="11"/>
                </a:cubicBezTo>
                <a:cubicBezTo>
                  <a:pt x="76" y="12"/>
                  <a:pt x="76" y="15"/>
                  <a:pt x="77" y="16"/>
                </a:cubicBezTo>
                <a:cubicBezTo>
                  <a:pt x="84" y="23"/>
                  <a:pt x="87" y="32"/>
                  <a:pt x="87" y="41"/>
                </a:cubicBezTo>
                <a:cubicBezTo>
                  <a:pt x="87" y="50"/>
                  <a:pt x="84" y="58"/>
                  <a:pt x="77" y="65"/>
                </a:cubicBezTo>
                <a:cubicBezTo>
                  <a:pt x="76" y="67"/>
                  <a:pt x="76" y="69"/>
                  <a:pt x="77" y="71"/>
                </a:cubicBezTo>
                <a:cubicBezTo>
                  <a:pt x="78" y="71"/>
                  <a:pt x="79" y="72"/>
                  <a:pt x="80" y="72"/>
                </a:cubicBezTo>
                <a:cubicBezTo>
                  <a:pt x="81" y="72"/>
                  <a:pt x="82" y="71"/>
                  <a:pt x="83" y="71"/>
                </a:cubicBezTo>
                <a:cubicBezTo>
                  <a:pt x="99" y="54"/>
                  <a:pt x="99" y="27"/>
                  <a:pt x="83" y="11"/>
                </a:cubicBezTo>
                <a:cubicBezTo>
                  <a:pt x="82" y="10"/>
                  <a:pt x="81" y="10"/>
                  <a:pt x="80" y="10"/>
                </a:cubicBezTo>
                <a:moveTo>
                  <a:pt x="11" y="32"/>
                </a:moveTo>
                <a:cubicBezTo>
                  <a:pt x="10" y="32"/>
                  <a:pt x="9" y="31"/>
                  <a:pt x="9" y="30"/>
                </a:cubicBezTo>
                <a:cubicBezTo>
                  <a:pt x="9" y="23"/>
                  <a:pt x="12" y="16"/>
                  <a:pt x="17" y="11"/>
                </a:cubicBezTo>
                <a:cubicBezTo>
                  <a:pt x="18" y="11"/>
                  <a:pt x="18" y="10"/>
                  <a:pt x="19" y="10"/>
                </a:cubicBezTo>
                <a:cubicBezTo>
                  <a:pt x="19" y="10"/>
                  <a:pt x="19" y="10"/>
                  <a:pt x="20" y="11"/>
                </a:cubicBezTo>
                <a:cubicBezTo>
                  <a:pt x="21" y="11"/>
                  <a:pt x="21" y="13"/>
                  <a:pt x="20" y="13"/>
                </a:cubicBezTo>
                <a:cubicBezTo>
                  <a:pt x="16" y="18"/>
                  <a:pt x="13" y="24"/>
                  <a:pt x="13" y="30"/>
                </a:cubicBezTo>
                <a:cubicBezTo>
                  <a:pt x="13" y="30"/>
                  <a:pt x="13" y="30"/>
                  <a:pt x="13" y="30"/>
                </a:cubicBezTo>
                <a:cubicBezTo>
                  <a:pt x="13" y="31"/>
                  <a:pt x="12" y="32"/>
                  <a:pt x="11" y="32"/>
                </a:cubicBezTo>
                <a:cubicBezTo>
                  <a:pt x="11" y="32"/>
                  <a:pt x="11" y="32"/>
                  <a:pt x="11" y="32"/>
                </a:cubicBezTo>
                <a:moveTo>
                  <a:pt x="24" y="0"/>
                </a:moveTo>
                <a:cubicBezTo>
                  <a:pt x="23" y="0"/>
                  <a:pt x="23" y="0"/>
                  <a:pt x="22" y="0"/>
                </a:cubicBezTo>
                <a:cubicBezTo>
                  <a:pt x="6" y="10"/>
                  <a:pt x="0" y="30"/>
                  <a:pt x="8" y="45"/>
                </a:cubicBezTo>
                <a:cubicBezTo>
                  <a:pt x="33" y="87"/>
                  <a:pt x="33" y="87"/>
                  <a:pt x="33" y="87"/>
                </a:cubicBezTo>
                <a:cubicBezTo>
                  <a:pt x="37" y="93"/>
                  <a:pt x="43" y="98"/>
                  <a:pt x="51" y="100"/>
                </a:cubicBezTo>
                <a:cubicBezTo>
                  <a:pt x="54" y="101"/>
                  <a:pt x="57" y="101"/>
                  <a:pt x="60" y="101"/>
                </a:cubicBezTo>
                <a:cubicBezTo>
                  <a:pt x="66" y="101"/>
                  <a:pt x="73" y="99"/>
                  <a:pt x="78" y="96"/>
                </a:cubicBezTo>
                <a:cubicBezTo>
                  <a:pt x="79" y="96"/>
                  <a:pt x="80" y="95"/>
                  <a:pt x="80" y="94"/>
                </a:cubicBezTo>
                <a:cubicBezTo>
                  <a:pt x="80" y="93"/>
                  <a:pt x="80" y="92"/>
                  <a:pt x="79" y="92"/>
                </a:cubicBezTo>
                <a:cubicBezTo>
                  <a:pt x="61" y="73"/>
                  <a:pt x="61" y="73"/>
                  <a:pt x="61" y="73"/>
                </a:cubicBezTo>
                <a:cubicBezTo>
                  <a:pt x="61" y="73"/>
                  <a:pt x="60" y="73"/>
                  <a:pt x="60" y="73"/>
                </a:cubicBezTo>
                <a:cubicBezTo>
                  <a:pt x="60" y="73"/>
                  <a:pt x="59" y="73"/>
                  <a:pt x="59" y="73"/>
                </a:cubicBezTo>
                <a:cubicBezTo>
                  <a:pt x="59" y="73"/>
                  <a:pt x="59" y="73"/>
                  <a:pt x="58" y="73"/>
                </a:cubicBezTo>
                <a:cubicBezTo>
                  <a:pt x="56" y="74"/>
                  <a:pt x="53" y="74"/>
                  <a:pt x="51" y="74"/>
                </a:cubicBezTo>
                <a:cubicBezTo>
                  <a:pt x="49" y="74"/>
                  <a:pt x="48" y="74"/>
                  <a:pt x="46" y="73"/>
                </a:cubicBezTo>
                <a:cubicBezTo>
                  <a:pt x="45" y="73"/>
                  <a:pt x="42" y="72"/>
                  <a:pt x="40" y="69"/>
                </a:cubicBezTo>
                <a:cubicBezTo>
                  <a:pt x="27" y="46"/>
                  <a:pt x="27" y="46"/>
                  <a:pt x="27" y="46"/>
                </a:cubicBezTo>
                <a:cubicBezTo>
                  <a:pt x="24" y="42"/>
                  <a:pt x="27" y="35"/>
                  <a:pt x="33" y="29"/>
                </a:cubicBezTo>
                <a:cubicBezTo>
                  <a:pt x="33" y="29"/>
                  <a:pt x="34" y="28"/>
                  <a:pt x="33" y="27"/>
                </a:cubicBezTo>
                <a:cubicBezTo>
                  <a:pt x="26" y="2"/>
                  <a:pt x="26" y="2"/>
                  <a:pt x="26" y="2"/>
                </a:cubicBezTo>
                <a:cubicBezTo>
                  <a:pt x="26" y="1"/>
                  <a:pt x="26" y="0"/>
                  <a:pt x="25" y="0"/>
                </a:cubicBezTo>
                <a:cubicBezTo>
                  <a:pt x="24" y="0"/>
                  <a:pt x="24" y="0"/>
                  <a:pt x="24" y="0"/>
                </a:cubicBezTo>
                <a:cubicBezTo>
                  <a:pt x="24" y="0"/>
                  <a:pt x="24" y="0"/>
                  <a:pt x="2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1" name="Freeform 75"/>
          <p:cNvSpPr>
            <a:spLocks noEditPoints="1"/>
          </p:cNvSpPr>
          <p:nvPr/>
        </p:nvSpPr>
        <p:spPr bwMode="auto">
          <a:xfrm>
            <a:off x="9129712" y="2398032"/>
            <a:ext cx="285750" cy="298450"/>
          </a:xfrm>
          <a:custGeom>
            <a:gdLst>
              <a:gd fmla="*/ 33798 w 93" name="T0"/>
              <a:gd fmla="*/ 116919 h 97" name="T1"/>
              <a:gd fmla="*/ 27653 w 93" name="T2"/>
              <a:gd fmla="*/ 110765 h 97" name="T3"/>
              <a:gd fmla="*/ 27653 w 93" name="T4"/>
              <a:gd fmla="*/ 92304 h 97" name="T5"/>
              <a:gd fmla="*/ 36871 w 93" name="T6"/>
              <a:gd fmla="*/ 49229 h 97" name="T7"/>
              <a:gd fmla="*/ 43016 w 93" name="T8"/>
              <a:gd fmla="*/ 46152 h 97" name="T9"/>
              <a:gd fmla="*/ 46089 w 93" name="T10"/>
              <a:gd fmla="*/ 46152 h 97" name="T11"/>
              <a:gd fmla="*/ 49161 w 93" name="T12"/>
              <a:gd fmla="*/ 55382 h 97" name="T13"/>
              <a:gd fmla="*/ 36871 w 93" name="T14"/>
              <a:gd fmla="*/ 92304 h 97" name="T15"/>
              <a:gd fmla="*/ 39944 w 93" name="T16"/>
              <a:gd fmla="*/ 110765 h 97" name="T17"/>
              <a:gd fmla="*/ 39944 w 93" name="T18"/>
              <a:gd fmla="*/ 110765 h 97" name="T19"/>
              <a:gd fmla="*/ 33798 w 93" name="T20"/>
              <a:gd fmla="*/ 116919 h 97" name="T21"/>
              <a:gd fmla="*/ 33798 w 93" name="T22"/>
              <a:gd fmla="*/ 116919 h 97" name="T23"/>
              <a:gd fmla="*/ 248879 w 93" name="T24"/>
              <a:gd fmla="*/ 0 h 97" name="T25"/>
              <a:gd fmla="*/ 239661 w 93" name="T26"/>
              <a:gd fmla="*/ 3077 h 97" name="T27"/>
              <a:gd fmla="*/ 107540 w 93" name="T28"/>
              <a:gd fmla="*/ 163071 h 97" name="T29"/>
              <a:gd fmla="*/ 95250 w 93" name="T30"/>
              <a:gd fmla="*/ 147687 h 97" name="T31"/>
              <a:gd fmla="*/ 98323 w 93" name="T32"/>
              <a:gd fmla="*/ 92304 h 97" name="T33"/>
              <a:gd fmla="*/ 98323 w 93" name="T34"/>
              <a:gd fmla="*/ 83074 h 97" name="T35"/>
              <a:gd fmla="*/ 58379 w 93" name="T36"/>
              <a:gd fmla="*/ 15384 h 97" name="T37"/>
              <a:gd fmla="*/ 52234 w 93" name="T38"/>
              <a:gd fmla="*/ 12307 h 97" name="T39"/>
              <a:gd fmla="*/ 52234 w 93" name="T40"/>
              <a:gd fmla="*/ 12307 h 97" name="T41"/>
              <a:gd fmla="*/ 52234 w 93" name="T42"/>
              <a:gd fmla="*/ 12307 h 97" name="T43"/>
              <a:gd fmla="*/ 46089 w 93" name="T44"/>
              <a:gd fmla="*/ 12307 h 97" name="T45"/>
              <a:gd fmla="*/ 36871 w 93" name="T46"/>
              <a:gd fmla="*/ 156917 h 97" name="T47"/>
              <a:gd fmla="*/ 79887 w 93" name="T48"/>
              <a:gd fmla="*/ 199992 h 97" name="T49"/>
              <a:gd fmla="*/ 12290 w 93" name="T50"/>
              <a:gd fmla="*/ 276912 h 97" name="T51"/>
              <a:gd fmla="*/ 15363 w 93" name="T52"/>
              <a:gd fmla="*/ 295373 h 97" name="T53"/>
              <a:gd fmla="*/ 21508 w 93" name="T54"/>
              <a:gd fmla="*/ 298450 h 97" name="T55"/>
              <a:gd fmla="*/ 33798 w 93" name="T56"/>
              <a:gd fmla="*/ 295373 h 97" name="T57"/>
              <a:gd fmla="*/ 95250 w 93" name="T58"/>
              <a:gd fmla="*/ 218453 h 97" name="T59"/>
              <a:gd fmla="*/ 141339 w 93" name="T60"/>
              <a:gd fmla="*/ 261528 h 97" name="T61"/>
              <a:gd fmla="*/ 205863 w 93" name="T62"/>
              <a:gd fmla="*/ 289220 h 97" name="T63"/>
              <a:gd fmla="*/ 205863 w 93" name="T64"/>
              <a:gd fmla="*/ 289220 h 97" name="T65"/>
              <a:gd fmla="*/ 282677 w 93" name="T66"/>
              <a:gd fmla="*/ 258452 h 97" name="T67"/>
              <a:gd fmla="*/ 285750 w 93" name="T68"/>
              <a:gd fmla="*/ 252298 h 97" name="T69"/>
              <a:gd fmla="*/ 282677 w 93" name="T70"/>
              <a:gd fmla="*/ 246144 h 97" name="T71"/>
              <a:gd fmla="*/ 215081 w 93" name="T72"/>
              <a:gd fmla="*/ 203069 h 97" name="T73"/>
              <a:gd fmla="*/ 208935 w 93" name="T74"/>
              <a:gd fmla="*/ 203069 h 97" name="T75"/>
              <a:gd fmla="*/ 208935 w 93" name="T76"/>
              <a:gd fmla="*/ 203069 h 97" name="T77"/>
              <a:gd fmla="*/ 205863 w 93" name="T78"/>
              <a:gd fmla="*/ 203069 h 97" name="T79"/>
              <a:gd fmla="*/ 172065 w 93" name="T80"/>
              <a:gd fmla="*/ 212299 h 97" name="T81"/>
              <a:gd fmla="*/ 172065 w 93" name="T82"/>
              <a:gd fmla="*/ 212299 h 97" name="T83"/>
              <a:gd fmla="*/ 150556 w 93" name="T84"/>
              <a:gd fmla="*/ 206146 h 97" name="T85"/>
              <a:gd fmla="*/ 125976 w 93" name="T86"/>
              <a:gd fmla="*/ 181531 h 97" name="T87"/>
              <a:gd fmla="*/ 258097 w 93" name="T88"/>
              <a:gd fmla="*/ 21538 h 97" name="T89"/>
              <a:gd fmla="*/ 258097 w 93" name="T90"/>
              <a:gd fmla="*/ 3077 h 97" name="T91"/>
              <a:gd fmla="*/ 248879 w 93" name="T92"/>
              <a:gd fmla="*/ 0 h 9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7" w="93">
                <a:moveTo>
                  <a:pt x="11" y="38"/>
                </a:moveTo>
                <a:cubicBezTo>
                  <a:pt x="10" y="38"/>
                  <a:pt x="9" y="37"/>
                  <a:pt x="9" y="36"/>
                </a:cubicBezTo>
                <a:cubicBezTo>
                  <a:pt x="9" y="35"/>
                  <a:pt x="9" y="33"/>
                  <a:pt x="9" y="30"/>
                </a:cubicBezTo>
                <a:cubicBezTo>
                  <a:pt x="9" y="26"/>
                  <a:pt x="10" y="20"/>
                  <a:pt x="12" y="16"/>
                </a:cubicBezTo>
                <a:cubicBezTo>
                  <a:pt x="13" y="15"/>
                  <a:pt x="13" y="15"/>
                  <a:pt x="14" y="15"/>
                </a:cubicBezTo>
                <a:cubicBezTo>
                  <a:pt x="14" y="15"/>
                  <a:pt x="15" y="15"/>
                  <a:pt x="15" y="15"/>
                </a:cubicBezTo>
                <a:cubicBezTo>
                  <a:pt x="16" y="16"/>
                  <a:pt x="16" y="17"/>
                  <a:pt x="16" y="18"/>
                </a:cubicBezTo>
                <a:cubicBezTo>
                  <a:pt x="13" y="22"/>
                  <a:pt x="12" y="26"/>
                  <a:pt x="12" y="30"/>
                </a:cubicBezTo>
                <a:cubicBezTo>
                  <a:pt x="12" y="32"/>
                  <a:pt x="13" y="34"/>
                  <a:pt x="13" y="36"/>
                </a:cubicBezTo>
                <a:cubicBezTo>
                  <a:pt x="13" y="36"/>
                  <a:pt x="13" y="36"/>
                  <a:pt x="13" y="36"/>
                </a:cubicBezTo>
                <a:cubicBezTo>
                  <a:pt x="13" y="37"/>
                  <a:pt x="12" y="38"/>
                  <a:pt x="11" y="38"/>
                </a:cubicBezTo>
                <a:cubicBezTo>
                  <a:pt x="11" y="38"/>
                  <a:pt x="11" y="38"/>
                  <a:pt x="11" y="38"/>
                </a:cubicBezTo>
                <a:moveTo>
                  <a:pt x="81" y="0"/>
                </a:moveTo>
                <a:cubicBezTo>
                  <a:pt x="80" y="0"/>
                  <a:pt x="79" y="0"/>
                  <a:pt x="78" y="1"/>
                </a:cubicBezTo>
                <a:cubicBezTo>
                  <a:pt x="35" y="53"/>
                  <a:pt x="35" y="53"/>
                  <a:pt x="35" y="53"/>
                </a:cubicBezTo>
                <a:cubicBezTo>
                  <a:pt x="31" y="48"/>
                  <a:pt x="31" y="48"/>
                  <a:pt x="31" y="48"/>
                </a:cubicBezTo>
                <a:cubicBezTo>
                  <a:pt x="27" y="44"/>
                  <a:pt x="27" y="37"/>
                  <a:pt x="32" y="30"/>
                </a:cubicBezTo>
                <a:cubicBezTo>
                  <a:pt x="32" y="29"/>
                  <a:pt x="32" y="28"/>
                  <a:pt x="32" y="27"/>
                </a:cubicBezTo>
                <a:cubicBezTo>
                  <a:pt x="19" y="5"/>
                  <a:pt x="19" y="5"/>
                  <a:pt x="19" y="5"/>
                </a:cubicBezTo>
                <a:cubicBezTo>
                  <a:pt x="19" y="4"/>
                  <a:pt x="18" y="4"/>
                  <a:pt x="17" y="4"/>
                </a:cubicBezTo>
                <a:cubicBezTo>
                  <a:pt x="17" y="4"/>
                  <a:pt x="17" y="4"/>
                  <a:pt x="17" y="4"/>
                </a:cubicBezTo>
                <a:cubicBezTo>
                  <a:pt x="17" y="4"/>
                  <a:pt x="17" y="4"/>
                  <a:pt x="17" y="4"/>
                </a:cubicBezTo>
                <a:cubicBezTo>
                  <a:pt x="16" y="4"/>
                  <a:pt x="15" y="4"/>
                  <a:pt x="15" y="4"/>
                </a:cubicBezTo>
                <a:cubicBezTo>
                  <a:pt x="1" y="18"/>
                  <a:pt x="0" y="38"/>
                  <a:pt x="12" y="51"/>
                </a:cubicBezTo>
                <a:cubicBezTo>
                  <a:pt x="26" y="65"/>
                  <a:pt x="26" y="65"/>
                  <a:pt x="26" y="65"/>
                </a:cubicBezTo>
                <a:cubicBezTo>
                  <a:pt x="4" y="90"/>
                  <a:pt x="4" y="90"/>
                  <a:pt x="4" y="90"/>
                </a:cubicBezTo>
                <a:cubicBezTo>
                  <a:pt x="3" y="92"/>
                  <a:pt x="3" y="95"/>
                  <a:pt x="5" y="96"/>
                </a:cubicBezTo>
                <a:cubicBezTo>
                  <a:pt x="6" y="97"/>
                  <a:pt x="7" y="97"/>
                  <a:pt x="7" y="97"/>
                </a:cubicBezTo>
                <a:cubicBezTo>
                  <a:pt x="9" y="97"/>
                  <a:pt x="10" y="97"/>
                  <a:pt x="11" y="96"/>
                </a:cubicBezTo>
                <a:cubicBezTo>
                  <a:pt x="31" y="71"/>
                  <a:pt x="31" y="71"/>
                  <a:pt x="31" y="71"/>
                </a:cubicBezTo>
                <a:cubicBezTo>
                  <a:pt x="46" y="85"/>
                  <a:pt x="46" y="85"/>
                  <a:pt x="46" y="85"/>
                </a:cubicBezTo>
                <a:cubicBezTo>
                  <a:pt x="51" y="91"/>
                  <a:pt x="59" y="94"/>
                  <a:pt x="67" y="94"/>
                </a:cubicBezTo>
                <a:cubicBezTo>
                  <a:pt x="67" y="94"/>
                  <a:pt x="67" y="94"/>
                  <a:pt x="67" y="94"/>
                </a:cubicBezTo>
                <a:cubicBezTo>
                  <a:pt x="76" y="94"/>
                  <a:pt x="85" y="90"/>
                  <a:pt x="92" y="84"/>
                </a:cubicBezTo>
                <a:cubicBezTo>
                  <a:pt x="93" y="83"/>
                  <a:pt x="93" y="82"/>
                  <a:pt x="93" y="82"/>
                </a:cubicBezTo>
                <a:cubicBezTo>
                  <a:pt x="93" y="81"/>
                  <a:pt x="92" y="80"/>
                  <a:pt x="92" y="80"/>
                </a:cubicBezTo>
                <a:cubicBezTo>
                  <a:pt x="70" y="66"/>
                  <a:pt x="70" y="66"/>
                  <a:pt x="70" y="66"/>
                </a:cubicBezTo>
                <a:cubicBezTo>
                  <a:pt x="69" y="66"/>
                  <a:pt x="69" y="66"/>
                  <a:pt x="68" y="66"/>
                </a:cubicBezTo>
                <a:cubicBezTo>
                  <a:pt x="68" y="66"/>
                  <a:pt x="68" y="66"/>
                  <a:pt x="68" y="66"/>
                </a:cubicBezTo>
                <a:cubicBezTo>
                  <a:pt x="68" y="66"/>
                  <a:pt x="67" y="66"/>
                  <a:pt x="67" y="66"/>
                </a:cubicBezTo>
                <a:cubicBezTo>
                  <a:pt x="63" y="68"/>
                  <a:pt x="59" y="69"/>
                  <a:pt x="56" y="69"/>
                </a:cubicBezTo>
                <a:cubicBezTo>
                  <a:pt x="56" y="69"/>
                  <a:pt x="56" y="69"/>
                  <a:pt x="56" y="69"/>
                </a:cubicBezTo>
                <a:cubicBezTo>
                  <a:pt x="54" y="69"/>
                  <a:pt x="51" y="69"/>
                  <a:pt x="49" y="67"/>
                </a:cubicBezTo>
                <a:cubicBezTo>
                  <a:pt x="41" y="59"/>
                  <a:pt x="41" y="59"/>
                  <a:pt x="41" y="59"/>
                </a:cubicBezTo>
                <a:cubicBezTo>
                  <a:pt x="84" y="7"/>
                  <a:pt x="84" y="7"/>
                  <a:pt x="84" y="7"/>
                </a:cubicBezTo>
                <a:cubicBezTo>
                  <a:pt x="86" y="5"/>
                  <a:pt x="86" y="2"/>
                  <a:pt x="84" y="1"/>
                </a:cubicBezTo>
                <a:cubicBezTo>
                  <a:pt x="83" y="0"/>
                  <a:pt x="82" y="0"/>
                  <a:pt x="8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2" name="Freeform 77"/>
          <p:cNvSpPr>
            <a:spLocks noEditPoints="1"/>
          </p:cNvSpPr>
          <p:nvPr/>
        </p:nvSpPr>
        <p:spPr bwMode="auto">
          <a:xfrm>
            <a:off x="11061700" y="2402795"/>
            <a:ext cx="407987" cy="288925"/>
          </a:xfrm>
          <a:custGeom>
            <a:gdLst>
              <a:gd fmla="*/ 85892 w 133" name="T0"/>
              <a:gd fmla="*/ 248967 h 94" name="T1"/>
              <a:gd fmla="*/ 368109 w 133" name="T2"/>
              <a:gd fmla="*/ 58400 h 94" name="T3"/>
              <a:gd fmla="*/ 368109 w 133" name="T4"/>
              <a:gd fmla="*/ 248967 h 94" name="T5"/>
              <a:gd fmla="*/ 85892 w 133" name="T6"/>
              <a:gd fmla="*/ 248967 h 94" name="T7"/>
              <a:gd fmla="*/ 389582 w 133" name="T8"/>
              <a:gd fmla="*/ 0 h 94" name="T9"/>
              <a:gd fmla="*/ 377311 w 133" name="T10"/>
              <a:gd fmla="*/ 3074 h 94" name="T11"/>
              <a:gd fmla="*/ 9203 w 133" name="T12"/>
              <a:gd fmla="*/ 252041 h 94" name="T13"/>
              <a:gd fmla="*/ 3068 w 133" name="T14"/>
              <a:gd fmla="*/ 276630 h 94" name="T15"/>
              <a:gd fmla="*/ 21473 w 133" name="T16"/>
              <a:gd fmla="*/ 288925 h 94" name="T17"/>
              <a:gd fmla="*/ 389582 w 133" name="T18"/>
              <a:gd fmla="*/ 288925 h 94" name="T19"/>
              <a:gd fmla="*/ 401852 w 133" name="T20"/>
              <a:gd fmla="*/ 282778 h 94" name="T21"/>
              <a:gd fmla="*/ 407987 w 133" name="T22"/>
              <a:gd fmla="*/ 270483 h 94" name="T23"/>
              <a:gd fmla="*/ 407987 w 133" name="T24"/>
              <a:gd fmla="*/ 18442 h 94" name="T25"/>
              <a:gd fmla="*/ 398784 w 133" name="T26"/>
              <a:gd fmla="*/ 3074 h 94" name="T27"/>
              <a:gd fmla="*/ 389582 w 133" name="T28"/>
              <a:gd fmla="*/ 0 h 9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94" w="133">
                <a:moveTo>
                  <a:pt x="28" y="81"/>
                </a:moveTo>
                <a:cubicBezTo>
                  <a:pt x="120" y="19"/>
                  <a:pt x="120" y="19"/>
                  <a:pt x="120" y="19"/>
                </a:cubicBezTo>
                <a:cubicBezTo>
                  <a:pt x="120" y="81"/>
                  <a:pt x="120" y="81"/>
                  <a:pt x="120" y="81"/>
                </a:cubicBezTo>
                <a:cubicBezTo>
                  <a:pt x="28" y="81"/>
                  <a:pt x="28" y="81"/>
                  <a:pt x="28" y="81"/>
                </a:cubicBezTo>
                <a:moveTo>
                  <a:pt x="127" y="0"/>
                </a:moveTo>
                <a:cubicBezTo>
                  <a:pt x="126" y="0"/>
                  <a:pt x="124" y="0"/>
                  <a:pt x="123" y="1"/>
                </a:cubicBezTo>
                <a:cubicBezTo>
                  <a:pt x="3" y="82"/>
                  <a:pt x="3" y="82"/>
                  <a:pt x="3" y="82"/>
                </a:cubicBezTo>
                <a:cubicBezTo>
                  <a:pt x="1" y="84"/>
                  <a:pt x="0" y="87"/>
                  <a:pt x="1" y="90"/>
                </a:cubicBezTo>
                <a:cubicBezTo>
                  <a:pt x="1" y="92"/>
                  <a:pt x="4" y="94"/>
                  <a:pt x="7" y="94"/>
                </a:cubicBezTo>
                <a:cubicBezTo>
                  <a:pt x="127" y="94"/>
                  <a:pt x="127" y="94"/>
                  <a:pt x="127" y="94"/>
                </a:cubicBezTo>
                <a:cubicBezTo>
                  <a:pt x="129" y="94"/>
                  <a:pt x="130" y="93"/>
                  <a:pt x="131" y="92"/>
                </a:cubicBezTo>
                <a:cubicBezTo>
                  <a:pt x="133" y="91"/>
                  <a:pt x="133" y="89"/>
                  <a:pt x="133" y="88"/>
                </a:cubicBezTo>
                <a:cubicBezTo>
                  <a:pt x="133" y="6"/>
                  <a:pt x="133" y="6"/>
                  <a:pt x="133" y="6"/>
                </a:cubicBezTo>
                <a:cubicBezTo>
                  <a:pt x="133" y="4"/>
                  <a:pt x="132" y="2"/>
                  <a:pt x="130" y="1"/>
                </a:cubicBezTo>
                <a:cubicBezTo>
                  <a:pt x="129" y="0"/>
                  <a:pt x="128" y="0"/>
                  <a:pt x="127"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3" name="Freeform 78"/>
          <p:cNvSpPr>
            <a:spLocks noEditPoints="1"/>
          </p:cNvSpPr>
          <p:nvPr/>
        </p:nvSpPr>
        <p:spPr bwMode="auto">
          <a:xfrm>
            <a:off x="10414000" y="2404382"/>
            <a:ext cx="287337" cy="285750"/>
          </a:xfrm>
          <a:custGeom>
            <a:gdLst>
              <a:gd fmla="*/ 77241 w 93" name="T0"/>
              <a:gd fmla="*/ 236589 h 93" name="T1"/>
              <a:gd fmla="*/ 49434 w 93" name="T2"/>
              <a:gd fmla="*/ 212008 h 93" name="T3"/>
              <a:gd fmla="*/ 77241 w 93" name="T4"/>
              <a:gd fmla="*/ 184355 h 93" name="T5"/>
              <a:gd fmla="*/ 105048 w 93" name="T6"/>
              <a:gd fmla="*/ 212008 h 93" name="T7"/>
              <a:gd fmla="*/ 77241 w 93" name="T8"/>
              <a:gd fmla="*/ 236589 h 93" name="T9"/>
              <a:gd fmla="*/ 148303 w 93" name="T10"/>
              <a:gd fmla="*/ 236589 h 93" name="T11"/>
              <a:gd fmla="*/ 132855 w 93" name="T12"/>
              <a:gd fmla="*/ 221226 h 93" name="T13"/>
              <a:gd fmla="*/ 114317 w 93" name="T14"/>
              <a:gd fmla="*/ 175137 h 93" name="T15"/>
              <a:gd fmla="*/ 67972 w 93" name="T16"/>
              <a:gd fmla="*/ 156702 h 93" name="T17"/>
              <a:gd fmla="*/ 52524 w 93" name="T18"/>
              <a:gd fmla="*/ 141339 h 93" name="T19"/>
              <a:gd fmla="*/ 67972 w 93" name="T20"/>
              <a:gd fmla="*/ 125976 h 93" name="T21"/>
              <a:gd fmla="*/ 163751 w 93" name="T22"/>
              <a:gd fmla="*/ 221226 h 93" name="T23"/>
              <a:gd fmla="*/ 148303 w 93" name="T24"/>
              <a:gd fmla="*/ 236589 h 93" name="T25"/>
              <a:gd fmla="*/ 213186 w 93" name="T26"/>
              <a:gd fmla="*/ 236589 h 93" name="T27"/>
              <a:gd fmla="*/ 197737 w 93" name="T28"/>
              <a:gd fmla="*/ 221226 h 93" name="T29"/>
              <a:gd fmla="*/ 160662 w 93" name="T30"/>
              <a:gd fmla="*/ 129048 h 93" name="T31"/>
              <a:gd fmla="*/ 67972 w 93" name="T32"/>
              <a:gd fmla="*/ 92177 h 93" name="T33"/>
              <a:gd fmla="*/ 52524 w 93" name="T34"/>
              <a:gd fmla="*/ 76815 h 93" name="T35"/>
              <a:gd fmla="*/ 67972 w 93" name="T36"/>
              <a:gd fmla="*/ 64524 h 93" name="T37"/>
              <a:gd fmla="*/ 225544 w 93" name="T38"/>
              <a:gd fmla="*/ 221226 h 93" name="T39"/>
              <a:gd fmla="*/ 213186 w 93" name="T40"/>
              <a:gd fmla="*/ 236589 h 93" name="T41"/>
              <a:gd fmla="*/ 24717 w 93" name="T42"/>
              <a:gd fmla="*/ 49161 h 93" name="T43"/>
              <a:gd fmla="*/ 18538 w 93" name="T44"/>
              <a:gd fmla="*/ 43016 h 93" name="T45"/>
              <a:gd fmla="*/ 43255 w 93" name="T46"/>
              <a:gd fmla="*/ 18435 h 93" name="T47"/>
              <a:gd fmla="*/ 49434 w 93" name="T48"/>
              <a:gd fmla="*/ 24581 h 93" name="T49"/>
              <a:gd fmla="*/ 43255 w 93" name="T50"/>
              <a:gd fmla="*/ 30726 h 93" name="T51"/>
              <a:gd fmla="*/ 30896 w 93" name="T52"/>
              <a:gd fmla="*/ 43016 h 93" name="T53"/>
              <a:gd fmla="*/ 24717 w 93" name="T54"/>
              <a:gd fmla="*/ 49161 h 93" name="T55"/>
              <a:gd fmla="*/ 253351 w 93" name="T56"/>
              <a:gd fmla="*/ 0 h 93" name="T57"/>
              <a:gd fmla="*/ 37076 w 93" name="T58"/>
              <a:gd fmla="*/ 0 h 93" name="T59"/>
              <a:gd fmla="*/ 0 w 93" name="T60"/>
              <a:gd fmla="*/ 36871 h 93" name="T61"/>
              <a:gd fmla="*/ 0 w 93" name="T62"/>
              <a:gd fmla="*/ 251952 h 93" name="T63"/>
              <a:gd fmla="*/ 37076 w 93" name="T64"/>
              <a:gd fmla="*/ 285750 h 93" name="T65"/>
              <a:gd fmla="*/ 253351 w 93" name="T66"/>
              <a:gd fmla="*/ 285750 h 93" name="T67"/>
              <a:gd fmla="*/ 287337 w 93" name="T68"/>
              <a:gd fmla="*/ 251952 h 93" name="T69"/>
              <a:gd fmla="*/ 287337 w 93" name="T70"/>
              <a:gd fmla="*/ 36871 h 93" name="T71"/>
              <a:gd fmla="*/ 253351 w 93" name="T72"/>
              <a:gd fmla="*/ 0 h 9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3" w="93">
                <a:moveTo>
                  <a:pt x="25" y="77"/>
                </a:moveTo>
                <a:cubicBezTo>
                  <a:pt x="20" y="77"/>
                  <a:pt x="16" y="73"/>
                  <a:pt x="16" y="69"/>
                </a:cubicBezTo>
                <a:cubicBezTo>
                  <a:pt x="16" y="64"/>
                  <a:pt x="20" y="60"/>
                  <a:pt x="25" y="60"/>
                </a:cubicBezTo>
                <a:cubicBezTo>
                  <a:pt x="30" y="60"/>
                  <a:pt x="34" y="64"/>
                  <a:pt x="34" y="69"/>
                </a:cubicBezTo>
                <a:cubicBezTo>
                  <a:pt x="34" y="73"/>
                  <a:pt x="30" y="77"/>
                  <a:pt x="25" y="77"/>
                </a:cubicBezTo>
                <a:moveTo>
                  <a:pt x="48" y="77"/>
                </a:moveTo>
                <a:cubicBezTo>
                  <a:pt x="46" y="77"/>
                  <a:pt x="43" y="75"/>
                  <a:pt x="43" y="72"/>
                </a:cubicBezTo>
                <a:cubicBezTo>
                  <a:pt x="43" y="66"/>
                  <a:pt x="41" y="61"/>
                  <a:pt x="37" y="57"/>
                </a:cubicBezTo>
                <a:cubicBezTo>
                  <a:pt x="33" y="53"/>
                  <a:pt x="28" y="51"/>
                  <a:pt x="22" y="51"/>
                </a:cubicBezTo>
                <a:cubicBezTo>
                  <a:pt x="19" y="51"/>
                  <a:pt x="17" y="49"/>
                  <a:pt x="17" y="46"/>
                </a:cubicBezTo>
                <a:cubicBezTo>
                  <a:pt x="17" y="43"/>
                  <a:pt x="19" y="41"/>
                  <a:pt x="22" y="41"/>
                </a:cubicBezTo>
                <a:cubicBezTo>
                  <a:pt x="39" y="41"/>
                  <a:pt x="53" y="55"/>
                  <a:pt x="53" y="72"/>
                </a:cubicBezTo>
                <a:cubicBezTo>
                  <a:pt x="53" y="75"/>
                  <a:pt x="51" y="77"/>
                  <a:pt x="48" y="77"/>
                </a:cubicBezTo>
                <a:moveTo>
                  <a:pt x="69" y="77"/>
                </a:moveTo>
                <a:cubicBezTo>
                  <a:pt x="66" y="77"/>
                  <a:pt x="64" y="75"/>
                  <a:pt x="64" y="72"/>
                </a:cubicBezTo>
                <a:cubicBezTo>
                  <a:pt x="64" y="61"/>
                  <a:pt x="59" y="50"/>
                  <a:pt x="52" y="42"/>
                </a:cubicBezTo>
                <a:cubicBezTo>
                  <a:pt x="44" y="35"/>
                  <a:pt x="33" y="30"/>
                  <a:pt x="22" y="30"/>
                </a:cubicBezTo>
                <a:cubicBezTo>
                  <a:pt x="19" y="30"/>
                  <a:pt x="17" y="28"/>
                  <a:pt x="17" y="25"/>
                </a:cubicBezTo>
                <a:cubicBezTo>
                  <a:pt x="17" y="23"/>
                  <a:pt x="19" y="21"/>
                  <a:pt x="22" y="21"/>
                </a:cubicBezTo>
                <a:cubicBezTo>
                  <a:pt x="50" y="21"/>
                  <a:pt x="73" y="44"/>
                  <a:pt x="73" y="72"/>
                </a:cubicBezTo>
                <a:cubicBezTo>
                  <a:pt x="73" y="75"/>
                  <a:pt x="71" y="77"/>
                  <a:pt x="69" y="77"/>
                </a:cubicBezTo>
                <a:moveTo>
                  <a:pt x="8" y="16"/>
                </a:moveTo>
                <a:cubicBezTo>
                  <a:pt x="7" y="16"/>
                  <a:pt x="6" y="15"/>
                  <a:pt x="6" y="14"/>
                </a:cubicBezTo>
                <a:cubicBezTo>
                  <a:pt x="6" y="10"/>
                  <a:pt x="10" y="6"/>
                  <a:pt x="14" y="6"/>
                </a:cubicBezTo>
                <a:cubicBezTo>
                  <a:pt x="15" y="6"/>
                  <a:pt x="16" y="7"/>
                  <a:pt x="16" y="8"/>
                </a:cubicBezTo>
                <a:cubicBezTo>
                  <a:pt x="16" y="9"/>
                  <a:pt x="15" y="10"/>
                  <a:pt x="14" y="10"/>
                </a:cubicBezTo>
                <a:cubicBezTo>
                  <a:pt x="12" y="10"/>
                  <a:pt x="10" y="12"/>
                  <a:pt x="10" y="14"/>
                </a:cubicBezTo>
                <a:cubicBezTo>
                  <a:pt x="10" y="15"/>
                  <a:pt x="9" y="16"/>
                  <a:pt x="8" y="16"/>
                </a:cubicBezTo>
                <a:moveTo>
                  <a:pt x="82" y="0"/>
                </a:moveTo>
                <a:cubicBezTo>
                  <a:pt x="12" y="0"/>
                  <a:pt x="12" y="0"/>
                  <a:pt x="12" y="0"/>
                </a:cubicBezTo>
                <a:cubicBezTo>
                  <a:pt x="5" y="0"/>
                  <a:pt x="0" y="5"/>
                  <a:pt x="0" y="12"/>
                </a:cubicBezTo>
                <a:cubicBezTo>
                  <a:pt x="0" y="82"/>
                  <a:pt x="0" y="82"/>
                  <a:pt x="0" y="82"/>
                </a:cubicBezTo>
                <a:cubicBezTo>
                  <a:pt x="0" y="88"/>
                  <a:pt x="5" y="93"/>
                  <a:pt x="12" y="93"/>
                </a:cubicBezTo>
                <a:cubicBezTo>
                  <a:pt x="82" y="93"/>
                  <a:pt x="82" y="93"/>
                  <a:pt x="82" y="93"/>
                </a:cubicBezTo>
                <a:cubicBezTo>
                  <a:pt x="88" y="93"/>
                  <a:pt x="93" y="88"/>
                  <a:pt x="93" y="82"/>
                </a:cubicBezTo>
                <a:cubicBezTo>
                  <a:pt x="93" y="12"/>
                  <a:pt x="93" y="12"/>
                  <a:pt x="93" y="12"/>
                </a:cubicBezTo>
                <a:cubicBezTo>
                  <a:pt x="93" y="5"/>
                  <a:pt x="88" y="0"/>
                  <a:pt x="82"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4" name="Freeform 103"/>
          <p:cNvSpPr>
            <a:spLocks noEditPoints="1"/>
          </p:cNvSpPr>
          <p:nvPr/>
        </p:nvSpPr>
        <p:spPr bwMode="auto">
          <a:xfrm>
            <a:off x="4381500" y="2367870"/>
            <a:ext cx="357187" cy="360362"/>
          </a:xfrm>
          <a:custGeom>
            <a:gdLst>
              <a:gd fmla="*/ 120089 w 116" name="T0"/>
              <a:gd fmla="*/ 277202 h 117" name="T1"/>
              <a:gd fmla="*/ 86218 w 116" name="T2"/>
              <a:gd fmla="*/ 200201 h 117" name="T3"/>
              <a:gd fmla="*/ 141643 w 116" name="T4"/>
              <a:gd fmla="*/ 160161 h 117" name="T5"/>
              <a:gd fmla="*/ 193989 w 116" name="T6"/>
              <a:gd fmla="*/ 197121 h 117" name="T7"/>
              <a:gd fmla="*/ 166277 w 116" name="T8"/>
              <a:gd fmla="*/ 274122 h 117" name="T9"/>
              <a:gd fmla="*/ 169356 w 116" name="T10"/>
              <a:gd fmla="*/ 83160 h 117" name="T11"/>
              <a:gd fmla="*/ 141643 w 116" name="T12"/>
              <a:gd fmla="*/ 110881 h 117" name="T13"/>
              <a:gd fmla="*/ 101614 w 116" name="T14"/>
              <a:gd fmla="*/ 86240 h 117" name="T15"/>
              <a:gd fmla="*/ 76980 w 116" name="T16"/>
              <a:gd fmla="*/ 132441 h 117" name="T17"/>
              <a:gd fmla="*/ 15396 w 116" name="T18"/>
              <a:gd fmla="*/ 150921 h 117" name="T19"/>
              <a:gd fmla="*/ 33871 w 116" name="T20"/>
              <a:gd fmla="*/ 206361 h 117" name="T21"/>
              <a:gd fmla="*/ 3079 w 116" name="T22"/>
              <a:gd fmla="*/ 258721 h 117" name="T23"/>
              <a:gd fmla="*/ 55426 w 116" name="T24"/>
              <a:gd fmla="*/ 286442 h 117" name="T25"/>
              <a:gd fmla="*/ 70822 w 116" name="T26"/>
              <a:gd fmla="*/ 344962 h 117" name="T27"/>
              <a:gd fmla="*/ 123168 w 116" name="T28"/>
              <a:gd fmla="*/ 326482 h 117" name="T29"/>
              <a:gd fmla="*/ 163198 w 116" name="T30"/>
              <a:gd fmla="*/ 326482 h 117" name="T31"/>
              <a:gd fmla="*/ 218623 w 116" name="T32"/>
              <a:gd fmla="*/ 341882 h 117" name="T33"/>
              <a:gd fmla="*/ 230940 w 116" name="T34"/>
              <a:gd fmla="*/ 280282 h 117" name="T35"/>
              <a:gd fmla="*/ 280207 w 116" name="T36"/>
              <a:gd fmla="*/ 249481 h 117" name="T37"/>
              <a:gd fmla="*/ 246336 w 116" name="T38"/>
              <a:gd fmla="*/ 197121 h 117" name="T39"/>
              <a:gd fmla="*/ 258653 w 116" name="T40"/>
              <a:gd fmla="*/ 144761 h 117" name="T41"/>
              <a:gd fmla="*/ 200148 w 116" name="T42"/>
              <a:gd fmla="*/ 129361 h 117" name="T43"/>
              <a:gd fmla="*/ 169356 w 116" name="T44"/>
              <a:gd fmla="*/ 83160 h 117" name="T45"/>
              <a:gd fmla="*/ 286365 w 116" name="T46"/>
              <a:gd fmla="*/ 98561 h 117" name="T47"/>
              <a:gd fmla="*/ 258653 w 116" name="T48"/>
              <a:gd fmla="*/ 67760 h 117" name="T49"/>
              <a:gd fmla="*/ 289445 w 116" name="T50"/>
              <a:gd fmla="*/ 40040 h 117" name="T51"/>
              <a:gd fmla="*/ 307920 w 116" name="T52"/>
              <a:gd fmla="*/ 46200 h 117" name="T53"/>
              <a:gd fmla="*/ 307920 w 116" name="T54"/>
              <a:gd fmla="*/ 89320 h 117" name="T55"/>
              <a:gd fmla="*/ 277128 w 116" name="T56"/>
              <a:gd fmla="*/ 0 h 117" name="T57"/>
              <a:gd fmla="*/ 258653 w 116" name="T58"/>
              <a:gd fmla="*/ 24640 h 117" name="T59"/>
              <a:gd fmla="*/ 230940 w 116" name="T60"/>
              <a:gd fmla="*/ 24640 h 117" name="T61"/>
              <a:gd fmla="*/ 237098 w 116" name="T62"/>
              <a:gd fmla="*/ 55440 h 117" name="T63"/>
              <a:gd fmla="*/ 218623 w 116" name="T64"/>
              <a:gd fmla="*/ 77000 h 117" name="T65"/>
              <a:gd fmla="*/ 243257 w 116" name="T66"/>
              <a:gd fmla="*/ 95481 h 117" name="T67"/>
              <a:gd fmla="*/ 246336 w 116" name="T68"/>
              <a:gd fmla="*/ 123201 h 117" name="T69"/>
              <a:gd fmla="*/ 277128 w 116" name="T70"/>
              <a:gd fmla="*/ 120121 h 117" name="T71"/>
              <a:gd fmla="*/ 298682 w 116" name="T72"/>
              <a:gd fmla="*/ 138601 h 117" name="T73"/>
              <a:gd fmla="*/ 317157 w 116" name="T74"/>
              <a:gd fmla="*/ 113961 h 117" name="T75"/>
              <a:gd fmla="*/ 341791 w 116" name="T76"/>
              <a:gd fmla="*/ 110881 h 117" name="T77"/>
              <a:gd fmla="*/ 338712 w 116" name="T78"/>
              <a:gd fmla="*/ 80080 h 117" name="T79"/>
              <a:gd fmla="*/ 357187 w 116" name="T80"/>
              <a:gd fmla="*/ 58520 h 117" name="T81"/>
              <a:gd fmla="*/ 332553 w 116" name="T82"/>
              <a:gd fmla="*/ 40040 h 117" name="T83"/>
              <a:gd fmla="*/ 329474 w 116" name="T84"/>
              <a:gd fmla="*/ 12320 h 117" name="T85"/>
              <a:gd fmla="*/ 298682 w 116" name="T86"/>
              <a:gd fmla="*/ 15400 h 117" name="T87"/>
              <a:gd fmla="*/ 277128 w 116" name="T88"/>
              <a:gd fmla="*/ 0 h 11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17" w="115">
                <a:moveTo>
                  <a:pt x="46" y="91"/>
                </a:moveTo>
                <a:cubicBezTo>
                  <a:pt x="44" y="91"/>
                  <a:pt x="41" y="91"/>
                  <a:pt x="39" y="90"/>
                </a:cubicBezTo>
                <a:cubicBezTo>
                  <a:pt x="34" y="88"/>
                  <a:pt x="30" y="84"/>
                  <a:pt x="28" y="80"/>
                </a:cubicBezTo>
                <a:cubicBezTo>
                  <a:pt x="26" y="75"/>
                  <a:pt x="26" y="70"/>
                  <a:pt x="28" y="65"/>
                </a:cubicBezTo>
                <a:cubicBezTo>
                  <a:pt x="29" y="60"/>
                  <a:pt x="33" y="56"/>
                  <a:pt x="38" y="54"/>
                </a:cubicBezTo>
                <a:cubicBezTo>
                  <a:pt x="40" y="53"/>
                  <a:pt x="43" y="52"/>
                  <a:pt x="46" y="52"/>
                </a:cubicBezTo>
                <a:cubicBezTo>
                  <a:pt x="48" y="52"/>
                  <a:pt x="50" y="53"/>
                  <a:pt x="53" y="53"/>
                </a:cubicBezTo>
                <a:cubicBezTo>
                  <a:pt x="58" y="55"/>
                  <a:pt x="61" y="59"/>
                  <a:pt x="63" y="64"/>
                </a:cubicBezTo>
                <a:cubicBezTo>
                  <a:pt x="66" y="68"/>
                  <a:pt x="66" y="73"/>
                  <a:pt x="64" y="78"/>
                </a:cubicBezTo>
                <a:cubicBezTo>
                  <a:pt x="62" y="83"/>
                  <a:pt x="58" y="87"/>
                  <a:pt x="54" y="89"/>
                </a:cubicBezTo>
                <a:cubicBezTo>
                  <a:pt x="51" y="90"/>
                  <a:pt x="49" y="91"/>
                  <a:pt x="46" y="91"/>
                </a:cubicBezTo>
                <a:moveTo>
                  <a:pt x="55" y="27"/>
                </a:moveTo>
                <a:cubicBezTo>
                  <a:pt x="51" y="37"/>
                  <a:pt x="51" y="37"/>
                  <a:pt x="51" y="37"/>
                </a:cubicBezTo>
                <a:cubicBezTo>
                  <a:pt x="49" y="37"/>
                  <a:pt x="48" y="36"/>
                  <a:pt x="46" y="36"/>
                </a:cubicBezTo>
                <a:cubicBezTo>
                  <a:pt x="43" y="36"/>
                  <a:pt x="40" y="37"/>
                  <a:pt x="38" y="37"/>
                </a:cubicBezTo>
                <a:cubicBezTo>
                  <a:pt x="33" y="28"/>
                  <a:pt x="33" y="28"/>
                  <a:pt x="33" y="28"/>
                </a:cubicBezTo>
                <a:cubicBezTo>
                  <a:pt x="20" y="34"/>
                  <a:pt x="20" y="34"/>
                  <a:pt x="20" y="34"/>
                </a:cubicBezTo>
                <a:cubicBezTo>
                  <a:pt x="25" y="43"/>
                  <a:pt x="25" y="43"/>
                  <a:pt x="25" y="43"/>
                </a:cubicBezTo>
                <a:cubicBezTo>
                  <a:pt x="21" y="46"/>
                  <a:pt x="18" y="49"/>
                  <a:pt x="16" y="53"/>
                </a:cubicBezTo>
                <a:cubicBezTo>
                  <a:pt x="5" y="49"/>
                  <a:pt x="5" y="49"/>
                  <a:pt x="5" y="49"/>
                </a:cubicBezTo>
                <a:cubicBezTo>
                  <a:pt x="0" y="63"/>
                  <a:pt x="0" y="63"/>
                  <a:pt x="0" y="63"/>
                </a:cubicBezTo>
                <a:cubicBezTo>
                  <a:pt x="11" y="67"/>
                  <a:pt x="11" y="67"/>
                  <a:pt x="11" y="67"/>
                </a:cubicBezTo>
                <a:cubicBezTo>
                  <a:pt x="10" y="71"/>
                  <a:pt x="10" y="76"/>
                  <a:pt x="11" y="80"/>
                </a:cubicBezTo>
                <a:cubicBezTo>
                  <a:pt x="1" y="84"/>
                  <a:pt x="1" y="84"/>
                  <a:pt x="1" y="84"/>
                </a:cubicBezTo>
                <a:cubicBezTo>
                  <a:pt x="7" y="97"/>
                  <a:pt x="7" y="97"/>
                  <a:pt x="7" y="97"/>
                </a:cubicBezTo>
                <a:cubicBezTo>
                  <a:pt x="18" y="93"/>
                  <a:pt x="18" y="93"/>
                  <a:pt x="18" y="93"/>
                </a:cubicBezTo>
                <a:cubicBezTo>
                  <a:pt x="20" y="96"/>
                  <a:pt x="23" y="99"/>
                  <a:pt x="27" y="101"/>
                </a:cubicBezTo>
                <a:cubicBezTo>
                  <a:pt x="23" y="112"/>
                  <a:pt x="23" y="112"/>
                  <a:pt x="23" y="112"/>
                </a:cubicBezTo>
                <a:cubicBezTo>
                  <a:pt x="36" y="117"/>
                  <a:pt x="36" y="117"/>
                  <a:pt x="36" y="117"/>
                </a:cubicBezTo>
                <a:cubicBezTo>
                  <a:pt x="40" y="106"/>
                  <a:pt x="40" y="106"/>
                  <a:pt x="40" y="106"/>
                </a:cubicBezTo>
                <a:cubicBezTo>
                  <a:pt x="42" y="107"/>
                  <a:pt x="44" y="107"/>
                  <a:pt x="46" y="107"/>
                </a:cubicBezTo>
                <a:cubicBezTo>
                  <a:pt x="48" y="107"/>
                  <a:pt x="51" y="107"/>
                  <a:pt x="53" y="106"/>
                </a:cubicBezTo>
                <a:cubicBezTo>
                  <a:pt x="58" y="116"/>
                  <a:pt x="58" y="116"/>
                  <a:pt x="58" y="116"/>
                </a:cubicBezTo>
                <a:cubicBezTo>
                  <a:pt x="71" y="111"/>
                  <a:pt x="71" y="111"/>
                  <a:pt x="71" y="111"/>
                </a:cubicBezTo>
                <a:cubicBezTo>
                  <a:pt x="66" y="100"/>
                  <a:pt x="66" y="100"/>
                  <a:pt x="66" y="100"/>
                </a:cubicBezTo>
                <a:cubicBezTo>
                  <a:pt x="70" y="98"/>
                  <a:pt x="73" y="95"/>
                  <a:pt x="75" y="91"/>
                </a:cubicBezTo>
                <a:cubicBezTo>
                  <a:pt x="86" y="95"/>
                  <a:pt x="86" y="95"/>
                  <a:pt x="86" y="95"/>
                </a:cubicBezTo>
                <a:cubicBezTo>
                  <a:pt x="91" y="81"/>
                  <a:pt x="91" y="81"/>
                  <a:pt x="91" y="81"/>
                </a:cubicBezTo>
                <a:cubicBezTo>
                  <a:pt x="81" y="77"/>
                  <a:pt x="81" y="77"/>
                  <a:pt x="81" y="77"/>
                </a:cubicBezTo>
                <a:cubicBezTo>
                  <a:pt x="81" y="73"/>
                  <a:pt x="81" y="68"/>
                  <a:pt x="80" y="64"/>
                </a:cubicBezTo>
                <a:cubicBezTo>
                  <a:pt x="90" y="60"/>
                  <a:pt x="90" y="60"/>
                  <a:pt x="90" y="60"/>
                </a:cubicBezTo>
                <a:cubicBezTo>
                  <a:pt x="84" y="47"/>
                  <a:pt x="84" y="47"/>
                  <a:pt x="84" y="47"/>
                </a:cubicBezTo>
                <a:cubicBezTo>
                  <a:pt x="74" y="51"/>
                  <a:pt x="74" y="51"/>
                  <a:pt x="74" y="51"/>
                </a:cubicBezTo>
                <a:cubicBezTo>
                  <a:pt x="72" y="47"/>
                  <a:pt x="68" y="44"/>
                  <a:pt x="65" y="42"/>
                </a:cubicBezTo>
                <a:cubicBezTo>
                  <a:pt x="68" y="32"/>
                  <a:pt x="68" y="32"/>
                  <a:pt x="68" y="32"/>
                </a:cubicBezTo>
                <a:cubicBezTo>
                  <a:pt x="55" y="27"/>
                  <a:pt x="55" y="27"/>
                  <a:pt x="55" y="27"/>
                </a:cubicBezTo>
                <a:moveTo>
                  <a:pt x="94" y="32"/>
                </a:moveTo>
                <a:cubicBezTo>
                  <a:pt x="94" y="32"/>
                  <a:pt x="93" y="32"/>
                  <a:pt x="93" y="32"/>
                </a:cubicBezTo>
                <a:cubicBezTo>
                  <a:pt x="91" y="32"/>
                  <a:pt x="88" y="31"/>
                  <a:pt x="87" y="29"/>
                </a:cubicBezTo>
                <a:cubicBezTo>
                  <a:pt x="85" y="27"/>
                  <a:pt x="84" y="25"/>
                  <a:pt x="84" y="22"/>
                </a:cubicBezTo>
                <a:cubicBezTo>
                  <a:pt x="84" y="19"/>
                  <a:pt x="85" y="17"/>
                  <a:pt x="87" y="15"/>
                </a:cubicBezTo>
                <a:cubicBezTo>
                  <a:pt x="89" y="14"/>
                  <a:pt x="91" y="13"/>
                  <a:pt x="94" y="13"/>
                </a:cubicBezTo>
                <a:cubicBezTo>
                  <a:pt x="94" y="13"/>
                  <a:pt x="94" y="13"/>
                  <a:pt x="94" y="13"/>
                </a:cubicBezTo>
                <a:cubicBezTo>
                  <a:pt x="96" y="13"/>
                  <a:pt x="99" y="14"/>
                  <a:pt x="100" y="15"/>
                </a:cubicBezTo>
                <a:cubicBezTo>
                  <a:pt x="102" y="17"/>
                  <a:pt x="103" y="20"/>
                  <a:pt x="103" y="22"/>
                </a:cubicBezTo>
                <a:cubicBezTo>
                  <a:pt x="103" y="25"/>
                  <a:pt x="102" y="27"/>
                  <a:pt x="100" y="29"/>
                </a:cubicBezTo>
                <a:cubicBezTo>
                  <a:pt x="98" y="31"/>
                  <a:pt x="96" y="32"/>
                  <a:pt x="94" y="32"/>
                </a:cubicBezTo>
                <a:moveTo>
                  <a:pt x="90" y="0"/>
                </a:moveTo>
                <a:cubicBezTo>
                  <a:pt x="90" y="5"/>
                  <a:pt x="90" y="5"/>
                  <a:pt x="90" y="5"/>
                </a:cubicBezTo>
                <a:cubicBezTo>
                  <a:pt x="88" y="6"/>
                  <a:pt x="86" y="6"/>
                  <a:pt x="84" y="8"/>
                </a:cubicBezTo>
                <a:cubicBezTo>
                  <a:pt x="80" y="4"/>
                  <a:pt x="80" y="4"/>
                  <a:pt x="80" y="4"/>
                </a:cubicBezTo>
                <a:cubicBezTo>
                  <a:pt x="75" y="8"/>
                  <a:pt x="75" y="8"/>
                  <a:pt x="75" y="8"/>
                </a:cubicBezTo>
                <a:cubicBezTo>
                  <a:pt x="79" y="13"/>
                  <a:pt x="79" y="13"/>
                  <a:pt x="79" y="13"/>
                </a:cubicBezTo>
                <a:cubicBezTo>
                  <a:pt x="78" y="14"/>
                  <a:pt x="77" y="16"/>
                  <a:pt x="77" y="18"/>
                </a:cubicBezTo>
                <a:cubicBezTo>
                  <a:pt x="71" y="18"/>
                  <a:pt x="71" y="18"/>
                  <a:pt x="71" y="18"/>
                </a:cubicBezTo>
                <a:cubicBezTo>
                  <a:pt x="71" y="25"/>
                  <a:pt x="71" y="25"/>
                  <a:pt x="71" y="25"/>
                </a:cubicBezTo>
                <a:cubicBezTo>
                  <a:pt x="77" y="25"/>
                  <a:pt x="77" y="25"/>
                  <a:pt x="77" y="25"/>
                </a:cubicBezTo>
                <a:cubicBezTo>
                  <a:pt x="77" y="28"/>
                  <a:pt x="78" y="30"/>
                  <a:pt x="79" y="31"/>
                </a:cubicBezTo>
                <a:cubicBezTo>
                  <a:pt x="75" y="35"/>
                  <a:pt x="75" y="35"/>
                  <a:pt x="75" y="35"/>
                </a:cubicBezTo>
                <a:cubicBezTo>
                  <a:pt x="80" y="40"/>
                  <a:pt x="80" y="40"/>
                  <a:pt x="80" y="40"/>
                </a:cubicBezTo>
                <a:cubicBezTo>
                  <a:pt x="84" y="36"/>
                  <a:pt x="84" y="36"/>
                  <a:pt x="84" y="36"/>
                </a:cubicBezTo>
                <a:cubicBezTo>
                  <a:pt x="85" y="38"/>
                  <a:pt x="87" y="38"/>
                  <a:pt x="90" y="39"/>
                </a:cubicBezTo>
                <a:cubicBezTo>
                  <a:pt x="90" y="44"/>
                  <a:pt x="90" y="44"/>
                  <a:pt x="90" y="44"/>
                </a:cubicBezTo>
                <a:cubicBezTo>
                  <a:pt x="97" y="45"/>
                  <a:pt x="97" y="45"/>
                  <a:pt x="97" y="45"/>
                </a:cubicBezTo>
                <a:cubicBezTo>
                  <a:pt x="97" y="39"/>
                  <a:pt x="97" y="39"/>
                  <a:pt x="97" y="39"/>
                </a:cubicBezTo>
                <a:cubicBezTo>
                  <a:pt x="99" y="39"/>
                  <a:pt x="101" y="38"/>
                  <a:pt x="103" y="37"/>
                </a:cubicBezTo>
                <a:cubicBezTo>
                  <a:pt x="106" y="41"/>
                  <a:pt x="106" y="41"/>
                  <a:pt x="106" y="41"/>
                </a:cubicBezTo>
                <a:cubicBezTo>
                  <a:pt x="111" y="36"/>
                  <a:pt x="111" y="36"/>
                  <a:pt x="111" y="36"/>
                </a:cubicBezTo>
                <a:cubicBezTo>
                  <a:pt x="108" y="32"/>
                  <a:pt x="108" y="32"/>
                  <a:pt x="108" y="32"/>
                </a:cubicBezTo>
                <a:cubicBezTo>
                  <a:pt x="109" y="30"/>
                  <a:pt x="110" y="28"/>
                  <a:pt x="110" y="26"/>
                </a:cubicBezTo>
                <a:cubicBezTo>
                  <a:pt x="116" y="26"/>
                  <a:pt x="116" y="26"/>
                  <a:pt x="116" y="26"/>
                </a:cubicBezTo>
                <a:cubicBezTo>
                  <a:pt x="116" y="19"/>
                  <a:pt x="116" y="19"/>
                  <a:pt x="116" y="19"/>
                </a:cubicBezTo>
                <a:cubicBezTo>
                  <a:pt x="111" y="19"/>
                  <a:pt x="111" y="19"/>
                  <a:pt x="111" y="19"/>
                </a:cubicBezTo>
                <a:cubicBezTo>
                  <a:pt x="110" y="17"/>
                  <a:pt x="109" y="15"/>
                  <a:pt x="108" y="13"/>
                </a:cubicBezTo>
                <a:cubicBezTo>
                  <a:pt x="112" y="9"/>
                  <a:pt x="112" y="9"/>
                  <a:pt x="112" y="9"/>
                </a:cubicBezTo>
                <a:cubicBezTo>
                  <a:pt x="107" y="4"/>
                  <a:pt x="107" y="4"/>
                  <a:pt x="107" y="4"/>
                </a:cubicBezTo>
                <a:cubicBezTo>
                  <a:pt x="103" y="8"/>
                  <a:pt x="103" y="8"/>
                  <a:pt x="103" y="8"/>
                </a:cubicBezTo>
                <a:cubicBezTo>
                  <a:pt x="101" y="6"/>
                  <a:pt x="99" y="6"/>
                  <a:pt x="97" y="5"/>
                </a:cubicBezTo>
                <a:cubicBezTo>
                  <a:pt x="97" y="0"/>
                  <a:pt x="97" y="0"/>
                  <a:pt x="97" y="0"/>
                </a:cubicBezTo>
                <a:cubicBezTo>
                  <a:pt x="90" y="0"/>
                  <a:pt x="90" y="0"/>
                  <a:pt x="9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5" name="Freeform 22"/>
          <p:cNvSpPr>
            <a:spLocks noEditPoints="1"/>
          </p:cNvSpPr>
          <p:nvPr/>
        </p:nvSpPr>
        <p:spPr bwMode="auto">
          <a:xfrm>
            <a:off x="4025900" y="3922032"/>
            <a:ext cx="328612" cy="290513"/>
          </a:xfrm>
          <a:custGeom>
            <a:gdLst>
              <a:gd fmla="*/ 325541 w 107" name="T0"/>
              <a:gd fmla="*/ 162076 h 95" name="T1"/>
              <a:gd fmla="*/ 205766 w 107" name="T2"/>
              <a:gd fmla="*/ 168192 h 95" name="T3"/>
              <a:gd fmla="*/ 257976 w 107" name="T4"/>
              <a:gd fmla="*/ 278281 h 95" name="T5"/>
              <a:gd fmla="*/ 257976 w 107" name="T6"/>
              <a:gd fmla="*/ 281339 h 95" name="T7"/>
              <a:gd fmla="*/ 261047 w 107" name="T8"/>
              <a:gd fmla="*/ 278281 h 95" name="T9"/>
              <a:gd fmla="*/ 322470 w 107" name="T10"/>
              <a:gd fmla="*/ 171250 h 95" name="T11"/>
              <a:gd fmla="*/ 325541 w 107" name="T12"/>
              <a:gd fmla="*/ 162076 h 95" name="T13"/>
              <a:gd fmla="*/ 135130 w 107" name="T14"/>
              <a:gd fmla="*/ 140669 h 95" name="T15"/>
              <a:gd fmla="*/ 12285 w 107" name="T16"/>
              <a:gd fmla="*/ 149844 h 95" name="T17"/>
              <a:gd fmla="*/ 3071 w 107" name="T18"/>
              <a:gd fmla="*/ 149844 h 95" name="T19"/>
              <a:gd fmla="*/ 0 w 107" name="T20"/>
              <a:gd fmla="*/ 152902 h 95" name="T21"/>
              <a:gd fmla="*/ 0 w 107" name="T22"/>
              <a:gd fmla="*/ 155960 h 95" name="T23"/>
              <a:gd fmla="*/ 239549 w 107" name="T24"/>
              <a:gd fmla="*/ 290513 h 95" name="T25"/>
              <a:gd fmla="*/ 242620 w 107" name="T26"/>
              <a:gd fmla="*/ 290513 h 95" name="T27"/>
              <a:gd fmla="*/ 242620 w 107" name="T28"/>
              <a:gd fmla="*/ 287455 h 95" name="T29"/>
              <a:gd fmla="*/ 239549 w 107" name="T30"/>
              <a:gd fmla="*/ 281339 h 95" name="T31"/>
              <a:gd fmla="*/ 184268 w 107" name="T32"/>
              <a:gd fmla="*/ 171250 h 95" name="T33"/>
              <a:gd fmla="*/ 162770 w 107" name="T34"/>
              <a:gd fmla="*/ 171250 h 95" name="T35"/>
              <a:gd fmla="*/ 159699 w 107" name="T36"/>
              <a:gd fmla="*/ 171250 h 95" name="T37"/>
              <a:gd fmla="*/ 150486 w 107" name="T38"/>
              <a:gd fmla="*/ 171250 h 95" name="T39"/>
              <a:gd fmla="*/ 144344 w 107" name="T40"/>
              <a:gd fmla="*/ 162076 h 95" name="T41"/>
              <a:gd fmla="*/ 135130 w 107" name="T42"/>
              <a:gd fmla="*/ 140669 h 95" name="T43"/>
              <a:gd fmla="*/ 73707 w 107" name="T44"/>
              <a:gd fmla="*/ 15290 h 95" name="T45"/>
              <a:gd fmla="*/ 64494 w 107" name="T46"/>
              <a:gd fmla="*/ 21406 h 95" name="T47"/>
              <a:gd fmla="*/ 3071 w 107" name="T48"/>
              <a:gd fmla="*/ 128437 h 95" name="T49"/>
              <a:gd fmla="*/ 3071 w 107" name="T50"/>
              <a:gd fmla="*/ 131495 h 95" name="T51"/>
              <a:gd fmla="*/ 3071 w 107" name="T52"/>
              <a:gd fmla="*/ 131495 h 95" name="T53"/>
              <a:gd fmla="*/ 125917 w 107" name="T54"/>
              <a:gd fmla="*/ 125379 h 95" name="T55"/>
              <a:gd fmla="*/ 73707 w 107" name="T56"/>
              <a:gd fmla="*/ 15290 h 95" name="T57"/>
              <a:gd fmla="*/ 89063 w 107" name="T58"/>
              <a:gd fmla="*/ 0 h 95" name="T59"/>
              <a:gd fmla="*/ 89063 w 107" name="T60"/>
              <a:gd fmla="*/ 3058 h 95" name="T61"/>
              <a:gd fmla="*/ 85992 w 107" name="T62"/>
              <a:gd fmla="*/ 6116 h 95" name="T63"/>
              <a:gd fmla="*/ 98276 w 107" name="T64"/>
              <a:gd fmla="*/ 24464 h 95" name="T65"/>
              <a:gd fmla="*/ 144344 w 107" name="T66"/>
              <a:gd fmla="*/ 122321 h 95" name="T67"/>
              <a:gd fmla="*/ 153557 w 107" name="T68"/>
              <a:gd fmla="*/ 140669 h 95" name="T69"/>
              <a:gd fmla="*/ 159699 w 107" name="T70"/>
              <a:gd fmla="*/ 152902 h 95" name="T71"/>
              <a:gd fmla="*/ 159699 w 107" name="T72"/>
              <a:gd fmla="*/ 152902 h 95" name="T73"/>
              <a:gd fmla="*/ 162770 w 107" name="T74"/>
              <a:gd fmla="*/ 152902 h 95" name="T75"/>
              <a:gd fmla="*/ 175055 w 107" name="T76"/>
              <a:gd fmla="*/ 152902 h 95" name="T77"/>
              <a:gd fmla="*/ 196553 w 107" name="T78"/>
              <a:gd fmla="*/ 152902 h 95" name="T79"/>
              <a:gd fmla="*/ 304043 w 107" name="T80"/>
              <a:gd fmla="*/ 143727 h 95" name="T81"/>
              <a:gd fmla="*/ 328612 w 107" name="T82"/>
              <a:gd fmla="*/ 143727 h 95" name="T83"/>
              <a:gd fmla="*/ 328612 w 107" name="T84"/>
              <a:gd fmla="*/ 140669 h 95" name="T85"/>
              <a:gd fmla="*/ 328612 w 107" name="T86"/>
              <a:gd fmla="*/ 137611 h 95" name="T87"/>
              <a:gd fmla="*/ 89063 w 107" name="T88"/>
              <a:gd fmla="*/ 0 h 9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95" w="107">
                <a:moveTo>
                  <a:pt x="106" y="53"/>
                </a:moveTo>
                <a:cubicBezTo>
                  <a:pt x="67" y="55"/>
                  <a:pt x="67" y="55"/>
                  <a:pt x="67" y="55"/>
                </a:cubicBezTo>
                <a:cubicBezTo>
                  <a:pt x="84" y="91"/>
                  <a:pt x="84" y="91"/>
                  <a:pt x="84" y="91"/>
                </a:cubicBezTo>
                <a:cubicBezTo>
                  <a:pt x="84" y="92"/>
                  <a:pt x="84" y="92"/>
                  <a:pt x="84" y="92"/>
                </a:cubicBezTo>
                <a:cubicBezTo>
                  <a:pt x="85" y="91"/>
                  <a:pt x="85" y="91"/>
                  <a:pt x="85" y="91"/>
                </a:cubicBezTo>
                <a:cubicBezTo>
                  <a:pt x="105" y="56"/>
                  <a:pt x="105" y="56"/>
                  <a:pt x="105" y="56"/>
                </a:cubicBezTo>
                <a:cubicBezTo>
                  <a:pt x="106" y="55"/>
                  <a:pt x="106" y="54"/>
                  <a:pt x="106" y="53"/>
                </a:cubicBezTo>
                <a:moveTo>
                  <a:pt x="44" y="46"/>
                </a:moveTo>
                <a:cubicBezTo>
                  <a:pt x="4" y="49"/>
                  <a:pt x="4" y="49"/>
                  <a:pt x="4" y="49"/>
                </a:cubicBezTo>
                <a:cubicBezTo>
                  <a:pt x="1" y="49"/>
                  <a:pt x="1" y="49"/>
                  <a:pt x="1" y="49"/>
                </a:cubicBezTo>
                <a:cubicBezTo>
                  <a:pt x="0" y="50"/>
                  <a:pt x="0" y="50"/>
                  <a:pt x="0" y="50"/>
                </a:cubicBezTo>
                <a:cubicBezTo>
                  <a:pt x="0" y="51"/>
                  <a:pt x="0" y="51"/>
                  <a:pt x="0" y="51"/>
                </a:cubicBezTo>
                <a:cubicBezTo>
                  <a:pt x="78" y="95"/>
                  <a:pt x="78" y="95"/>
                  <a:pt x="78" y="95"/>
                </a:cubicBezTo>
                <a:cubicBezTo>
                  <a:pt x="79" y="95"/>
                  <a:pt x="79" y="95"/>
                  <a:pt x="79" y="95"/>
                </a:cubicBezTo>
                <a:cubicBezTo>
                  <a:pt x="79" y="94"/>
                  <a:pt x="79" y="94"/>
                  <a:pt x="79" y="94"/>
                </a:cubicBezTo>
                <a:cubicBezTo>
                  <a:pt x="78" y="92"/>
                  <a:pt x="78" y="92"/>
                  <a:pt x="78" y="92"/>
                </a:cubicBezTo>
                <a:cubicBezTo>
                  <a:pt x="60" y="56"/>
                  <a:pt x="60" y="56"/>
                  <a:pt x="60" y="56"/>
                </a:cubicBezTo>
                <a:cubicBezTo>
                  <a:pt x="53" y="56"/>
                  <a:pt x="53" y="56"/>
                  <a:pt x="53" y="56"/>
                </a:cubicBezTo>
                <a:cubicBezTo>
                  <a:pt x="53" y="56"/>
                  <a:pt x="52" y="56"/>
                  <a:pt x="52" y="56"/>
                </a:cubicBezTo>
                <a:cubicBezTo>
                  <a:pt x="51" y="56"/>
                  <a:pt x="50" y="56"/>
                  <a:pt x="49" y="56"/>
                </a:cubicBezTo>
                <a:cubicBezTo>
                  <a:pt x="48" y="55"/>
                  <a:pt x="48" y="54"/>
                  <a:pt x="47" y="53"/>
                </a:cubicBezTo>
                <a:cubicBezTo>
                  <a:pt x="44" y="46"/>
                  <a:pt x="44" y="46"/>
                  <a:pt x="44" y="46"/>
                </a:cubicBezTo>
                <a:moveTo>
                  <a:pt x="24" y="5"/>
                </a:moveTo>
                <a:cubicBezTo>
                  <a:pt x="23" y="6"/>
                  <a:pt x="22" y="6"/>
                  <a:pt x="21" y="7"/>
                </a:cubicBezTo>
                <a:cubicBezTo>
                  <a:pt x="1" y="42"/>
                  <a:pt x="1" y="42"/>
                  <a:pt x="1" y="42"/>
                </a:cubicBezTo>
                <a:cubicBezTo>
                  <a:pt x="1" y="43"/>
                  <a:pt x="1" y="43"/>
                  <a:pt x="1" y="43"/>
                </a:cubicBezTo>
                <a:cubicBezTo>
                  <a:pt x="1" y="43"/>
                  <a:pt x="1" y="43"/>
                  <a:pt x="1" y="43"/>
                </a:cubicBezTo>
                <a:cubicBezTo>
                  <a:pt x="41" y="41"/>
                  <a:pt x="41" y="41"/>
                  <a:pt x="41" y="41"/>
                </a:cubicBezTo>
                <a:cubicBezTo>
                  <a:pt x="24" y="5"/>
                  <a:pt x="24" y="5"/>
                  <a:pt x="24" y="5"/>
                </a:cubicBezTo>
                <a:moveTo>
                  <a:pt x="29" y="0"/>
                </a:moveTo>
                <a:cubicBezTo>
                  <a:pt x="29" y="1"/>
                  <a:pt x="29" y="1"/>
                  <a:pt x="29" y="1"/>
                </a:cubicBezTo>
                <a:cubicBezTo>
                  <a:pt x="28" y="2"/>
                  <a:pt x="28" y="2"/>
                  <a:pt x="28" y="2"/>
                </a:cubicBezTo>
                <a:cubicBezTo>
                  <a:pt x="32" y="8"/>
                  <a:pt x="32" y="8"/>
                  <a:pt x="32" y="8"/>
                </a:cubicBezTo>
                <a:cubicBezTo>
                  <a:pt x="47" y="40"/>
                  <a:pt x="47" y="40"/>
                  <a:pt x="47" y="40"/>
                </a:cubicBezTo>
                <a:cubicBezTo>
                  <a:pt x="50" y="46"/>
                  <a:pt x="50" y="46"/>
                  <a:pt x="50" y="46"/>
                </a:cubicBezTo>
                <a:cubicBezTo>
                  <a:pt x="52" y="50"/>
                  <a:pt x="52" y="50"/>
                  <a:pt x="52" y="50"/>
                </a:cubicBezTo>
                <a:cubicBezTo>
                  <a:pt x="52" y="50"/>
                  <a:pt x="52" y="50"/>
                  <a:pt x="52" y="50"/>
                </a:cubicBezTo>
                <a:cubicBezTo>
                  <a:pt x="53" y="50"/>
                  <a:pt x="53" y="50"/>
                  <a:pt x="53" y="50"/>
                </a:cubicBezTo>
                <a:cubicBezTo>
                  <a:pt x="57" y="50"/>
                  <a:pt x="57" y="50"/>
                  <a:pt x="57" y="50"/>
                </a:cubicBezTo>
                <a:cubicBezTo>
                  <a:pt x="64" y="50"/>
                  <a:pt x="64" y="50"/>
                  <a:pt x="64" y="50"/>
                </a:cubicBezTo>
                <a:cubicBezTo>
                  <a:pt x="99" y="47"/>
                  <a:pt x="99" y="47"/>
                  <a:pt x="99" y="47"/>
                </a:cubicBezTo>
                <a:cubicBezTo>
                  <a:pt x="107" y="47"/>
                  <a:pt x="107" y="47"/>
                  <a:pt x="107" y="47"/>
                </a:cubicBezTo>
                <a:cubicBezTo>
                  <a:pt x="107" y="46"/>
                  <a:pt x="107" y="46"/>
                  <a:pt x="107" y="46"/>
                </a:cubicBezTo>
                <a:cubicBezTo>
                  <a:pt x="107" y="45"/>
                  <a:pt x="107" y="45"/>
                  <a:pt x="107" y="45"/>
                </a:cubicBezTo>
                <a:cubicBezTo>
                  <a:pt x="29" y="0"/>
                  <a:pt x="29" y="0"/>
                  <a:pt x="2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6" name="Freeform 25"/>
          <p:cNvSpPr>
            <a:spLocks noEditPoints="1"/>
          </p:cNvSpPr>
          <p:nvPr/>
        </p:nvSpPr>
        <p:spPr bwMode="auto">
          <a:xfrm>
            <a:off x="4764087" y="3907745"/>
            <a:ext cx="257175" cy="319087"/>
          </a:xfrm>
          <a:custGeom>
            <a:gdLst>
              <a:gd fmla="*/ 127038 w 83" name="T0"/>
              <a:gd fmla="*/ 12273 h 104" name="T1"/>
              <a:gd fmla="*/ 127038 w 83" name="T2"/>
              <a:gd fmla="*/ 116589 h 104" name="T3"/>
              <a:gd fmla="*/ 142531 w 83" name="T4"/>
              <a:gd fmla="*/ 128862 h 104" name="T5"/>
              <a:gd fmla="*/ 247880 w 83" name="T6"/>
              <a:gd fmla="*/ 128862 h 104" name="T7"/>
              <a:gd fmla="*/ 127038 w 83" name="T8"/>
              <a:gd fmla="*/ 12273 h 104" name="T9"/>
              <a:gd fmla="*/ 111546 w 83" name="T10"/>
              <a:gd fmla="*/ 254656 h 104" name="T11"/>
              <a:gd fmla="*/ 111546 w 83" name="T12"/>
              <a:gd fmla="*/ 184089 h 104" name="T13"/>
              <a:gd fmla="*/ 127038 w 83" name="T14"/>
              <a:gd fmla="*/ 165680 h 104" name="T15"/>
              <a:gd fmla="*/ 145629 w 83" name="T16"/>
              <a:gd fmla="*/ 184089 h 104" name="T17"/>
              <a:gd fmla="*/ 145629 w 83" name="T18"/>
              <a:gd fmla="*/ 254656 h 104" name="T19"/>
              <a:gd fmla="*/ 170417 w 83" name="T20"/>
              <a:gd fmla="*/ 233179 h 104" name="T21"/>
              <a:gd fmla="*/ 182811 w 83" name="T22"/>
              <a:gd fmla="*/ 227043 h 104" name="T23"/>
              <a:gd fmla="*/ 195205 w 83" name="T24"/>
              <a:gd fmla="*/ 233179 h 104" name="T25"/>
              <a:gd fmla="*/ 195205 w 83" name="T26"/>
              <a:gd fmla="*/ 257724 h 104" name="T27"/>
              <a:gd fmla="*/ 145629 w 83" name="T28"/>
              <a:gd fmla="*/ 303746 h 104" name="T29"/>
              <a:gd fmla="*/ 142531 w 83" name="T30"/>
              <a:gd fmla="*/ 306814 h 104" name="T31"/>
              <a:gd fmla="*/ 136334 w 83" name="T32"/>
              <a:gd fmla="*/ 309883 h 104" name="T33"/>
              <a:gd fmla="*/ 130137 w 83" name="T34"/>
              <a:gd fmla="*/ 309883 h 104" name="T35"/>
              <a:gd fmla="*/ 127038 w 83" name="T36"/>
              <a:gd fmla="*/ 309883 h 104" name="T37"/>
              <a:gd fmla="*/ 127038 w 83" name="T38"/>
              <a:gd fmla="*/ 309883 h 104" name="T39"/>
              <a:gd fmla="*/ 120841 w 83" name="T40"/>
              <a:gd fmla="*/ 309883 h 104" name="T41"/>
              <a:gd fmla="*/ 114644 w 83" name="T42"/>
              <a:gd fmla="*/ 306814 h 104" name="T43"/>
              <a:gd fmla="*/ 111546 w 83" name="T44"/>
              <a:gd fmla="*/ 303746 h 104" name="T45"/>
              <a:gd fmla="*/ 61970 w 83" name="T46"/>
              <a:gd fmla="*/ 257724 h 104" name="T47"/>
              <a:gd fmla="*/ 61970 w 83" name="T48"/>
              <a:gd fmla="*/ 233179 h 104" name="T49"/>
              <a:gd fmla="*/ 74364 w 83" name="T50"/>
              <a:gd fmla="*/ 227043 h 104" name="T51"/>
              <a:gd fmla="*/ 86758 w 83" name="T52"/>
              <a:gd fmla="*/ 233179 h 104" name="T53"/>
              <a:gd fmla="*/ 111546 w 83" name="T54"/>
              <a:gd fmla="*/ 254656 h 104" name="T55"/>
              <a:gd fmla="*/ 111546 w 83" name="T56"/>
              <a:gd fmla="*/ 0 h 104" name="T57"/>
              <a:gd fmla="*/ 43379 w 83" name="T58"/>
              <a:gd fmla="*/ 0 h 104" name="T59"/>
              <a:gd fmla="*/ 0 w 83" name="T60"/>
              <a:gd fmla="*/ 42954 h 104" name="T61"/>
              <a:gd fmla="*/ 0 w 83" name="T62"/>
              <a:gd fmla="*/ 276133 h 104" name="T63"/>
              <a:gd fmla="*/ 43379 w 83" name="T64"/>
              <a:gd fmla="*/ 319087 h 104" name="T65"/>
              <a:gd fmla="*/ 213796 w 83" name="T66"/>
              <a:gd fmla="*/ 319087 h 104" name="T67"/>
              <a:gd fmla="*/ 257175 w 83" name="T68"/>
              <a:gd fmla="*/ 276133 h 104" name="T69"/>
              <a:gd fmla="*/ 257175 w 83" name="T70"/>
              <a:gd fmla="*/ 147271 h 104" name="T71"/>
              <a:gd fmla="*/ 250978 w 83" name="T72"/>
              <a:gd fmla="*/ 147271 h 104" name="T73"/>
              <a:gd fmla="*/ 142531 w 83" name="T74"/>
              <a:gd fmla="*/ 147271 h 104" name="T75"/>
              <a:gd fmla="*/ 111546 w 83" name="T76"/>
              <a:gd fmla="*/ 116589 h 104" name="T77"/>
              <a:gd fmla="*/ 111546 w 83" name="T78"/>
              <a:gd fmla="*/ 6136 h 104" name="T79"/>
              <a:gd fmla="*/ 111546 w 83" name="T80"/>
              <a:gd fmla="*/ 0 h 10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4" w="83">
                <a:moveTo>
                  <a:pt x="41" y="4"/>
                </a:moveTo>
                <a:cubicBezTo>
                  <a:pt x="41" y="38"/>
                  <a:pt x="41" y="38"/>
                  <a:pt x="41" y="38"/>
                </a:cubicBezTo>
                <a:cubicBezTo>
                  <a:pt x="41" y="40"/>
                  <a:pt x="43" y="42"/>
                  <a:pt x="46" y="42"/>
                </a:cubicBezTo>
                <a:cubicBezTo>
                  <a:pt x="80" y="42"/>
                  <a:pt x="80" y="42"/>
                  <a:pt x="80" y="42"/>
                </a:cubicBezTo>
                <a:cubicBezTo>
                  <a:pt x="41" y="4"/>
                  <a:pt x="41" y="4"/>
                  <a:pt x="41" y="4"/>
                </a:cubicBezTo>
                <a:moveTo>
                  <a:pt x="36" y="83"/>
                </a:moveTo>
                <a:cubicBezTo>
                  <a:pt x="36" y="60"/>
                  <a:pt x="36" y="60"/>
                  <a:pt x="36" y="60"/>
                </a:cubicBezTo>
                <a:cubicBezTo>
                  <a:pt x="36" y="56"/>
                  <a:pt x="38" y="54"/>
                  <a:pt x="41" y="54"/>
                </a:cubicBezTo>
                <a:cubicBezTo>
                  <a:pt x="45" y="54"/>
                  <a:pt x="47" y="56"/>
                  <a:pt x="47" y="60"/>
                </a:cubicBezTo>
                <a:cubicBezTo>
                  <a:pt x="47" y="83"/>
                  <a:pt x="47" y="83"/>
                  <a:pt x="47" y="83"/>
                </a:cubicBezTo>
                <a:cubicBezTo>
                  <a:pt x="55" y="76"/>
                  <a:pt x="55" y="76"/>
                  <a:pt x="55" y="76"/>
                </a:cubicBezTo>
                <a:cubicBezTo>
                  <a:pt x="56" y="74"/>
                  <a:pt x="58" y="74"/>
                  <a:pt x="59" y="74"/>
                </a:cubicBezTo>
                <a:cubicBezTo>
                  <a:pt x="61" y="74"/>
                  <a:pt x="62" y="75"/>
                  <a:pt x="63" y="76"/>
                </a:cubicBezTo>
                <a:cubicBezTo>
                  <a:pt x="65" y="78"/>
                  <a:pt x="65" y="82"/>
                  <a:pt x="63" y="84"/>
                </a:cubicBezTo>
                <a:cubicBezTo>
                  <a:pt x="47" y="99"/>
                  <a:pt x="47" y="99"/>
                  <a:pt x="47" y="99"/>
                </a:cubicBezTo>
                <a:cubicBezTo>
                  <a:pt x="47" y="99"/>
                  <a:pt x="47" y="99"/>
                  <a:pt x="46" y="100"/>
                </a:cubicBezTo>
                <a:cubicBezTo>
                  <a:pt x="46" y="100"/>
                  <a:pt x="45" y="100"/>
                  <a:pt x="44" y="101"/>
                </a:cubicBezTo>
                <a:cubicBezTo>
                  <a:pt x="43" y="101"/>
                  <a:pt x="42" y="101"/>
                  <a:pt x="42" y="101"/>
                </a:cubicBezTo>
                <a:cubicBezTo>
                  <a:pt x="41" y="101"/>
                  <a:pt x="41" y="101"/>
                  <a:pt x="41" y="101"/>
                </a:cubicBezTo>
                <a:cubicBezTo>
                  <a:pt x="41" y="101"/>
                  <a:pt x="41" y="101"/>
                  <a:pt x="41" y="101"/>
                </a:cubicBezTo>
                <a:cubicBezTo>
                  <a:pt x="41" y="101"/>
                  <a:pt x="40" y="101"/>
                  <a:pt x="39" y="101"/>
                </a:cubicBezTo>
                <a:cubicBezTo>
                  <a:pt x="38" y="101"/>
                  <a:pt x="38" y="100"/>
                  <a:pt x="37" y="100"/>
                </a:cubicBezTo>
                <a:cubicBezTo>
                  <a:pt x="37" y="100"/>
                  <a:pt x="36" y="99"/>
                  <a:pt x="36" y="99"/>
                </a:cubicBezTo>
                <a:cubicBezTo>
                  <a:pt x="20" y="84"/>
                  <a:pt x="20" y="84"/>
                  <a:pt x="20" y="84"/>
                </a:cubicBezTo>
                <a:cubicBezTo>
                  <a:pt x="18" y="82"/>
                  <a:pt x="17" y="78"/>
                  <a:pt x="20" y="76"/>
                </a:cubicBezTo>
                <a:cubicBezTo>
                  <a:pt x="21" y="75"/>
                  <a:pt x="22" y="74"/>
                  <a:pt x="24" y="74"/>
                </a:cubicBezTo>
                <a:cubicBezTo>
                  <a:pt x="25" y="74"/>
                  <a:pt x="27" y="74"/>
                  <a:pt x="28" y="76"/>
                </a:cubicBezTo>
                <a:cubicBezTo>
                  <a:pt x="36" y="83"/>
                  <a:pt x="36" y="83"/>
                  <a:pt x="36" y="83"/>
                </a:cubicBezTo>
                <a:moveTo>
                  <a:pt x="36" y="0"/>
                </a:moveTo>
                <a:cubicBezTo>
                  <a:pt x="14" y="0"/>
                  <a:pt x="14" y="0"/>
                  <a:pt x="14" y="0"/>
                </a:cubicBezTo>
                <a:cubicBezTo>
                  <a:pt x="7" y="0"/>
                  <a:pt x="0" y="7"/>
                  <a:pt x="0" y="14"/>
                </a:cubicBezTo>
                <a:cubicBezTo>
                  <a:pt x="0" y="90"/>
                  <a:pt x="0" y="90"/>
                  <a:pt x="0" y="90"/>
                </a:cubicBezTo>
                <a:cubicBezTo>
                  <a:pt x="0" y="97"/>
                  <a:pt x="7" y="104"/>
                  <a:pt x="14" y="104"/>
                </a:cubicBezTo>
                <a:cubicBezTo>
                  <a:pt x="69" y="104"/>
                  <a:pt x="69" y="104"/>
                  <a:pt x="69" y="104"/>
                </a:cubicBezTo>
                <a:cubicBezTo>
                  <a:pt x="76" y="104"/>
                  <a:pt x="83" y="97"/>
                  <a:pt x="83" y="90"/>
                </a:cubicBezTo>
                <a:cubicBezTo>
                  <a:pt x="83" y="48"/>
                  <a:pt x="83" y="48"/>
                  <a:pt x="83" y="48"/>
                </a:cubicBezTo>
                <a:cubicBezTo>
                  <a:pt x="82" y="48"/>
                  <a:pt x="82" y="48"/>
                  <a:pt x="81" y="48"/>
                </a:cubicBezTo>
                <a:cubicBezTo>
                  <a:pt x="46" y="48"/>
                  <a:pt x="46" y="48"/>
                  <a:pt x="46" y="48"/>
                </a:cubicBezTo>
                <a:cubicBezTo>
                  <a:pt x="40" y="48"/>
                  <a:pt x="36" y="44"/>
                  <a:pt x="36" y="38"/>
                </a:cubicBezTo>
                <a:cubicBezTo>
                  <a:pt x="36" y="2"/>
                  <a:pt x="36" y="2"/>
                  <a:pt x="36" y="2"/>
                </a:cubicBezTo>
                <a:cubicBezTo>
                  <a:pt x="36" y="2"/>
                  <a:pt x="36" y="1"/>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7" name="Freeform 26"/>
          <p:cNvSpPr>
            <a:spLocks noEditPoints="1"/>
          </p:cNvSpPr>
          <p:nvPr/>
        </p:nvSpPr>
        <p:spPr bwMode="auto">
          <a:xfrm>
            <a:off x="5430837" y="3907745"/>
            <a:ext cx="252413" cy="319087"/>
          </a:xfrm>
          <a:custGeom>
            <a:gdLst>
              <a:gd fmla="*/ 126206 w 82" name="T0"/>
              <a:gd fmla="*/ 12273 h 104" name="T1"/>
              <a:gd fmla="*/ 126206 w 82" name="T2"/>
              <a:gd fmla="*/ 116589 h 104" name="T3"/>
              <a:gd fmla="*/ 138519 w 82" name="T4"/>
              <a:gd fmla="*/ 128862 h 104" name="T5"/>
              <a:gd fmla="*/ 246257 w 82" name="T6"/>
              <a:gd fmla="*/ 128862 h 104" name="T7"/>
              <a:gd fmla="*/ 126206 w 82" name="T8"/>
              <a:gd fmla="*/ 12273 h 104" name="T9"/>
              <a:gd fmla="*/ 46173 w 82" name="T10"/>
              <a:gd fmla="*/ 276133 h 104" name="T11"/>
              <a:gd fmla="*/ 36938 w 82" name="T12"/>
              <a:gd fmla="*/ 266929 h 104" name="T13"/>
              <a:gd fmla="*/ 46173 w 82" name="T14"/>
              <a:gd fmla="*/ 260792 h 104" name="T15"/>
              <a:gd fmla="*/ 153910 w 82" name="T16"/>
              <a:gd fmla="*/ 260792 h 104" name="T17"/>
              <a:gd fmla="*/ 163145 w 82" name="T18"/>
              <a:gd fmla="*/ 266929 h 104" name="T19"/>
              <a:gd fmla="*/ 153910 w 82" name="T20"/>
              <a:gd fmla="*/ 276133 h 104" name="T21"/>
              <a:gd fmla="*/ 46173 w 82" name="T22"/>
              <a:gd fmla="*/ 276133 h 104" name="T23"/>
              <a:gd fmla="*/ 46173 w 82" name="T24"/>
              <a:gd fmla="*/ 245452 h 104" name="T25"/>
              <a:gd fmla="*/ 36938 w 82" name="T26"/>
              <a:gd fmla="*/ 239315 h 104" name="T27"/>
              <a:gd fmla="*/ 46173 w 82" name="T28"/>
              <a:gd fmla="*/ 233179 h 104" name="T29"/>
              <a:gd fmla="*/ 209318 w 82" name="T30"/>
              <a:gd fmla="*/ 233179 h 104" name="T31"/>
              <a:gd fmla="*/ 215475 w 82" name="T32"/>
              <a:gd fmla="*/ 239315 h 104" name="T33"/>
              <a:gd fmla="*/ 209318 w 82" name="T34"/>
              <a:gd fmla="*/ 245452 h 104" name="T35"/>
              <a:gd fmla="*/ 46173 w 82" name="T36"/>
              <a:gd fmla="*/ 245452 h 104" name="T37"/>
              <a:gd fmla="*/ 46173 w 82" name="T38"/>
              <a:gd fmla="*/ 217838 h 104" name="T39"/>
              <a:gd fmla="*/ 36938 w 82" name="T40"/>
              <a:gd fmla="*/ 211702 h 104" name="T41"/>
              <a:gd fmla="*/ 46173 w 82" name="T42"/>
              <a:gd fmla="*/ 202498 h 104" name="T43"/>
              <a:gd fmla="*/ 209318 w 82" name="T44"/>
              <a:gd fmla="*/ 202498 h 104" name="T45"/>
              <a:gd fmla="*/ 215475 w 82" name="T46"/>
              <a:gd fmla="*/ 211702 h 104" name="T47"/>
              <a:gd fmla="*/ 209318 w 82" name="T48"/>
              <a:gd fmla="*/ 217838 h 104" name="T49"/>
              <a:gd fmla="*/ 46173 w 82" name="T50"/>
              <a:gd fmla="*/ 217838 h 104" name="T51"/>
              <a:gd fmla="*/ 46173 w 82" name="T52"/>
              <a:gd fmla="*/ 190225 h 104" name="T53"/>
              <a:gd fmla="*/ 36938 w 82" name="T54"/>
              <a:gd fmla="*/ 184089 h 104" name="T55"/>
              <a:gd fmla="*/ 46173 w 82" name="T56"/>
              <a:gd fmla="*/ 174884 h 104" name="T57"/>
              <a:gd fmla="*/ 209318 w 82" name="T58"/>
              <a:gd fmla="*/ 174884 h 104" name="T59"/>
              <a:gd fmla="*/ 215475 w 82" name="T60"/>
              <a:gd fmla="*/ 184089 h 104" name="T61"/>
              <a:gd fmla="*/ 209318 w 82" name="T62"/>
              <a:gd fmla="*/ 190225 h 104" name="T63"/>
              <a:gd fmla="*/ 46173 w 82" name="T64"/>
              <a:gd fmla="*/ 190225 h 104" name="T65"/>
              <a:gd fmla="*/ 110815 w 82" name="T66"/>
              <a:gd fmla="*/ 0 h 104" name="T67"/>
              <a:gd fmla="*/ 43095 w 82" name="T68"/>
              <a:gd fmla="*/ 0 h 104" name="T69"/>
              <a:gd fmla="*/ 0 w 82" name="T70"/>
              <a:gd fmla="*/ 42954 h 104" name="T71"/>
              <a:gd fmla="*/ 0 w 82" name="T72"/>
              <a:gd fmla="*/ 276133 h 104" name="T73"/>
              <a:gd fmla="*/ 43095 w 82" name="T74"/>
              <a:gd fmla="*/ 319087 h 104" name="T75"/>
              <a:gd fmla="*/ 209318 w 82" name="T76"/>
              <a:gd fmla="*/ 319087 h 104" name="T77"/>
              <a:gd fmla="*/ 252413 w 82" name="T78"/>
              <a:gd fmla="*/ 276133 h 104" name="T79"/>
              <a:gd fmla="*/ 252413 w 82" name="T80"/>
              <a:gd fmla="*/ 147271 h 104" name="T81"/>
              <a:gd fmla="*/ 249335 w 82" name="T82"/>
              <a:gd fmla="*/ 147271 h 104" name="T83"/>
              <a:gd fmla="*/ 138519 w 82" name="T84"/>
              <a:gd fmla="*/ 147271 h 104" name="T85"/>
              <a:gd fmla="*/ 107737 w 82" name="T86"/>
              <a:gd fmla="*/ 116589 h 104" name="T87"/>
              <a:gd fmla="*/ 107737 w 82" name="T88"/>
              <a:gd fmla="*/ 6136 h 104" name="T89"/>
              <a:gd fmla="*/ 110815 w 82" name="T90"/>
              <a:gd fmla="*/ 0 h 1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04" w="82">
                <a:moveTo>
                  <a:pt x="41" y="4"/>
                </a:moveTo>
                <a:cubicBezTo>
                  <a:pt x="41" y="38"/>
                  <a:pt x="41" y="38"/>
                  <a:pt x="41" y="38"/>
                </a:cubicBezTo>
                <a:cubicBezTo>
                  <a:pt x="41" y="40"/>
                  <a:pt x="43" y="42"/>
                  <a:pt x="45" y="42"/>
                </a:cubicBezTo>
                <a:cubicBezTo>
                  <a:pt x="80" y="42"/>
                  <a:pt x="80" y="42"/>
                  <a:pt x="80" y="42"/>
                </a:cubicBezTo>
                <a:cubicBezTo>
                  <a:pt x="41" y="4"/>
                  <a:pt x="41" y="4"/>
                  <a:pt x="41" y="4"/>
                </a:cubicBezTo>
                <a:moveTo>
                  <a:pt x="15" y="90"/>
                </a:moveTo>
                <a:cubicBezTo>
                  <a:pt x="13" y="90"/>
                  <a:pt x="12" y="89"/>
                  <a:pt x="12" y="87"/>
                </a:cubicBezTo>
                <a:cubicBezTo>
                  <a:pt x="12" y="86"/>
                  <a:pt x="13" y="85"/>
                  <a:pt x="15" y="85"/>
                </a:cubicBezTo>
                <a:cubicBezTo>
                  <a:pt x="50" y="85"/>
                  <a:pt x="50" y="85"/>
                  <a:pt x="50" y="85"/>
                </a:cubicBezTo>
                <a:cubicBezTo>
                  <a:pt x="52" y="85"/>
                  <a:pt x="53" y="86"/>
                  <a:pt x="53" y="87"/>
                </a:cubicBezTo>
                <a:cubicBezTo>
                  <a:pt x="53" y="89"/>
                  <a:pt x="52" y="90"/>
                  <a:pt x="50" y="90"/>
                </a:cubicBezTo>
                <a:cubicBezTo>
                  <a:pt x="15" y="90"/>
                  <a:pt x="15" y="90"/>
                  <a:pt x="15" y="90"/>
                </a:cubicBezTo>
                <a:moveTo>
                  <a:pt x="15" y="80"/>
                </a:moveTo>
                <a:cubicBezTo>
                  <a:pt x="13" y="80"/>
                  <a:pt x="12" y="79"/>
                  <a:pt x="12" y="78"/>
                </a:cubicBezTo>
                <a:cubicBezTo>
                  <a:pt x="12" y="77"/>
                  <a:pt x="13" y="76"/>
                  <a:pt x="15" y="76"/>
                </a:cubicBezTo>
                <a:cubicBezTo>
                  <a:pt x="68" y="76"/>
                  <a:pt x="68" y="76"/>
                  <a:pt x="68" y="76"/>
                </a:cubicBezTo>
                <a:cubicBezTo>
                  <a:pt x="69" y="76"/>
                  <a:pt x="70" y="77"/>
                  <a:pt x="70" y="78"/>
                </a:cubicBezTo>
                <a:cubicBezTo>
                  <a:pt x="70" y="79"/>
                  <a:pt x="69" y="80"/>
                  <a:pt x="68" y="80"/>
                </a:cubicBezTo>
                <a:cubicBezTo>
                  <a:pt x="15" y="80"/>
                  <a:pt x="15" y="80"/>
                  <a:pt x="15" y="80"/>
                </a:cubicBezTo>
                <a:moveTo>
                  <a:pt x="15" y="71"/>
                </a:moveTo>
                <a:cubicBezTo>
                  <a:pt x="13" y="71"/>
                  <a:pt x="12" y="70"/>
                  <a:pt x="12" y="69"/>
                </a:cubicBezTo>
                <a:cubicBezTo>
                  <a:pt x="12" y="67"/>
                  <a:pt x="13" y="66"/>
                  <a:pt x="15" y="66"/>
                </a:cubicBezTo>
                <a:cubicBezTo>
                  <a:pt x="68" y="66"/>
                  <a:pt x="68" y="66"/>
                  <a:pt x="68" y="66"/>
                </a:cubicBezTo>
                <a:cubicBezTo>
                  <a:pt x="69" y="66"/>
                  <a:pt x="70" y="67"/>
                  <a:pt x="70" y="69"/>
                </a:cubicBezTo>
                <a:cubicBezTo>
                  <a:pt x="70" y="70"/>
                  <a:pt x="69" y="71"/>
                  <a:pt x="68" y="71"/>
                </a:cubicBezTo>
                <a:cubicBezTo>
                  <a:pt x="15" y="71"/>
                  <a:pt x="15" y="71"/>
                  <a:pt x="15" y="71"/>
                </a:cubicBezTo>
                <a:moveTo>
                  <a:pt x="15" y="62"/>
                </a:moveTo>
                <a:cubicBezTo>
                  <a:pt x="13" y="62"/>
                  <a:pt x="12" y="61"/>
                  <a:pt x="12" y="60"/>
                </a:cubicBezTo>
                <a:cubicBezTo>
                  <a:pt x="12" y="58"/>
                  <a:pt x="13" y="57"/>
                  <a:pt x="15" y="57"/>
                </a:cubicBezTo>
                <a:cubicBezTo>
                  <a:pt x="68" y="57"/>
                  <a:pt x="68" y="57"/>
                  <a:pt x="68" y="57"/>
                </a:cubicBezTo>
                <a:cubicBezTo>
                  <a:pt x="69" y="57"/>
                  <a:pt x="70" y="58"/>
                  <a:pt x="70" y="60"/>
                </a:cubicBezTo>
                <a:cubicBezTo>
                  <a:pt x="70" y="61"/>
                  <a:pt x="69" y="62"/>
                  <a:pt x="68" y="62"/>
                </a:cubicBezTo>
                <a:cubicBezTo>
                  <a:pt x="15" y="62"/>
                  <a:pt x="15" y="62"/>
                  <a:pt x="15" y="62"/>
                </a:cubicBezTo>
                <a:moveTo>
                  <a:pt x="36" y="0"/>
                </a:moveTo>
                <a:cubicBezTo>
                  <a:pt x="14" y="0"/>
                  <a:pt x="14" y="0"/>
                  <a:pt x="14" y="0"/>
                </a:cubicBezTo>
                <a:cubicBezTo>
                  <a:pt x="6" y="0"/>
                  <a:pt x="0" y="7"/>
                  <a:pt x="0" y="14"/>
                </a:cubicBezTo>
                <a:cubicBezTo>
                  <a:pt x="0" y="90"/>
                  <a:pt x="0" y="90"/>
                  <a:pt x="0" y="90"/>
                </a:cubicBezTo>
                <a:cubicBezTo>
                  <a:pt x="0" y="97"/>
                  <a:pt x="6" y="104"/>
                  <a:pt x="14" y="104"/>
                </a:cubicBezTo>
                <a:cubicBezTo>
                  <a:pt x="68" y="104"/>
                  <a:pt x="68" y="104"/>
                  <a:pt x="68" y="104"/>
                </a:cubicBezTo>
                <a:cubicBezTo>
                  <a:pt x="76" y="104"/>
                  <a:pt x="82" y="97"/>
                  <a:pt x="82" y="90"/>
                </a:cubicBezTo>
                <a:cubicBezTo>
                  <a:pt x="82" y="48"/>
                  <a:pt x="82" y="48"/>
                  <a:pt x="82" y="48"/>
                </a:cubicBezTo>
                <a:cubicBezTo>
                  <a:pt x="82" y="48"/>
                  <a:pt x="82" y="48"/>
                  <a:pt x="81" y="48"/>
                </a:cubicBezTo>
                <a:cubicBezTo>
                  <a:pt x="45" y="48"/>
                  <a:pt x="45" y="48"/>
                  <a:pt x="45" y="48"/>
                </a:cubicBezTo>
                <a:cubicBezTo>
                  <a:pt x="40" y="48"/>
                  <a:pt x="35" y="44"/>
                  <a:pt x="35" y="38"/>
                </a:cubicBezTo>
                <a:cubicBezTo>
                  <a:pt x="35" y="2"/>
                  <a:pt x="35" y="2"/>
                  <a:pt x="35" y="2"/>
                </a:cubicBezTo>
                <a:cubicBezTo>
                  <a:pt x="35" y="2"/>
                  <a:pt x="36" y="1"/>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8" name="Freeform 27"/>
          <p:cNvSpPr/>
          <p:nvPr/>
        </p:nvSpPr>
        <p:spPr bwMode="auto">
          <a:xfrm>
            <a:off x="6094412" y="3977595"/>
            <a:ext cx="249238" cy="177800"/>
          </a:xfrm>
          <a:custGeom>
            <a:gdLst>
              <a:gd fmla="*/ 224622 w 81" name="T0"/>
              <a:gd fmla="*/ 0 h 58" name="T1"/>
              <a:gd fmla="*/ 206160 w 81" name="T2"/>
              <a:gd fmla="*/ 9197 h 58" name="T3"/>
              <a:gd fmla="*/ 98464 w 81" name="T4"/>
              <a:gd fmla="*/ 119555 h 58" name="T5"/>
              <a:gd fmla="*/ 43078 w 81" name="T6"/>
              <a:gd fmla="*/ 70507 h 58" name="T7"/>
              <a:gd fmla="*/ 27693 w 81" name="T8"/>
              <a:gd fmla="*/ 61310 h 58" name="T9"/>
              <a:gd fmla="*/ 9231 w 81" name="T10"/>
              <a:gd fmla="*/ 70507 h 58" name="T11"/>
              <a:gd fmla="*/ 9231 w 81" name="T12"/>
              <a:gd fmla="*/ 104228 h 58" name="T13"/>
              <a:gd fmla="*/ 76925 w 81" name="T14"/>
              <a:gd fmla="*/ 165538 h 58" name="T15"/>
              <a:gd fmla="*/ 83079 w 81" name="T16"/>
              <a:gd fmla="*/ 171669 h 58" name="T17"/>
              <a:gd fmla="*/ 89233 w 81" name="T18"/>
              <a:gd fmla="*/ 174734 h 58" name="T19"/>
              <a:gd fmla="*/ 98464 w 81" name="T20"/>
              <a:gd fmla="*/ 177800 h 58" name="T21"/>
              <a:gd fmla="*/ 98464 w 81" name="T22"/>
              <a:gd fmla="*/ 177800 h 58" name="T23"/>
              <a:gd fmla="*/ 98464 w 81" name="T24"/>
              <a:gd fmla="*/ 177800 h 58" name="T25"/>
              <a:gd fmla="*/ 110772 w 81" name="T26"/>
              <a:gd fmla="*/ 174734 h 58" name="T27"/>
              <a:gd fmla="*/ 120003 w 81" name="T28"/>
              <a:gd fmla="*/ 168603 h 58" name="T29"/>
              <a:gd fmla="*/ 123080 w 81" name="T30"/>
              <a:gd fmla="*/ 165538 h 58" name="T31"/>
              <a:gd fmla="*/ 123080 w 81" name="T32"/>
              <a:gd fmla="*/ 165538 h 58" name="T33"/>
              <a:gd fmla="*/ 240007 w 81" name="T34"/>
              <a:gd fmla="*/ 42917 h 58" name="T35"/>
              <a:gd fmla="*/ 240007 w 81" name="T36"/>
              <a:gd fmla="*/ 9197 h 58" name="T37"/>
              <a:gd fmla="*/ 224622 w 81" name="T38"/>
              <a:gd fmla="*/ 0 h 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57" w="81">
                <a:moveTo>
                  <a:pt x="73" y="0"/>
                </a:moveTo>
                <a:cubicBezTo>
                  <a:pt x="71" y="0"/>
                  <a:pt x="69" y="1"/>
                  <a:pt x="67" y="3"/>
                </a:cubicBezTo>
                <a:cubicBezTo>
                  <a:pt x="32" y="39"/>
                  <a:pt x="32" y="39"/>
                  <a:pt x="32" y="39"/>
                </a:cubicBezTo>
                <a:cubicBezTo>
                  <a:pt x="14" y="23"/>
                  <a:pt x="14" y="23"/>
                  <a:pt x="14" y="23"/>
                </a:cubicBezTo>
                <a:cubicBezTo>
                  <a:pt x="13" y="21"/>
                  <a:pt x="11" y="20"/>
                  <a:pt x="9" y="20"/>
                </a:cubicBezTo>
                <a:cubicBezTo>
                  <a:pt x="7" y="20"/>
                  <a:pt x="5" y="21"/>
                  <a:pt x="3" y="23"/>
                </a:cubicBezTo>
                <a:cubicBezTo>
                  <a:pt x="0" y="26"/>
                  <a:pt x="0" y="31"/>
                  <a:pt x="3" y="34"/>
                </a:cubicBezTo>
                <a:cubicBezTo>
                  <a:pt x="25" y="54"/>
                  <a:pt x="25" y="54"/>
                  <a:pt x="25" y="54"/>
                </a:cubicBezTo>
                <a:cubicBezTo>
                  <a:pt x="25" y="54"/>
                  <a:pt x="26" y="55"/>
                  <a:pt x="27" y="56"/>
                </a:cubicBezTo>
                <a:cubicBezTo>
                  <a:pt x="27" y="56"/>
                  <a:pt x="28" y="56"/>
                  <a:pt x="29" y="57"/>
                </a:cubicBezTo>
                <a:cubicBezTo>
                  <a:pt x="30" y="57"/>
                  <a:pt x="31" y="58"/>
                  <a:pt x="32" y="58"/>
                </a:cubicBezTo>
                <a:cubicBezTo>
                  <a:pt x="32" y="58"/>
                  <a:pt x="32" y="58"/>
                  <a:pt x="32" y="58"/>
                </a:cubicBezTo>
                <a:cubicBezTo>
                  <a:pt x="32" y="58"/>
                  <a:pt x="32" y="58"/>
                  <a:pt x="32" y="58"/>
                </a:cubicBezTo>
                <a:cubicBezTo>
                  <a:pt x="34" y="58"/>
                  <a:pt x="35" y="57"/>
                  <a:pt x="36" y="57"/>
                </a:cubicBezTo>
                <a:cubicBezTo>
                  <a:pt x="37" y="56"/>
                  <a:pt x="38" y="56"/>
                  <a:pt x="39" y="55"/>
                </a:cubicBezTo>
                <a:cubicBezTo>
                  <a:pt x="39" y="55"/>
                  <a:pt x="40" y="54"/>
                  <a:pt x="40" y="54"/>
                </a:cubicBezTo>
                <a:cubicBezTo>
                  <a:pt x="40" y="54"/>
                  <a:pt x="40" y="54"/>
                  <a:pt x="40" y="54"/>
                </a:cubicBezTo>
                <a:cubicBezTo>
                  <a:pt x="78" y="14"/>
                  <a:pt x="78" y="14"/>
                  <a:pt x="78" y="14"/>
                </a:cubicBezTo>
                <a:cubicBezTo>
                  <a:pt x="81" y="11"/>
                  <a:pt x="81" y="6"/>
                  <a:pt x="78" y="3"/>
                </a:cubicBezTo>
                <a:cubicBezTo>
                  <a:pt x="77" y="1"/>
                  <a:pt x="75" y="0"/>
                  <a:pt x="7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89" name="Freeform 32"/>
          <p:cNvSpPr>
            <a:spLocks noEditPoints="1"/>
          </p:cNvSpPr>
          <p:nvPr/>
        </p:nvSpPr>
        <p:spPr bwMode="auto">
          <a:xfrm>
            <a:off x="838200" y="3955370"/>
            <a:ext cx="327025" cy="223837"/>
          </a:xfrm>
          <a:custGeom>
            <a:gdLst>
              <a:gd fmla="*/ 67873 w 106" name="T0"/>
              <a:gd fmla="*/ 88922 h 73" name="T1"/>
              <a:gd fmla="*/ 64788 w 106" name="T2"/>
              <a:gd fmla="*/ 85855 h 73" name="T3"/>
              <a:gd fmla="*/ 64788 w 106" name="T4"/>
              <a:gd fmla="*/ 76657 h 73" name="T5"/>
              <a:gd fmla="*/ 132661 w 106" name="T6"/>
              <a:gd fmla="*/ 24530 h 73" name="T7"/>
              <a:gd fmla="*/ 135746 w 106" name="T8"/>
              <a:gd fmla="*/ 24530 h 73" name="T9"/>
              <a:gd fmla="*/ 138831 w 106" name="T10"/>
              <a:gd fmla="*/ 24530 h 73" name="T11"/>
              <a:gd fmla="*/ 141917 w 106" name="T12"/>
              <a:gd fmla="*/ 30663 h 73" name="T13"/>
              <a:gd fmla="*/ 141917 w 106" name="T14"/>
              <a:gd fmla="*/ 36795 h 73" name="T15"/>
              <a:gd fmla="*/ 135746 w 106" name="T16"/>
              <a:gd fmla="*/ 42928 h 73" name="T17"/>
              <a:gd fmla="*/ 132661 w 106" name="T18"/>
              <a:gd fmla="*/ 39861 h 73" name="T19"/>
              <a:gd fmla="*/ 70958 w 106" name="T20"/>
              <a:gd fmla="*/ 85855 h 73" name="T21"/>
              <a:gd fmla="*/ 70958 w 106" name="T22"/>
              <a:gd fmla="*/ 85855 h 73" name="T23"/>
              <a:gd fmla="*/ 67873 w 106" name="T24"/>
              <a:gd fmla="*/ 88922 h 73" name="T25"/>
              <a:gd fmla="*/ 145002 w 106" name="T26"/>
              <a:gd fmla="*/ 0 h 73" name="T27"/>
              <a:gd fmla="*/ 132661 w 106" name="T28"/>
              <a:gd fmla="*/ 0 h 73" name="T29"/>
              <a:gd fmla="*/ 12341 w 106" name="T30"/>
              <a:gd fmla="*/ 95054 h 73" name="T31"/>
              <a:gd fmla="*/ 0 w 106" name="T32"/>
              <a:gd fmla="*/ 110385 h 73" name="T33"/>
              <a:gd fmla="*/ 12341 w 106" name="T34"/>
              <a:gd fmla="*/ 125717 h 73" name="T35"/>
              <a:gd fmla="*/ 132661 w 106" name="T36"/>
              <a:gd fmla="*/ 220771 h 73" name="T37"/>
              <a:gd fmla="*/ 145002 w 106" name="T38"/>
              <a:gd fmla="*/ 223837 h 73" name="T39"/>
              <a:gd fmla="*/ 154257 w 106" name="T40"/>
              <a:gd fmla="*/ 220771 h 73" name="T41"/>
              <a:gd fmla="*/ 163513 w 106" name="T42"/>
              <a:gd fmla="*/ 205439 h 73" name="T43"/>
              <a:gd fmla="*/ 163513 w 106" name="T44"/>
              <a:gd fmla="*/ 18398 h 73" name="T45"/>
              <a:gd fmla="*/ 154257 w 106" name="T46"/>
              <a:gd fmla="*/ 0 h 73" name="T47"/>
              <a:gd fmla="*/ 145002 w 106" name="T48"/>
              <a:gd fmla="*/ 0 h 73" name="T49"/>
              <a:gd fmla="*/ 231386 w 106" name="T50"/>
              <a:gd fmla="*/ 88922 h 73" name="T51"/>
              <a:gd fmla="*/ 228300 w 106" name="T52"/>
              <a:gd fmla="*/ 85855 h 73" name="T53"/>
              <a:gd fmla="*/ 228300 w 106" name="T54"/>
              <a:gd fmla="*/ 76657 h 73" name="T55"/>
              <a:gd fmla="*/ 296174 w 106" name="T56"/>
              <a:gd fmla="*/ 24530 h 73" name="T57"/>
              <a:gd fmla="*/ 299259 w 106" name="T58"/>
              <a:gd fmla="*/ 24530 h 73" name="T59"/>
              <a:gd fmla="*/ 302344 w 106" name="T60"/>
              <a:gd fmla="*/ 24530 h 73" name="T61"/>
              <a:gd fmla="*/ 305429 w 106" name="T62"/>
              <a:gd fmla="*/ 30663 h 73" name="T63"/>
              <a:gd fmla="*/ 305429 w 106" name="T64"/>
              <a:gd fmla="*/ 36795 h 73" name="T65"/>
              <a:gd fmla="*/ 299259 w 106" name="T66"/>
              <a:gd fmla="*/ 42928 h 73" name="T67"/>
              <a:gd fmla="*/ 296174 w 106" name="T68"/>
              <a:gd fmla="*/ 39861 h 73" name="T69"/>
              <a:gd fmla="*/ 234471 w 106" name="T70"/>
              <a:gd fmla="*/ 85855 h 73" name="T71"/>
              <a:gd fmla="*/ 234471 w 106" name="T72"/>
              <a:gd fmla="*/ 85855 h 73" name="T73"/>
              <a:gd fmla="*/ 231386 w 106" name="T74"/>
              <a:gd fmla="*/ 88922 h 73" name="T75"/>
              <a:gd fmla="*/ 308514 w 106" name="T76"/>
              <a:gd fmla="*/ 0 h 73" name="T77"/>
              <a:gd fmla="*/ 296174 w 106" name="T78"/>
              <a:gd fmla="*/ 0 h 73" name="T79"/>
              <a:gd fmla="*/ 175853 w 106" name="T80"/>
              <a:gd fmla="*/ 95054 h 73" name="T81"/>
              <a:gd fmla="*/ 163513 w 106" name="T82"/>
              <a:gd fmla="*/ 110385 h 73" name="T83"/>
              <a:gd fmla="*/ 175853 w 106" name="T84"/>
              <a:gd fmla="*/ 125717 h 73" name="T85"/>
              <a:gd fmla="*/ 296174 w 106" name="T86"/>
              <a:gd fmla="*/ 220771 h 73" name="T87"/>
              <a:gd fmla="*/ 308514 w 106" name="T88"/>
              <a:gd fmla="*/ 223837 h 73" name="T89"/>
              <a:gd fmla="*/ 317770 w 106" name="T90"/>
              <a:gd fmla="*/ 220771 h 73" name="T91"/>
              <a:gd fmla="*/ 327025 w 106" name="T92"/>
              <a:gd fmla="*/ 205439 h 73" name="T93"/>
              <a:gd fmla="*/ 327025 w 106" name="T94"/>
              <a:gd fmla="*/ 18398 h 73" name="T95"/>
              <a:gd fmla="*/ 317770 w 106" name="T96"/>
              <a:gd fmla="*/ 0 h 73" name="T97"/>
              <a:gd fmla="*/ 308514 w 106" name="T98"/>
              <a:gd fmla="*/ 0 h 7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73" w="105">
                <a:moveTo>
                  <a:pt x="22" y="29"/>
                </a:moveTo>
                <a:cubicBezTo>
                  <a:pt x="22" y="29"/>
                  <a:pt x="21" y="28"/>
                  <a:pt x="21" y="28"/>
                </a:cubicBezTo>
                <a:cubicBezTo>
                  <a:pt x="20" y="27"/>
                  <a:pt x="20" y="26"/>
                  <a:pt x="21" y="25"/>
                </a:cubicBezTo>
                <a:cubicBezTo>
                  <a:pt x="43" y="8"/>
                  <a:pt x="43" y="8"/>
                  <a:pt x="43" y="8"/>
                </a:cubicBezTo>
                <a:cubicBezTo>
                  <a:pt x="43" y="8"/>
                  <a:pt x="44" y="8"/>
                  <a:pt x="44" y="8"/>
                </a:cubicBezTo>
                <a:cubicBezTo>
                  <a:pt x="44" y="8"/>
                  <a:pt x="45" y="8"/>
                  <a:pt x="45" y="8"/>
                </a:cubicBezTo>
                <a:cubicBezTo>
                  <a:pt x="46" y="8"/>
                  <a:pt x="46" y="9"/>
                  <a:pt x="46" y="10"/>
                </a:cubicBezTo>
                <a:cubicBezTo>
                  <a:pt x="46" y="12"/>
                  <a:pt x="46" y="12"/>
                  <a:pt x="46" y="12"/>
                </a:cubicBezTo>
                <a:cubicBezTo>
                  <a:pt x="46" y="13"/>
                  <a:pt x="45" y="14"/>
                  <a:pt x="44" y="14"/>
                </a:cubicBezTo>
                <a:cubicBezTo>
                  <a:pt x="44" y="14"/>
                  <a:pt x="43" y="13"/>
                  <a:pt x="43" y="13"/>
                </a:cubicBezTo>
                <a:cubicBezTo>
                  <a:pt x="23" y="28"/>
                  <a:pt x="23" y="28"/>
                  <a:pt x="23" y="28"/>
                </a:cubicBezTo>
                <a:cubicBezTo>
                  <a:pt x="23" y="28"/>
                  <a:pt x="23" y="28"/>
                  <a:pt x="23" y="28"/>
                </a:cubicBezTo>
                <a:cubicBezTo>
                  <a:pt x="23" y="28"/>
                  <a:pt x="23" y="29"/>
                  <a:pt x="22" y="29"/>
                </a:cubicBezTo>
                <a:moveTo>
                  <a:pt x="47" y="0"/>
                </a:moveTo>
                <a:cubicBezTo>
                  <a:pt x="46" y="0"/>
                  <a:pt x="44" y="0"/>
                  <a:pt x="43" y="0"/>
                </a:cubicBezTo>
                <a:cubicBezTo>
                  <a:pt x="4" y="31"/>
                  <a:pt x="4" y="31"/>
                  <a:pt x="4" y="31"/>
                </a:cubicBezTo>
                <a:cubicBezTo>
                  <a:pt x="2" y="32"/>
                  <a:pt x="0" y="34"/>
                  <a:pt x="0" y="36"/>
                </a:cubicBezTo>
                <a:cubicBezTo>
                  <a:pt x="0" y="38"/>
                  <a:pt x="2" y="40"/>
                  <a:pt x="4" y="41"/>
                </a:cubicBezTo>
                <a:cubicBezTo>
                  <a:pt x="43" y="72"/>
                  <a:pt x="43" y="72"/>
                  <a:pt x="43" y="72"/>
                </a:cubicBezTo>
                <a:cubicBezTo>
                  <a:pt x="44" y="72"/>
                  <a:pt x="46" y="73"/>
                  <a:pt x="47" y="73"/>
                </a:cubicBezTo>
                <a:cubicBezTo>
                  <a:pt x="48" y="73"/>
                  <a:pt x="49" y="72"/>
                  <a:pt x="50" y="72"/>
                </a:cubicBezTo>
                <a:cubicBezTo>
                  <a:pt x="52" y="71"/>
                  <a:pt x="53" y="69"/>
                  <a:pt x="53" y="67"/>
                </a:cubicBezTo>
                <a:cubicBezTo>
                  <a:pt x="53" y="6"/>
                  <a:pt x="53" y="6"/>
                  <a:pt x="53" y="6"/>
                </a:cubicBezTo>
                <a:cubicBezTo>
                  <a:pt x="53" y="3"/>
                  <a:pt x="52" y="2"/>
                  <a:pt x="50" y="0"/>
                </a:cubicBezTo>
                <a:cubicBezTo>
                  <a:pt x="49" y="0"/>
                  <a:pt x="48" y="0"/>
                  <a:pt x="47" y="0"/>
                </a:cubicBezTo>
                <a:moveTo>
                  <a:pt x="75" y="29"/>
                </a:moveTo>
                <a:cubicBezTo>
                  <a:pt x="75" y="29"/>
                  <a:pt x="74" y="28"/>
                  <a:pt x="74" y="28"/>
                </a:cubicBezTo>
                <a:cubicBezTo>
                  <a:pt x="73" y="27"/>
                  <a:pt x="73" y="26"/>
                  <a:pt x="74" y="25"/>
                </a:cubicBezTo>
                <a:cubicBezTo>
                  <a:pt x="96" y="8"/>
                  <a:pt x="96" y="8"/>
                  <a:pt x="96" y="8"/>
                </a:cubicBezTo>
                <a:cubicBezTo>
                  <a:pt x="96" y="8"/>
                  <a:pt x="97" y="8"/>
                  <a:pt x="97" y="8"/>
                </a:cubicBezTo>
                <a:cubicBezTo>
                  <a:pt x="97" y="8"/>
                  <a:pt x="98" y="8"/>
                  <a:pt x="98" y="8"/>
                </a:cubicBezTo>
                <a:cubicBezTo>
                  <a:pt x="99" y="8"/>
                  <a:pt x="99" y="9"/>
                  <a:pt x="99" y="10"/>
                </a:cubicBezTo>
                <a:cubicBezTo>
                  <a:pt x="99" y="12"/>
                  <a:pt x="99" y="12"/>
                  <a:pt x="99" y="12"/>
                </a:cubicBezTo>
                <a:cubicBezTo>
                  <a:pt x="99" y="13"/>
                  <a:pt x="98" y="14"/>
                  <a:pt x="97" y="14"/>
                </a:cubicBezTo>
                <a:cubicBezTo>
                  <a:pt x="97" y="14"/>
                  <a:pt x="96" y="13"/>
                  <a:pt x="96" y="13"/>
                </a:cubicBezTo>
                <a:cubicBezTo>
                  <a:pt x="76" y="28"/>
                  <a:pt x="76" y="28"/>
                  <a:pt x="76" y="28"/>
                </a:cubicBezTo>
                <a:cubicBezTo>
                  <a:pt x="76" y="28"/>
                  <a:pt x="76" y="28"/>
                  <a:pt x="76" y="28"/>
                </a:cubicBezTo>
                <a:cubicBezTo>
                  <a:pt x="76" y="28"/>
                  <a:pt x="76" y="29"/>
                  <a:pt x="75" y="29"/>
                </a:cubicBezTo>
                <a:moveTo>
                  <a:pt x="100" y="0"/>
                </a:moveTo>
                <a:cubicBezTo>
                  <a:pt x="99" y="0"/>
                  <a:pt x="97" y="0"/>
                  <a:pt x="96" y="0"/>
                </a:cubicBezTo>
                <a:cubicBezTo>
                  <a:pt x="57" y="31"/>
                  <a:pt x="57" y="31"/>
                  <a:pt x="57" y="31"/>
                </a:cubicBezTo>
                <a:cubicBezTo>
                  <a:pt x="55" y="32"/>
                  <a:pt x="53" y="34"/>
                  <a:pt x="53" y="36"/>
                </a:cubicBezTo>
                <a:cubicBezTo>
                  <a:pt x="53" y="38"/>
                  <a:pt x="55" y="40"/>
                  <a:pt x="57" y="41"/>
                </a:cubicBezTo>
                <a:cubicBezTo>
                  <a:pt x="96" y="72"/>
                  <a:pt x="96" y="72"/>
                  <a:pt x="96" y="72"/>
                </a:cubicBezTo>
                <a:cubicBezTo>
                  <a:pt x="97" y="72"/>
                  <a:pt x="99" y="73"/>
                  <a:pt x="100" y="73"/>
                </a:cubicBezTo>
                <a:cubicBezTo>
                  <a:pt x="101" y="73"/>
                  <a:pt x="102" y="72"/>
                  <a:pt x="103" y="72"/>
                </a:cubicBezTo>
                <a:cubicBezTo>
                  <a:pt x="105" y="71"/>
                  <a:pt x="106" y="69"/>
                  <a:pt x="106" y="67"/>
                </a:cubicBezTo>
                <a:cubicBezTo>
                  <a:pt x="106" y="6"/>
                  <a:pt x="106" y="6"/>
                  <a:pt x="106" y="6"/>
                </a:cubicBezTo>
                <a:cubicBezTo>
                  <a:pt x="106" y="3"/>
                  <a:pt x="105" y="2"/>
                  <a:pt x="103" y="0"/>
                </a:cubicBezTo>
                <a:cubicBezTo>
                  <a:pt x="102" y="0"/>
                  <a:pt x="101" y="0"/>
                  <a:pt x="10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0" name="Freeform 33"/>
          <p:cNvSpPr>
            <a:spLocks noEditPoints="1"/>
          </p:cNvSpPr>
          <p:nvPr/>
        </p:nvSpPr>
        <p:spPr bwMode="auto">
          <a:xfrm>
            <a:off x="2152650" y="3950607"/>
            <a:ext cx="263525" cy="231775"/>
          </a:xfrm>
          <a:custGeom>
            <a:gdLst>
              <a:gd fmla="*/ 61285 w 86" name="T0"/>
              <a:gd fmla="*/ 95800 h 75" name="T1"/>
              <a:gd fmla="*/ 58221 w 86" name="T2"/>
              <a:gd fmla="*/ 92710 h 75" name="T3"/>
              <a:gd fmla="*/ 58221 w 86" name="T4"/>
              <a:gd fmla="*/ 83439 h 75" name="T5"/>
              <a:gd fmla="*/ 125634 w 86" name="T6"/>
              <a:gd fmla="*/ 30903 h 75" name="T7"/>
              <a:gd fmla="*/ 128698 w 86" name="T8"/>
              <a:gd fmla="*/ 30903 h 75" name="T9"/>
              <a:gd fmla="*/ 131763 w 86" name="T10"/>
              <a:gd fmla="*/ 30903 h 75" name="T11"/>
              <a:gd fmla="*/ 134827 w 86" name="T12"/>
              <a:gd fmla="*/ 37084 h 75" name="T13"/>
              <a:gd fmla="*/ 134827 w 86" name="T14"/>
              <a:gd fmla="*/ 43265 h 75" name="T15"/>
              <a:gd fmla="*/ 128698 w 86" name="T16"/>
              <a:gd fmla="*/ 49445 h 75" name="T17"/>
              <a:gd fmla="*/ 125634 w 86" name="T18"/>
              <a:gd fmla="*/ 46355 h 75" name="T19"/>
              <a:gd fmla="*/ 64349 w 86" name="T20"/>
              <a:gd fmla="*/ 92710 h 75" name="T21"/>
              <a:gd fmla="*/ 61285 w 86" name="T22"/>
              <a:gd fmla="*/ 95800 h 75" name="T23"/>
              <a:gd fmla="*/ 144019 w 86" name="T24"/>
              <a:gd fmla="*/ 6181 h 75" name="T25"/>
              <a:gd fmla="*/ 131763 w 86" name="T26"/>
              <a:gd fmla="*/ 6181 h 75" name="T27"/>
              <a:gd fmla="*/ 12257 w 86" name="T28"/>
              <a:gd fmla="*/ 101981 h 75" name="T29"/>
              <a:gd fmla="*/ 0 w 86" name="T30"/>
              <a:gd fmla="*/ 117433 h 75" name="T31"/>
              <a:gd fmla="*/ 12257 w 86" name="T32"/>
              <a:gd fmla="*/ 132884 h 75" name="T33"/>
              <a:gd fmla="*/ 131763 w 86" name="T34"/>
              <a:gd fmla="*/ 228685 h 75" name="T35"/>
              <a:gd fmla="*/ 144019 w 86" name="T36"/>
              <a:gd fmla="*/ 231775 h 75" name="T37"/>
              <a:gd fmla="*/ 153212 w 86" name="T38"/>
              <a:gd fmla="*/ 228685 h 75" name="T39"/>
              <a:gd fmla="*/ 162405 w 86" name="T40"/>
              <a:gd fmla="*/ 213233 h 75" name="T41"/>
              <a:gd fmla="*/ 162405 w 86" name="T42"/>
              <a:gd fmla="*/ 24723 h 75" name="T43"/>
              <a:gd fmla="*/ 153212 w 86" name="T44"/>
              <a:gd fmla="*/ 6181 h 75" name="T45"/>
              <a:gd fmla="*/ 144019 w 86" name="T46"/>
              <a:gd fmla="*/ 6181 h 75" name="T47"/>
              <a:gd fmla="*/ 217561 w 86" name="T48"/>
              <a:gd fmla="*/ 83439 h 75" name="T49"/>
              <a:gd fmla="*/ 214497 w 86" name="T50"/>
              <a:gd fmla="*/ 77258 h 75" name="T51"/>
              <a:gd fmla="*/ 214497 w 86" name="T52"/>
              <a:gd fmla="*/ 33994 h 75" name="T53"/>
              <a:gd fmla="*/ 229818 w 86" name="T54"/>
              <a:gd fmla="*/ 18542 h 75" name="T55"/>
              <a:gd fmla="*/ 232883 w 86" name="T56"/>
              <a:gd fmla="*/ 24723 h 75" name="T57"/>
              <a:gd fmla="*/ 229818 w 86" name="T58"/>
              <a:gd fmla="*/ 30903 h 75" name="T59"/>
              <a:gd fmla="*/ 223690 w 86" name="T60"/>
              <a:gd fmla="*/ 33994 h 75" name="T61"/>
              <a:gd fmla="*/ 223690 w 86" name="T62"/>
              <a:gd fmla="*/ 77258 h 75" name="T63"/>
              <a:gd fmla="*/ 223690 w 86" name="T64"/>
              <a:gd fmla="*/ 77258 h 75" name="T65"/>
              <a:gd fmla="*/ 217561 w 86" name="T66"/>
              <a:gd fmla="*/ 83439 h 75" name="T67"/>
              <a:gd fmla="*/ 229818 w 86" name="T68"/>
              <a:gd fmla="*/ 0 h 75" name="T69"/>
              <a:gd fmla="*/ 229818 w 86" name="T70"/>
              <a:gd fmla="*/ 0 h 75" name="T71"/>
              <a:gd fmla="*/ 193047 w 86" name="T72"/>
              <a:gd fmla="*/ 33994 h 75" name="T73"/>
              <a:gd fmla="*/ 193047 w 86" name="T74"/>
              <a:gd fmla="*/ 194691 h 75" name="T75"/>
              <a:gd fmla="*/ 229818 w 86" name="T76"/>
              <a:gd fmla="*/ 228685 h 75" name="T77"/>
              <a:gd fmla="*/ 229818 w 86" name="T78"/>
              <a:gd fmla="*/ 228685 h 75" name="T79"/>
              <a:gd fmla="*/ 263525 w 86" name="T80"/>
              <a:gd fmla="*/ 194691 h 75" name="T81"/>
              <a:gd fmla="*/ 263525 w 86" name="T82"/>
              <a:gd fmla="*/ 33994 h 75" name="T83"/>
              <a:gd fmla="*/ 229818 w 86" name="T84"/>
              <a:gd fmla="*/ 0 h 7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5" w="86">
                <a:moveTo>
                  <a:pt x="20" y="31"/>
                </a:moveTo>
                <a:cubicBezTo>
                  <a:pt x="20" y="31"/>
                  <a:pt x="19" y="30"/>
                  <a:pt x="19" y="30"/>
                </a:cubicBezTo>
                <a:cubicBezTo>
                  <a:pt x="18" y="29"/>
                  <a:pt x="18" y="28"/>
                  <a:pt x="19" y="27"/>
                </a:cubicBezTo>
                <a:cubicBezTo>
                  <a:pt x="41" y="10"/>
                  <a:pt x="41" y="10"/>
                  <a:pt x="41" y="10"/>
                </a:cubicBezTo>
                <a:cubicBezTo>
                  <a:pt x="42" y="10"/>
                  <a:pt x="42" y="10"/>
                  <a:pt x="42" y="10"/>
                </a:cubicBezTo>
                <a:cubicBezTo>
                  <a:pt x="43" y="10"/>
                  <a:pt x="43" y="10"/>
                  <a:pt x="43" y="10"/>
                </a:cubicBezTo>
                <a:cubicBezTo>
                  <a:pt x="44" y="10"/>
                  <a:pt x="44" y="11"/>
                  <a:pt x="44" y="12"/>
                </a:cubicBezTo>
                <a:cubicBezTo>
                  <a:pt x="44" y="14"/>
                  <a:pt x="44" y="14"/>
                  <a:pt x="44" y="14"/>
                </a:cubicBezTo>
                <a:cubicBezTo>
                  <a:pt x="44" y="15"/>
                  <a:pt x="43" y="16"/>
                  <a:pt x="42" y="16"/>
                </a:cubicBezTo>
                <a:cubicBezTo>
                  <a:pt x="42" y="16"/>
                  <a:pt x="41" y="15"/>
                  <a:pt x="41" y="15"/>
                </a:cubicBezTo>
                <a:cubicBezTo>
                  <a:pt x="21" y="30"/>
                  <a:pt x="21" y="30"/>
                  <a:pt x="21" y="30"/>
                </a:cubicBezTo>
                <a:cubicBezTo>
                  <a:pt x="21" y="30"/>
                  <a:pt x="21" y="31"/>
                  <a:pt x="20" y="31"/>
                </a:cubicBezTo>
                <a:moveTo>
                  <a:pt x="47" y="2"/>
                </a:moveTo>
                <a:cubicBezTo>
                  <a:pt x="46" y="2"/>
                  <a:pt x="44" y="2"/>
                  <a:pt x="43" y="2"/>
                </a:cubicBezTo>
                <a:cubicBezTo>
                  <a:pt x="4" y="33"/>
                  <a:pt x="4" y="33"/>
                  <a:pt x="4" y="33"/>
                </a:cubicBezTo>
                <a:cubicBezTo>
                  <a:pt x="2" y="34"/>
                  <a:pt x="0" y="36"/>
                  <a:pt x="0" y="38"/>
                </a:cubicBezTo>
                <a:cubicBezTo>
                  <a:pt x="0" y="40"/>
                  <a:pt x="2" y="42"/>
                  <a:pt x="4" y="43"/>
                </a:cubicBezTo>
                <a:cubicBezTo>
                  <a:pt x="43" y="74"/>
                  <a:pt x="43" y="74"/>
                  <a:pt x="43" y="74"/>
                </a:cubicBezTo>
                <a:cubicBezTo>
                  <a:pt x="44" y="74"/>
                  <a:pt x="46" y="75"/>
                  <a:pt x="47" y="75"/>
                </a:cubicBezTo>
                <a:cubicBezTo>
                  <a:pt x="48" y="75"/>
                  <a:pt x="49" y="74"/>
                  <a:pt x="50" y="74"/>
                </a:cubicBezTo>
                <a:cubicBezTo>
                  <a:pt x="52" y="73"/>
                  <a:pt x="53" y="71"/>
                  <a:pt x="53" y="69"/>
                </a:cubicBezTo>
                <a:cubicBezTo>
                  <a:pt x="53" y="8"/>
                  <a:pt x="53" y="8"/>
                  <a:pt x="53" y="8"/>
                </a:cubicBezTo>
                <a:cubicBezTo>
                  <a:pt x="53" y="5"/>
                  <a:pt x="52" y="4"/>
                  <a:pt x="50" y="2"/>
                </a:cubicBezTo>
                <a:cubicBezTo>
                  <a:pt x="49" y="2"/>
                  <a:pt x="48" y="2"/>
                  <a:pt x="47" y="2"/>
                </a:cubicBezTo>
                <a:moveTo>
                  <a:pt x="71" y="27"/>
                </a:moveTo>
                <a:cubicBezTo>
                  <a:pt x="70" y="27"/>
                  <a:pt x="70" y="26"/>
                  <a:pt x="70" y="25"/>
                </a:cubicBezTo>
                <a:cubicBezTo>
                  <a:pt x="70" y="11"/>
                  <a:pt x="70" y="11"/>
                  <a:pt x="70" y="11"/>
                </a:cubicBezTo>
                <a:cubicBezTo>
                  <a:pt x="70" y="8"/>
                  <a:pt x="72" y="6"/>
                  <a:pt x="75" y="6"/>
                </a:cubicBezTo>
                <a:cubicBezTo>
                  <a:pt x="76" y="6"/>
                  <a:pt x="76" y="7"/>
                  <a:pt x="76" y="8"/>
                </a:cubicBezTo>
                <a:cubicBezTo>
                  <a:pt x="76" y="9"/>
                  <a:pt x="76" y="10"/>
                  <a:pt x="75" y="10"/>
                </a:cubicBezTo>
                <a:cubicBezTo>
                  <a:pt x="74" y="10"/>
                  <a:pt x="73" y="10"/>
                  <a:pt x="73" y="11"/>
                </a:cubicBezTo>
                <a:cubicBezTo>
                  <a:pt x="73" y="25"/>
                  <a:pt x="73" y="25"/>
                  <a:pt x="73" y="25"/>
                </a:cubicBezTo>
                <a:cubicBezTo>
                  <a:pt x="73" y="25"/>
                  <a:pt x="73" y="25"/>
                  <a:pt x="73" y="25"/>
                </a:cubicBezTo>
                <a:cubicBezTo>
                  <a:pt x="73" y="26"/>
                  <a:pt x="72" y="27"/>
                  <a:pt x="71" y="27"/>
                </a:cubicBezTo>
                <a:moveTo>
                  <a:pt x="75" y="0"/>
                </a:moveTo>
                <a:cubicBezTo>
                  <a:pt x="75" y="0"/>
                  <a:pt x="75" y="0"/>
                  <a:pt x="75" y="0"/>
                </a:cubicBezTo>
                <a:cubicBezTo>
                  <a:pt x="68" y="0"/>
                  <a:pt x="63" y="5"/>
                  <a:pt x="63" y="11"/>
                </a:cubicBezTo>
                <a:cubicBezTo>
                  <a:pt x="63" y="63"/>
                  <a:pt x="63" y="63"/>
                  <a:pt x="63" y="63"/>
                </a:cubicBezTo>
                <a:cubicBezTo>
                  <a:pt x="63" y="69"/>
                  <a:pt x="68" y="74"/>
                  <a:pt x="75" y="74"/>
                </a:cubicBezTo>
                <a:cubicBezTo>
                  <a:pt x="75" y="74"/>
                  <a:pt x="75" y="74"/>
                  <a:pt x="75" y="74"/>
                </a:cubicBezTo>
                <a:cubicBezTo>
                  <a:pt x="81" y="74"/>
                  <a:pt x="86" y="69"/>
                  <a:pt x="86" y="63"/>
                </a:cubicBezTo>
                <a:cubicBezTo>
                  <a:pt x="86" y="11"/>
                  <a:pt x="86" y="11"/>
                  <a:pt x="86" y="11"/>
                </a:cubicBezTo>
                <a:cubicBezTo>
                  <a:pt x="86" y="5"/>
                  <a:pt x="81" y="0"/>
                  <a:pt x="7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1" name="Freeform 34"/>
          <p:cNvSpPr>
            <a:spLocks noEditPoints="1"/>
          </p:cNvSpPr>
          <p:nvPr/>
        </p:nvSpPr>
        <p:spPr bwMode="auto">
          <a:xfrm>
            <a:off x="3452812" y="3955370"/>
            <a:ext cx="161925" cy="223837"/>
          </a:xfrm>
          <a:custGeom>
            <a:gdLst>
              <a:gd fmla="*/ 61104 w 53" name="T0"/>
              <a:gd fmla="*/ 88922 h 73" name="T1"/>
              <a:gd fmla="*/ 58049 w 53" name="T2"/>
              <a:gd fmla="*/ 85855 h 73" name="T3"/>
              <a:gd fmla="*/ 58049 w 53" name="T4"/>
              <a:gd fmla="*/ 76657 h 73" name="T5"/>
              <a:gd fmla="*/ 125263 w 53" name="T6"/>
              <a:gd fmla="*/ 24530 h 73" name="T7"/>
              <a:gd fmla="*/ 128318 w 53" name="T8"/>
              <a:gd fmla="*/ 24530 h 73" name="T9"/>
              <a:gd fmla="*/ 131373 w 53" name="T10"/>
              <a:gd fmla="*/ 24530 h 73" name="T11"/>
              <a:gd fmla="*/ 134428 w 53" name="T12"/>
              <a:gd fmla="*/ 30663 h 73" name="T13"/>
              <a:gd fmla="*/ 134428 w 53" name="T14"/>
              <a:gd fmla="*/ 36795 h 73" name="T15"/>
              <a:gd fmla="*/ 128318 w 53" name="T16"/>
              <a:gd fmla="*/ 42928 h 73" name="T17"/>
              <a:gd fmla="*/ 125263 w 53" name="T18"/>
              <a:gd fmla="*/ 39861 h 73" name="T19"/>
              <a:gd fmla="*/ 64159 w 53" name="T20"/>
              <a:gd fmla="*/ 85855 h 73" name="T21"/>
              <a:gd fmla="*/ 64159 w 53" name="T22"/>
              <a:gd fmla="*/ 85855 h 73" name="T23"/>
              <a:gd fmla="*/ 61104 w 53" name="T24"/>
              <a:gd fmla="*/ 88922 h 73" name="T25"/>
              <a:gd fmla="*/ 143594 w 53" name="T26"/>
              <a:gd fmla="*/ 0 h 73" name="T27"/>
              <a:gd fmla="*/ 131373 w 53" name="T28"/>
              <a:gd fmla="*/ 0 h 73" name="T29"/>
              <a:gd fmla="*/ 12221 w 53" name="T30"/>
              <a:gd fmla="*/ 95054 h 73" name="T31"/>
              <a:gd fmla="*/ 0 w 53" name="T32"/>
              <a:gd fmla="*/ 110385 h 73" name="T33"/>
              <a:gd fmla="*/ 12221 w 53" name="T34"/>
              <a:gd fmla="*/ 125717 h 73" name="T35"/>
              <a:gd fmla="*/ 131373 w 53" name="T36"/>
              <a:gd fmla="*/ 220771 h 73" name="T37"/>
              <a:gd fmla="*/ 143594 w 53" name="T38"/>
              <a:gd fmla="*/ 223837 h 73" name="T39"/>
              <a:gd fmla="*/ 152759 w 53" name="T40"/>
              <a:gd fmla="*/ 220771 h 73" name="T41"/>
              <a:gd fmla="*/ 161925 w 53" name="T42"/>
              <a:gd fmla="*/ 205439 h 73" name="T43"/>
              <a:gd fmla="*/ 161925 w 53" name="T44"/>
              <a:gd fmla="*/ 18398 h 73" name="T45"/>
              <a:gd fmla="*/ 152759 w 53" name="T46"/>
              <a:gd fmla="*/ 0 h 73" name="T47"/>
              <a:gd fmla="*/ 143594 w 53" name="T48"/>
              <a:gd fmla="*/ 0 h 73"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73" w="52">
                <a:moveTo>
                  <a:pt x="20" y="29"/>
                </a:moveTo>
                <a:cubicBezTo>
                  <a:pt x="20" y="29"/>
                  <a:pt x="19" y="28"/>
                  <a:pt x="19" y="28"/>
                </a:cubicBezTo>
                <a:cubicBezTo>
                  <a:pt x="18" y="27"/>
                  <a:pt x="18" y="26"/>
                  <a:pt x="19" y="25"/>
                </a:cubicBezTo>
                <a:cubicBezTo>
                  <a:pt x="41" y="8"/>
                  <a:pt x="41" y="8"/>
                  <a:pt x="41" y="8"/>
                </a:cubicBezTo>
                <a:cubicBezTo>
                  <a:pt x="41" y="8"/>
                  <a:pt x="42" y="8"/>
                  <a:pt x="42" y="8"/>
                </a:cubicBezTo>
                <a:cubicBezTo>
                  <a:pt x="43" y="8"/>
                  <a:pt x="43" y="8"/>
                  <a:pt x="43" y="8"/>
                </a:cubicBezTo>
                <a:cubicBezTo>
                  <a:pt x="44" y="8"/>
                  <a:pt x="44" y="9"/>
                  <a:pt x="44" y="10"/>
                </a:cubicBezTo>
                <a:cubicBezTo>
                  <a:pt x="44" y="12"/>
                  <a:pt x="44" y="12"/>
                  <a:pt x="44" y="12"/>
                </a:cubicBezTo>
                <a:cubicBezTo>
                  <a:pt x="44" y="13"/>
                  <a:pt x="43" y="14"/>
                  <a:pt x="42" y="14"/>
                </a:cubicBezTo>
                <a:cubicBezTo>
                  <a:pt x="42" y="14"/>
                  <a:pt x="41" y="13"/>
                  <a:pt x="41" y="13"/>
                </a:cubicBezTo>
                <a:cubicBezTo>
                  <a:pt x="21" y="28"/>
                  <a:pt x="21" y="28"/>
                  <a:pt x="21" y="28"/>
                </a:cubicBezTo>
                <a:cubicBezTo>
                  <a:pt x="21" y="28"/>
                  <a:pt x="21" y="28"/>
                  <a:pt x="21" y="28"/>
                </a:cubicBezTo>
                <a:cubicBezTo>
                  <a:pt x="21" y="28"/>
                  <a:pt x="21" y="29"/>
                  <a:pt x="20" y="29"/>
                </a:cubicBezTo>
                <a:moveTo>
                  <a:pt x="47" y="0"/>
                </a:moveTo>
                <a:cubicBezTo>
                  <a:pt x="45" y="0"/>
                  <a:pt x="44" y="0"/>
                  <a:pt x="43" y="0"/>
                </a:cubicBezTo>
                <a:cubicBezTo>
                  <a:pt x="4" y="31"/>
                  <a:pt x="4" y="31"/>
                  <a:pt x="4" y="31"/>
                </a:cubicBezTo>
                <a:cubicBezTo>
                  <a:pt x="2" y="32"/>
                  <a:pt x="0" y="34"/>
                  <a:pt x="0" y="36"/>
                </a:cubicBezTo>
                <a:cubicBezTo>
                  <a:pt x="0" y="38"/>
                  <a:pt x="2" y="40"/>
                  <a:pt x="4" y="41"/>
                </a:cubicBezTo>
                <a:cubicBezTo>
                  <a:pt x="43" y="72"/>
                  <a:pt x="43" y="72"/>
                  <a:pt x="43" y="72"/>
                </a:cubicBezTo>
                <a:cubicBezTo>
                  <a:pt x="44" y="72"/>
                  <a:pt x="45" y="73"/>
                  <a:pt x="47" y="73"/>
                </a:cubicBezTo>
                <a:cubicBezTo>
                  <a:pt x="48" y="73"/>
                  <a:pt x="49" y="72"/>
                  <a:pt x="50" y="72"/>
                </a:cubicBezTo>
                <a:cubicBezTo>
                  <a:pt x="52" y="71"/>
                  <a:pt x="53" y="69"/>
                  <a:pt x="53" y="67"/>
                </a:cubicBezTo>
                <a:cubicBezTo>
                  <a:pt x="53" y="6"/>
                  <a:pt x="53" y="6"/>
                  <a:pt x="53" y="6"/>
                </a:cubicBezTo>
                <a:cubicBezTo>
                  <a:pt x="53" y="3"/>
                  <a:pt x="52" y="2"/>
                  <a:pt x="50" y="0"/>
                </a:cubicBezTo>
                <a:cubicBezTo>
                  <a:pt x="49" y="0"/>
                  <a:pt x="48" y="0"/>
                  <a:pt x="47"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2" name="Freeform 35"/>
          <p:cNvSpPr>
            <a:spLocks noEditPoints="1"/>
          </p:cNvSpPr>
          <p:nvPr/>
        </p:nvSpPr>
        <p:spPr bwMode="auto">
          <a:xfrm>
            <a:off x="1576387" y="3950607"/>
            <a:ext cx="165100" cy="231775"/>
          </a:xfrm>
          <a:custGeom>
            <a:gdLst>
              <a:gd fmla="*/ 24459 w 54" name="T0"/>
              <a:gd fmla="*/ 83439 h 75" name="T1"/>
              <a:gd fmla="*/ 18344 w 54" name="T2"/>
              <a:gd fmla="*/ 77258 h 75" name="T3"/>
              <a:gd fmla="*/ 18344 w 54" name="T4"/>
              <a:gd fmla="*/ 33994 h 75" name="T5"/>
              <a:gd fmla="*/ 33631 w 54" name="T6"/>
              <a:gd fmla="*/ 18542 h 75" name="T7"/>
              <a:gd fmla="*/ 39746 w 54" name="T8"/>
              <a:gd fmla="*/ 24723 h 75" name="T9"/>
              <a:gd fmla="*/ 33631 w 54" name="T10"/>
              <a:gd fmla="*/ 30903 h 75" name="T11"/>
              <a:gd fmla="*/ 30574 w 54" name="T12"/>
              <a:gd fmla="*/ 33994 h 75" name="T13"/>
              <a:gd fmla="*/ 30574 w 54" name="T14"/>
              <a:gd fmla="*/ 77258 h 75" name="T15"/>
              <a:gd fmla="*/ 24459 w 54" name="T16"/>
              <a:gd fmla="*/ 83439 h 75" name="T17"/>
              <a:gd fmla="*/ 33631 w 54" name="T18"/>
              <a:gd fmla="*/ 0 h 75" name="T19"/>
              <a:gd fmla="*/ 33631 w 54" name="T20"/>
              <a:gd fmla="*/ 0 h 75" name="T21"/>
              <a:gd fmla="*/ 0 w 54" name="T22"/>
              <a:gd fmla="*/ 33994 h 75" name="T23"/>
              <a:gd fmla="*/ 0 w 54" name="T24"/>
              <a:gd fmla="*/ 194691 h 75" name="T25"/>
              <a:gd fmla="*/ 33631 w 54" name="T26"/>
              <a:gd fmla="*/ 231775 h 75" name="T27"/>
              <a:gd fmla="*/ 33631 w 54" name="T28"/>
              <a:gd fmla="*/ 231775 h 75" name="T29"/>
              <a:gd fmla="*/ 70320 w 54" name="T30"/>
              <a:gd fmla="*/ 194691 h 75" name="T31"/>
              <a:gd fmla="*/ 70320 w 54" name="T32"/>
              <a:gd fmla="*/ 33994 h 75" name="T33"/>
              <a:gd fmla="*/ 33631 w 54" name="T34"/>
              <a:gd fmla="*/ 0 h 75" name="T35"/>
              <a:gd fmla="*/ 119239 w 54" name="T36"/>
              <a:gd fmla="*/ 83439 h 75" name="T37"/>
              <a:gd fmla="*/ 113124 w 54" name="T38"/>
              <a:gd fmla="*/ 77258 h 75" name="T39"/>
              <a:gd fmla="*/ 113124 w 54" name="T40"/>
              <a:gd fmla="*/ 33994 h 75" name="T41"/>
              <a:gd fmla="*/ 128411 w 54" name="T42"/>
              <a:gd fmla="*/ 18542 h 75" name="T43"/>
              <a:gd fmla="*/ 134526 w 54" name="T44"/>
              <a:gd fmla="*/ 24723 h 75" name="T45"/>
              <a:gd fmla="*/ 128411 w 54" name="T46"/>
              <a:gd fmla="*/ 30903 h 75" name="T47"/>
              <a:gd fmla="*/ 125354 w 54" name="T48"/>
              <a:gd fmla="*/ 33994 h 75" name="T49"/>
              <a:gd fmla="*/ 125354 w 54" name="T50"/>
              <a:gd fmla="*/ 77258 h 75" name="T51"/>
              <a:gd fmla="*/ 119239 w 54" name="T52"/>
              <a:gd fmla="*/ 83439 h 75" name="T53"/>
              <a:gd fmla="*/ 131469 w 54" name="T54"/>
              <a:gd fmla="*/ 0 h 75" name="T55"/>
              <a:gd fmla="*/ 128411 w 54" name="T56"/>
              <a:gd fmla="*/ 0 h 75" name="T57"/>
              <a:gd fmla="*/ 94780 w 54" name="T58"/>
              <a:gd fmla="*/ 33994 h 75" name="T59"/>
              <a:gd fmla="*/ 94780 w 54" name="T60"/>
              <a:gd fmla="*/ 194691 h 75" name="T61"/>
              <a:gd fmla="*/ 128411 w 54" name="T62"/>
              <a:gd fmla="*/ 231775 h 75" name="T63"/>
              <a:gd fmla="*/ 131469 w 54" name="T64"/>
              <a:gd fmla="*/ 231775 h 75" name="T65"/>
              <a:gd fmla="*/ 165100 w 54" name="T66"/>
              <a:gd fmla="*/ 194691 h 75" name="T67"/>
              <a:gd fmla="*/ 165100 w 54" name="T68"/>
              <a:gd fmla="*/ 33994 h 75" name="T69"/>
              <a:gd fmla="*/ 131469 w 54" name="T70"/>
              <a:gd fmla="*/ 0 h 7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75" w="54">
                <a:moveTo>
                  <a:pt x="8" y="27"/>
                </a:moveTo>
                <a:cubicBezTo>
                  <a:pt x="7" y="27"/>
                  <a:pt x="6" y="26"/>
                  <a:pt x="6" y="25"/>
                </a:cubicBezTo>
                <a:cubicBezTo>
                  <a:pt x="6" y="11"/>
                  <a:pt x="6" y="11"/>
                  <a:pt x="6" y="11"/>
                </a:cubicBezTo>
                <a:cubicBezTo>
                  <a:pt x="6" y="8"/>
                  <a:pt x="8" y="6"/>
                  <a:pt x="11" y="6"/>
                </a:cubicBezTo>
                <a:cubicBezTo>
                  <a:pt x="12" y="6"/>
                  <a:pt x="13" y="7"/>
                  <a:pt x="13" y="8"/>
                </a:cubicBezTo>
                <a:cubicBezTo>
                  <a:pt x="13" y="9"/>
                  <a:pt x="12" y="10"/>
                  <a:pt x="11" y="10"/>
                </a:cubicBezTo>
                <a:cubicBezTo>
                  <a:pt x="10" y="10"/>
                  <a:pt x="10" y="10"/>
                  <a:pt x="10" y="11"/>
                </a:cubicBezTo>
                <a:cubicBezTo>
                  <a:pt x="10" y="25"/>
                  <a:pt x="10" y="25"/>
                  <a:pt x="10" y="25"/>
                </a:cubicBezTo>
                <a:cubicBezTo>
                  <a:pt x="10" y="26"/>
                  <a:pt x="9" y="27"/>
                  <a:pt x="8" y="27"/>
                </a:cubicBezTo>
                <a:moveTo>
                  <a:pt x="11" y="0"/>
                </a:moveTo>
                <a:cubicBezTo>
                  <a:pt x="11" y="0"/>
                  <a:pt x="11" y="0"/>
                  <a:pt x="11" y="0"/>
                </a:cubicBezTo>
                <a:cubicBezTo>
                  <a:pt x="5" y="0"/>
                  <a:pt x="0" y="5"/>
                  <a:pt x="0" y="11"/>
                </a:cubicBezTo>
                <a:cubicBezTo>
                  <a:pt x="0" y="63"/>
                  <a:pt x="0" y="63"/>
                  <a:pt x="0" y="63"/>
                </a:cubicBezTo>
                <a:cubicBezTo>
                  <a:pt x="0" y="70"/>
                  <a:pt x="5" y="75"/>
                  <a:pt x="11" y="75"/>
                </a:cubicBezTo>
                <a:cubicBezTo>
                  <a:pt x="11" y="75"/>
                  <a:pt x="11" y="75"/>
                  <a:pt x="11" y="75"/>
                </a:cubicBezTo>
                <a:cubicBezTo>
                  <a:pt x="18" y="75"/>
                  <a:pt x="23" y="70"/>
                  <a:pt x="23" y="63"/>
                </a:cubicBezTo>
                <a:cubicBezTo>
                  <a:pt x="23" y="11"/>
                  <a:pt x="23" y="11"/>
                  <a:pt x="23" y="11"/>
                </a:cubicBezTo>
                <a:cubicBezTo>
                  <a:pt x="23" y="5"/>
                  <a:pt x="18" y="0"/>
                  <a:pt x="11" y="0"/>
                </a:cubicBezTo>
                <a:moveTo>
                  <a:pt x="39" y="27"/>
                </a:moveTo>
                <a:cubicBezTo>
                  <a:pt x="38" y="27"/>
                  <a:pt x="37" y="26"/>
                  <a:pt x="37" y="25"/>
                </a:cubicBezTo>
                <a:cubicBezTo>
                  <a:pt x="37" y="11"/>
                  <a:pt x="37" y="11"/>
                  <a:pt x="37" y="11"/>
                </a:cubicBezTo>
                <a:cubicBezTo>
                  <a:pt x="37" y="8"/>
                  <a:pt x="40" y="6"/>
                  <a:pt x="42" y="6"/>
                </a:cubicBezTo>
                <a:cubicBezTo>
                  <a:pt x="43" y="6"/>
                  <a:pt x="44" y="7"/>
                  <a:pt x="44" y="8"/>
                </a:cubicBezTo>
                <a:cubicBezTo>
                  <a:pt x="44" y="9"/>
                  <a:pt x="43" y="10"/>
                  <a:pt x="42" y="10"/>
                </a:cubicBezTo>
                <a:cubicBezTo>
                  <a:pt x="42" y="10"/>
                  <a:pt x="41" y="10"/>
                  <a:pt x="41" y="11"/>
                </a:cubicBezTo>
                <a:cubicBezTo>
                  <a:pt x="41" y="25"/>
                  <a:pt x="41" y="25"/>
                  <a:pt x="41" y="25"/>
                </a:cubicBezTo>
                <a:cubicBezTo>
                  <a:pt x="41" y="26"/>
                  <a:pt x="40" y="27"/>
                  <a:pt x="39" y="27"/>
                </a:cubicBezTo>
                <a:moveTo>
                  <a:pt x="43" y="0"/>
                </a:moveTo>
                <a:cubicBezTo>
                  <a:pt x="42" y="0"/>
                  <a:pt x="42" y="0"/>
                  <a:pt x="42" y="0"/>
                </a:cubicBezTo>
                <a:cubicBezTo>
                  <a:pt x="36" y="0"/>
                  <a:pt x="31" y="5"/>
                  <a:pt x="31" y="11"/>
                </a:cubicBezTo>
                <a:cubicBezTo>
                  <a:pt x="31" y="63"/>
                  <a:pt x="31" y="63"/>
                  <a:pt x="31" y="63"/>
                </a:cubicBezTo>
                <a:cubicBezTo>
                  <a:pt x="31" y="70"/>
                  <a:pt x="36" y="75"/>
                  <a:pt x="42" y="75"/>
                </a:cubicBezTo>
                <a:cubicBezTo>
                  <a:pt x="43" y="75"/>
                  <a:pt x="43" y="75"/>
                  <a:pt x="43" y="75"/>
                </a:cubicBezTo>
                <a:cubicBezTo>
                  <a:pt x="49" y="75"/>
                  <a:pt x="54" y="70"/>
                  <a:pt x="54" y="63"/>
                </a:cubicBezTo>
                <a:cubicBezTo>
                  <a:pt x="54" y="11"/>
                  <a:pt x="54" y="11"/>
                  <a:pt x="54" y="11"/>
                </a:cubicBezTo>
                <a:cubicBezTo>
                  <a:pt x="54" y="5"/>
                  <a:pt x="49" y="0"/>
                  <a:pt x="4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3" name="Freeform 36"/>
          <p:cNvSpPr>
            <a:spLocks noEditPoints="1"/>
          </p:cNvSpPr>
          <p:nvPr/>
        </p:nvSpPr>
        <p:spPr bwMode="auto">
          <a:xfrm>
            <a:off x="2827337" y="3958545"/>
            <a:ext cx="214313" cy="217487"/>
          </a:xfrm>
          <a:custGeom>
            <a:gdLst>
              <a:gd fmla="*/ 24493 w 70" name="T0"/>
              <a:gd fmla="*/ 76580 h 71" name="T1"/>
              <a:gd fmla="*/ 18370 w 70" name="T2"/>
              <a:gd fmla="*/ 70454 h 71" name="T3"/>
              <a:gd fmla="*/ 18370 w 70" name="T4"/>
              <a:gd fmla="*/ 36758 h 71" name="T5"/>
              <a:gd fmla="*/ 36739 w 70" name="T6"/>
              <a:gd fmla="*/ 18379 h 71" name="T7"/>
              <a:gd fmla="*/ 42863 w 70" name="T8"/>
              <a:gd fmla="*/ 24506 h 71" name="T9"/>
              <a:gd fmla="*/ 36739 w 70" name="T10"/>
              <a:gd fmla="*/ 27569 h 71" name="T11"/>
              <a:gd fmla="*/ 27555 w 70" name="T12"/>
              <a:gd fmla="*/ 36758 h 71" name="T13"/>
              <a:gd fmla="*/ 27555 w 70" name="T14"/>
              <a:gd fmla="*/ 70454 h 71" name="T15"/>
              <a:gd fmla="*/ 24493 w 70" name="T16"/>
              <a:gd fmla="*/ 76580 h 71" name="T17"/>
              <a:gd fmla="*/ 177574 w 70" name="T18"/>
              <a:gd fmla="*/ 0 h 71" name="T19"/>
              <a:gd fmla="*/ 36739 w 70" name="T20"/>
              <a:gd fmla="*/ 0 h 71" name="T21"/>
              <a:gd fmla="*/ 0 w 70" name="T22"/>
              <a:gd fmla="*/ 36758 h 71" name="T23"/>
              <a:gd fmla="*/ 0 w 70" name="T24"/>
              <a:gd fmla="*/ 177665 h 71" name="T25"/>
              <a:gd fmla="*/ 36739 w 70" name="T26"/>
              <a:gd fmla="*/ 217487 h 71" name="T27"/>
              <a:gd fmla="*/ 177574 w 70" name="T28"/>
              <a:gd fmla="*/ 217487 h 71" name="T29"/>
              <a:gd fmla="*/ 214313 w 70" name="T30"/>
              <a:gd fmla="*/ 177665 h 71" name="T31"/>
              <a:gd fmla="*/ 214313 w 70" name="T32"/>
              <a:gd fmla="*/ 36758 h 71" name="T33"/>
              <a:gd fmla="*/ 177574 w 70" name="T34"/>
              <a:gd fmla="*/ 0 h 7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1" w="70">
                <a:moveTo>
                  <a:pt x="8" y="25"/>
                </a:moveTo>
                <a:cubicBezTo>
                  <a:pt x="6" y="25"/>
                  <a:pt x="6" y="25"/>
                  <a:pt x="6" y="23"/>
                </a:cubicBezTo>
                <a:cubicBezTo>
                  <a:pt x="6" y="12"/>
                  <a:pt x="6" y="12"/>
                  <a:pt x="6" y="12"/>
                </a:cubicBezTo>
                <a:cubicBezTo>
                  <a:pt x="6" y="9"/>
                  <a:pt x="9" y="6"/>
                  <a:pt x="12" y="6"/>
                </a:cubicBezTo>
                <a:cubicBezTo>
                  <a:pt x="13" y="6"/>
                  <a:pt x="14" y="7"/>
                  <a:pt x="14" y="8"/>
                </a:cubicBezTo>
                <a:cubicBezTo>
                  <a:pt x="14" y="9"/>
                  <a:pt x="13" y="9"/>
                  <a:pt x="12" y="9"/>
                </a:cubicBezTo>
                <a:cubicBezTo>
                  <a:pt x="11" y="9"/>
                  <a:pt x="9" y="11"/>
                  <a:pt x="9" y="12"/>
                </a:cubicBezTo>
                <a:cubicBezTo>
                  <a:pt x="9" y="23"/>
                  <a:pt x="9" y="23"/>
                  <a:pt x="9" y="23"/>
                </a:cubicBezTo>
                <a:cubicBezTo>
                  <a:pt x="9" y="25"/>
                  <a:pt x="9" y="25"/>
                  <a:pt x="8" y="25"/>
                </a:cubicBezTo>
                <a:moveTo>
                  <a:pt x="58" y="0"/>
                </a:moveTo>
                <a:cubicBezTo>
                  <a:pt x="12" y="0"/>
                  <a:pt x="12" y="0"/>
                  <a:pt x="12" y="0"/>
                </a:cubicBezTo>
                <a:cubicBezTo>
                  <a:pt x="5" y="0"/>
                  <a:pt x="0" y="5"/>
                  <a:pt x="0" y="12"/>
                </a:cubicBezTo>
                <a:cubicBezTo>
                  <a:pt x="0" y="58"/>
                  <a:pt x="0" y="58"/>
                  <a:pt x="0" y="58"/>
                </a:cubicBezTo>
                <a:cubicBezTo>
                  <a:pt x="0" y="65"/>
                  <a:pt x="5" y="71"/>
                  <a:pt x="12" y="71"/>
                </a:cubicBezTo>
                <a:cubicBezTo>
                  <a:pt x="58" y="71"/>
                  <a:pt x="58" y="71"/>
                  <a:pt x="58" y="71"/>
                </a:cubicBezTo>
                <a:cubicBezTo>
                  <a:pt x="65" y="71"/>
                  <a:pt x="70" y="65"/>
                  <a:pt x="70" y="58"/>
                </a:cubicBezTo>
                <a:cubicBezTo>
                  <a:pt x="70" y="12"/>
                  <a:pt x="70" y="12"/>
                  <a:pt x="70" y="12"/>
                </a:cubicBezTo>
                <a:cubicBezTo>
                  <a:pt x="70" y="5"/>
                  <a:pt x="65" y="0"/>
                  <a:pt x="5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4" name="Freeform 40"/>
          <p:cNvSpPr>
            <a:spLocks noEditPoints="1"/>
          </p:cNvSpPr>
          <p:nvPr/>
        </p:nvSpPr>
        <p:spPr bwMode="auto">
          <a:xfrm>
            <a:off x="6753225" y="3920445"/>
            <a:ext cx="349250" cy="292100"/>
          </a:xfrm>
          <a:custGeom>
            <a:gdLst>
              <a:gd fmla="*/ 268892 w 113" name="T0"/>
              <a:gd fmla="*/ 113765 h 95" name="T1"/>
              <a:gd fmla="*/ 268892 w 113" name="T2"/>
              <a:gd fmla="*/ 162961 h 95" name="T3"/>
              <a:gd fmla="*/ 225622 w 113" name="T4"/>
              <a:gd fmla="*/ 162961 h 95" name="T5"/>
              <a:gd fmla="*/ 210168 w 113" name="T6"/>
              <a:gd fmla="*/ 172185 h 95" name="T7"/>
              <a:gd fmla="*/ 222531 w 113" name="T8"/>
              <a:gd fmla="*/ 181409 h 95" name="T9"/>
              <a:gd fmla="*/ 265801 w 113" name="T10"/>
              <a:gd fmla="*/ 181409 h 95" name="T11"/>
              <a:gd fmla="*/ 268892 w 113" name="T12"/>
              <a:gd fmla="*/ 184484 h 95" name="T13"/>
              <a:gd fmla="*/ 268892 w 113" name="T14"/>
              <a:gd fmla="*/ 230605 h 95" name="T15"/>
              <a:gd fmla="*/ 281254 w 113" name="T16"/>
              <a:gd fmla="*/ 239829 h 95" name="T17"/>
              <a:gd fmla="*/ 290527 w 113" name="T18"/>
              <a:gd fmla="*/ 202933 h 95" name="T19"/>
              <a:gd fmla="*/ 290527 w 113" name="T20"/>
              <a:gd fmla="*/ 181409 h 95" name="T21"/>
              <a:gd fmla="*/ 339978 w 113" name="T22"/>
              <a:gd fmla="*/ 181409 h 95" name="T23"/>
              <a:gd fmla="*/ 346159 w 113" name="T24"/>
              <a:gd fmla="*/ 162961 h 95" name="T25"/>
              <a:gd fmla="*/ 302889 w 113" name="T26"/>
              <a:gd fmla="*/ 162961 h 95" name="T27"/>
              <a:gd fmla="*/ 290527 w 113" name="T28"/>
              <a:gd fmla="*/ 150662 h 95" name="T29"/>
              <a:gd fmla="*/ 281254 w 113" name="T30"/>
              <a:gd fmla="*/ 101466 h 95" name="T31"/>
              <a:gd fmla="*/ 46361 w 113" name="T32"/>
              <a:gd fmla="*/ 261353 h 95" name="T33"/>
              <a:gd fmla="*/ 123628 w 113" name="T34"/>
              <a:gd fmla="*/ 187559 h 95" name="T35"/>
              <a:gd fmla="*/ 132900 w 113" name="T36"/>
              <a:gd fmla="*/ 193708 h 95" name="T37"/>
              <a:gd fmla="*/ 55633 w 113" name="T38"/>
              <a:gd fmla="*/ 258278 h 95" name="T39"/>
              <a:gd fmla="*/ 135991 w 113" name="T40"/>
              <a:gd fmla="*/ 141438 h 95" name="T41"/>
              <a:gd fmla="*/ 108175 w 113" name="T42"/>
              <a:gd fmla="*/ 92242 h 95" name="T43"/>
              <a:gd fmla="*/ 176170 w 113" name="T44"/>
              <a:gd fmla="*/ 33822 h 95" name="T45"/>
              <a:gd fmla="*/ 123628 w 113" name="T46"/>
              <a:gd fmla="*/ 92242 h 95" name="T47"/>
              <a:gd fmla="*/ 142173 w 113" name="T48"/>
              <a:gd fmla="*/ 138363 h 95" name="T49"/>
              <a:gd fmla="*/ 169989 w 113" name="T50"/>
              <a:gd fmla="*/ 0 h 95" name="T51"/>
              <a:gd fmla="*/ 114356 w 113" name="T52"/>
              <a:gd fmla="*/ 162961 h 95" name="T53"/>
              <a:gd fmla="*/ 0 w 113" name="T54"/>
              <a:gd fmla="*/ 289025 h 95" name="T55"/>
              <a:gd fmla="*/ 336887 w 113" name="T56"/>
              <a:gd fmla="*/ 292100 h 95" name="T57"/>
              <a:gd fmla="*/ 339978 w 113" name="T58"/>
              <a:gd fmla="*/ 285951 h 95" name="T59"/>
              <a:gd fmla="*/ 302889 w 113" name="T60"/>
              <a:gd fmla="*/ 230605 h 95" name="T61"/>
              <a:gd fmla="*/ 265801 w 113" name="T62"/>
              <a:gd fmla="*/ 245979 h 95" name="T63"/>
              <a:gd fmla="*/ 256529 w 113" name="T64"/>
              <a:gd fmla="*/ 193708 h 95" name="T65"/>
              <a:gd fmla="*/ 203987 w 113" name="T66"/>
              <a:gd fmla="*/ 187559 h 95" name="T67"/>
              <a:gd fmla="*/ 222531 w 113" name="T68"/>
              <a:gd fmla="*/ 150662 h 95" name="T69"/>
              <a:gd fmla="*/ 259619 w 113" name="T70"/>
              <a:gd fmla="*/ 92242 h 95"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95" w="113">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5" name="Freeform 90"/>
          <p:cNvSpPr>
            <a:spLocks noEditPoints="1"/>
          </p:cNvSpPr>
          <p:nvPr/>
        </p:nvSpPr>
        <p:spPr bwMode="auto">
          <a:xfrm>
            <a:off x="7512050" y="3918857"/>
            <a:ext cx="298450" cy="296863"/>
          </a:xfrm>
          <a:custGeom>
            <a:gdLst>
              <a:gd fmla="*/ 147687 w 97" name="T0"/>
              <a:gd fmla="*/ 198929 h 97" name="T1"/>
              <a:gd fmla="*/ 126149 w 97" name="T2"/>
              <a:gd fmla="*/ 220352 h 97" name="T3"/>
              <a:gd fmla="*/ 147687 w 97" name="T4"/>
              <a:gd fmla="*/ 244835 h 97" name="T5"/>
              <a:gd fmla="*/ 169224 w 97" name="T6"/>
              <a:gd fmla="*/ 220352 h 97" name="T7"/>
              <a:gd fmla="*/ 147687 w 97" name="T8"/>
              <a:gd fmla="*/ 198929 h 97" name="T9"/>
              <a:gd fmla="*/ 150763 w 97" name="T10"/>
              <a:gd fmla="*/ 52028 h 97" name="T11"/>
              <a:gd fmla="*/ 92304 w 97" name="T12"/>
              <a:gd fmla="*/ 91813 h 97" name="T13"/>
              <a:gd fmla="*/ 110765 w 97" name="T14"/>
              <a:gd fmla="*/ 107116 h 97" name="T15"/>
              <a:gd fmla="*/ 147687 w 97" name="T16"/>
              <a:gd fmla="*/ 88753 h 97" name="T17"/>
              <a:gd fmla="*/ 169224 w 97" name="T18"/>
              <a:gd fmla="*/ 110176 h 97" name="T19"/>
              <a:gd fmla="*/ 129226 w 97" name="T20"/>
              <a:gd fmla="*/ 156083 h 97" name="T21"/>
              <a:gd fmla="*/ 147687 w 97" name="T22"/>
              <a:gd fmla="*/ 180566 h 97" name="T23"/>
              <a:gd fmla="*/ 181531 w 97" name="T24"/>
              <a:gd fmla="*/ 153022 h 97" name="T25"/>
              <a:gd fmla="*/ 203069 w 97" name="T26"/>
              <a:gd fmla="*/ 134660 h 97" name="T27"/>
              <a:gd fmla="*/ 209223 w 97" name="T28"/>
              <a:gd fmla="*/ 107116 h 97" name="T29"/>
              <a:gd fmla="*/ 150763 w 97" name="T30"/>
              <a:gd fmla="*/ 52028 h 97" name="T31"/>
              <a:gd fmla="*/ 49229 w 97" name="T32"/>
              <a:gd fmla="*/ 260138 h 97" name="T33"/>
              <a:gd fmla="*/ 36922 w 97" name="T34"/>
              <a:gd fmla="*/ 244835 h 97" name="T35"/>
              <a:gd fmla="*/ 36922 w 97" name="T36"/>
              <a:gd fmla="*/ 48967 h 97" name="T37"/>
              <a:gd fmla="*/ 49229 w 97" name="T38"/>
              <a:gd fmla="*/ 36725 h 97" name="T39"/>
              <a:gd fmla="*/ 246144 w 97" name="T40"/>
              <a:gd fmla="*/ 36725 h 97" name="T41"/>
              <a:gd fmla="*/ 261528 w 97" name="T42"/>
              <a:gd fmla="*/ 48967 h 97" name="T43"/>
              <a:gd fmla="*/ 261528 w 97" name="T44"/>
              <a:gd fmla="*/ 244835 h 97" name="T45"/>
              <a:gd fmla="*/ 246144 w 97" name="T46"/>
              <a:gd fmla="*/ 260138 h 97" name="T47"/>
              <a:gd fmla="*/ 49229 w 97" name="T48"/>
              <a:gd fmla="*/ 260138 h 97" name="T49"/>
              <a:gd fmla="*/ 246144 w 97" name="T50"/>
              <a:gd fmla="*/ 0 h 97" name="T51"/>
              <a:gd fmla="*/ 49229 w 97" name="T52"/>
              <a:gd fmla="*/ 0 h 97" name="T53"/>
              <a:gd fmla="*/ 0 w 97" name="T54"/>
              <a:gd fmla="*/ 48967 h 97" name="T55"/>
              <a:gd fmla="*/ 0 w 97" name="T56"/>
              <a:gd fmla="*/ 244835 h 97" name="T57"/>
              <a:gd fmla="*/ 49229 w 97" name="T58"/>
              <a:gd fmla="*/ 296863 h 97" name="T59"/>
              <a:gd fmla="*/ 246144 w 97" name="T60"/>
              <a:gd fmla="*/ 296863 h 97" name="T61"/>
              <a:gd fmla="*/ 298450 w 97" name="T62"/>
              <a:gd fmla="*/ 244835 h 97" name="T63"/>
              <a:gd fmla="*/ 298450 w 97" name="T64"/>
              <a:gd fmla="*/ 48967 h 97" name="T65"/>
              <a:gd fmla="*/ 246144 w 97" name="T66"/>
              <a:gd fmla="*/ 0 h 97"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7" w="97">
                <a:moveTo>
                  <a:pt x="48" y="65"/>
                </a:moveTo>
                <a:cubicBezTo>
                  <a:pt x="44" y="65"/>
                  <a:pt x="41" y="69"/>
                  <a:pt x="41" y="72"/>
                </a:cubicBezTo>
                <a:cubicBezTo>
                  <a:pt x="41" y="76"/>
                  <a:pt x="44" y="80"/>
                  <a:pt x="48" y="80"/>
                </a:cubicBezTo>
                <a:cubicBezTo>
                  <a:pt x="52" y="80"/>
                  <a:pt x="55" y="77"/>
                  <a:pt x="55" y="72"/>
                </a:cubicBezTo>
                <a:cubicBezTo>
                  <a:pt x="55" y="68"/>
                  <a:pt x="52" y="65"/>
                  <a:pt x="48" y="65"/>
                </a:cubicBezTo>
                <a:moveTo>
                  <a:pt x="49" y="17"/>
                </a:moveTo>
                <a:cubicBezTo>
                  <a:pt x="44" y="17"/>
                  <a:pt x="30" y="20"/>
                  <a:pt x="30" y="30"/>
                </a:cubicBezTo>
                <a:cubicBezTo>
                  <a:pt x="30" y="33"/>
                  <a:pt x="32" y="35"/>
                  <a:pt x="36" y="35"/>
                </a:cubicBezTo>
                <a:cubicBezTo>
                  <a:pt x="40" y="35"/>
                  <a:pt x="43" y="29"/>
                  <a:pt x="48" y="29"/>
                </a:cubicBezTo>
                <a:cubicBezTo>
                  <a:pt x="51" y="29"/>
                  <a:pt x="55" y="32"/>
                  <a:pt x="55" y="36"/>
                </a:cubicBezTo>
                <a:cubicBezTo>
                  <a:pt x="55" y="45"/>
                  <a:pt x="42" y="42"/>
                  <a:pt x="42" y="51"/>
                </a:cubicBezTo>
                <a:cubicBezTo>
                  <a:pt x="42" y="54"/>
                  <a:pt x="43" y="59"/>
                  <a:pt x="48" y="59"/>
                </a:cubicBezTo>
                <a:cubicBezTo>
                  <a:pt x="53" y="59"/>
                  <a:pt x="55" y="53"/>
                  <a:pt x="59" y="50"/>
                </a:cubicBezTo>
                <a:cubicBezTo>
                  <a:pt x="60" y="49"/>
                  <a:pt x="65" y="47"/>
                  <a:pt x="66" y="44"/>
                </a:cubicBezTo>
                <a:cubicBezTo>
                  <a:pt x="68" y="40"/>
                  <a:pt x="68" y="39"/>
                  <a:pt x="68" y="35"/>
                </a:cubicBezTo>
                <a:cubicBezTo>
                  <a:pt x="68" y="21"/>
                  <a:pt x="58" y="17"/>
                  <a:pt x="49" y="17"/>
                </a:cubicBezTo>
                <a:moveTo>
                  <a:pt x="16" y="85"/>
                </a:moveTo>
                <a:cubicBezTo>
                  <a:pt x="14" y="85"/>
                  <a:pt x="12" y="83"/>
                  <a:pt x="12" y="80"/>
                </a:cubicBezTo>
                <a:cubicBezTo>
                  <a:pt x="12" y="16"/>
                  <a:pt x="12" y="16"/>
                  <a:pt x="12" y="16"/>
                </a:cubicBezTo>
                <a:cubicBezTo>
                  <a:pt x="12" y="14"/>
                  <a:pt x="14" y="12"/>
                  <a:pt x="16" y="12"/>
                </a:cubicBezTo>
                <a:cubicBezTo>
                  <a:pt x="80" y="12"/>
                  <a:pt x="80" y="12"/>
                  <a:pt x="80" y="12"/>
                </a:cubicBezTo>
                <a:cubicBezTo>
                  <a:pt x="83" y="12"/>
                  <a:pt x="85" y="14"/>
                  <a:pt x="85" y="16"/>
                </a:cubicBezTo>
                <a:cubicBezTo>
                  <a:pt x="85" y="80"/>
                  <a:pt x="85" y="80"/>
                  <a:pt x="85" y="80"/>
                </a:cubicBezTo>
                <a:cubicBezTo>
                  <a:pt x="85" y="83"/>
                  <a:pt x="83" y="85"/>
                  <a:pt x="80" y="85"/>
                </a:cubicBezTo>
                <a:cubicBezTo>
                  <a:pt x="16" y="85"/>
                  <a:pt x="16" y="85"/>
                  <a:pt x="16" y="85"/>
                </a:cubicBezTo>
                <a:moveTo>
                  <a:pt x="80" y="0"/>
                </a:moveTo>
                <a:cubicBezTo>
                  <a:pt x="16" y="0"/>
                  <a:pt x="16" y="0"/>
                  <a:pt x="16" y="0"/>
                </a:cubicBezTo>
                <a:cubicBezTo>
                  <a:pt x="7" y="0"/>
                  <a:pt x="0" y="8"/>
                  <a:pt x="0" y="16"/>
                </a:cubicBezTo>
                <a:cubicBezTo>
                  <a:pt x="0" y="80"/>
                  <a:pt x="0" y="80"/>
                  <a:pt x="0" y="80"/>
                </a:cubicBezTo>
                <a:cubicBezTo>
                  <a:pt x="0" y="89"/>
                  <a:pt x="7" y="97"/>
                  <a:pt x="16" y="97"/>
                </a:cubicBezTo>
                <a:cubicBezTo>
                  <a:pt x="80" y="97"/>
                  <a:pt x="80" y="97"/>
                  <a:pt x="80" y="97"/>
                </a:cubicBezTo>
                <a:cubicBezTo>
                  <a:pt x="89" y="97"/>
                  <a:pt x="97" y="89"/>
                  <a:pt x="97" y="80"/>
                </a:cubicBezTo>
                <a:cubicBezTo>
                  <a:pt x="97" y="16"/>
                  <a:pt x="97" y="16"/>
                  <a:pt x="97" y="16"/>
                </a:cubicBezTo>
                <a:cubicBezTo>
                  <a:pt x="97" y="8"/>
                  <a:pt x="89" y="0"/>
                  <a:pt x="8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6" name="Freeform 91"/>
          <p:cNvSpPr>
            <a:spLocks noEditPoints="1"/>
          </p:cNvSpPr>
          <p:nvPr/>
        </p:nvSpPr>
        <p:spPr bwMode="auto">
          <a:xfrm>
            <a:off x="8221662" y="3914095"/>
            <a:ext cx="355600" cy="306387"/>
          </a:xfrm>
          <a:custGeom>
            <a:gdLst>
              <a:gd fmla="*/ 343338 w 116" name="T0"/>
              <a:gd fmla="*/ 153194 h 100" name="T1"/>
              <a:gd fmla="*/ 337207 w 116" name="T2"/>
              <a:gd fmla="*/ 153194 h 100" name="T3"/>
              <a:gd fmla="*/ 263634 w 116" name="T4"/>
              <a:gd fmla="*/ 208343 h 100" name="T5"/>
              <a:gd fmla="*/ 257503 w 116" name="T6"/>
              <a:gd fmla="*/ 220599 h 100" name="T7"/>
              <a:gd fmla="*/ 263634 w 116" name="T8"/>
              <a:gd fmla="*/ 229790 h 100" name="T9"/>
              <a:gd fmla="*/ 337207 w 116" name="T10"/>
              <a:gd fmla="*/ 284940 h 100" name="T11"/>
              <a:gd fmla="*/ 343338 w 116" name="T12"/>
              <a:gd fmla="*/ 284940 h 100" name="T13"/>
              <a:gd fmla="*/ 349469 w 116" name="T14"/>
              <a:gd fmla="*/ 284940 h 100" name="T15"/>
              <a:gd fmla="*/ 355600 w 116" name="T16"/>
              <a:gd fmla="*/ 275748 h 100" name="T17"/>
              <a:gd fmla="*/ 355600 w 116" name="T18"/>
              <a:gd fmla="*/ 162385 h 100" name="T19"/>
              <a:gd fmla="*/ 349469 w 116" name="T20"/>
              <a:gd fmla="*/ 153194 h 100" name="T21"/>
              <a:gd fmla="*/ 343338 w 116" name="T22"/>
              <a:gd fmla="*/ 153194 h 100" name="T23"/>
              <a:gd fmla="*/ 24524 w 116" name="T24"/>
              <a:gd fmla="*/ 205279 h 100" name="T25"/>
              <a:gd fmla="*/ 18393 w 116" name="T26"/>
              <a:gd fmla="*/ 199152 h 100" name="T27"/>
              <a:gd fmla="*/ 18393 w 116" name="T28"/>
              <a:gd fmla="*/ 159321 h 100" name="T29"/>
              <a:gd fmla="*/ 30655 w 116" name="T30"/>
              <a:gd fmla="*/ 147066 h 100" name="T31"/>
              <a:gd fmla="*/ 61310 w 116" name="T32"/>
              <a:gd fmla="*/ 147066 h 100" name="T33"/>
              <a:gd fmla="*/ 67441 w 116" name="T34"/>
              <a:gd fmla="*/ 150130 h 100" name="T35"/>
              <a:gd fmla="*/ 61310 w 116" name="T36"/>
              <a:gd fmla="*/ 156257 h 100" name="T37"/>
              <a:gd fmla="*/ 30655 w 116" name="T38"/>
              <a:gd fmla="*/ 156257 h 100" name="T39"/>
              <a:gd fmla="*/ 27590 w 116" name="T40"/>
              <a:gd fmla="*/ 159321 h 100" name="T41"/>
              <a:gd fmla="*/ 27590 w 116" name="T42"/>
              <a:gd fmla="*/ 199152 h 100" name="T43"/>
              <a:gd fmla="*/ 24524 w 116" name="T44"/>
              <a:gd fmla="*/ 205279 h 100" name="T45"/>
              <a:gd fmla="*/ 208455 w 116" name="T46"/>
              <a:gd fmla="*/ 125619 h 100" name="T47"/>
              <a:gd fmla="*/ 30655 w 116" name="T48"/>
              <a:gd fmla="*/ 125619 h 100" name="T49"/>
              <a:gd fmla="*/ 0 w 116" name="T50"/>
              <a:gd fmla="*/ 159321 h 100" name="T51"/>
              <a:gd fmla="*/ 0 w 116" name="T52"/>
              <a:gd fmla="*/ 275748 h 100" name="T53"/>
              <a:gd fmla="*/ 30655 w 116" name="T54"/>
              <a:gd fmla="*/ 306387 h 100" name="T55"/>
              <a:gd fmla="*/ 208455 w 116" name="T56"/>
              <a:gd fmla="*/ 306387 h 100" name="T57"/>
              <a:gd fmla="*/ 242176 w 116" name="T58"/>
              <a:gd fmla="*/ 275748 h 100" name="T59"/>
              <a:gd fmla="*/ 242176 w 116" name="T60"/>
              <a:gd fmla="*/ 159321 h 100" name="T61"/>
              <a:gd fmla="*/ 208455 w 116" name="T62"/>
              <a:gd fmla="*/ 125619 h 100" name="T63"/>
              <a:gd fmla="*/ 33721 w 116" name="T64"/>
              <a:gd fmla="*/ 55150 h 100" name="T65"/>
              <a:gd fmla="*/ 27590 w 116" name="T66"/>
              <a:gd fmla="*/ 49022 h 100" name="T67"/>
              <a:gd fmla="*/ 58245 w 116" name="T68"/>
              <a:gd fmla="*/ 18383 h 100" name="T69"/>
              <a:gd fmla="*/ 64376 w 116" name="T70"/>
              <a:gd fmla="*/ 24511 h 100" name="T71"/>
              <a:gd fmla="*/ 58245 w 116" name="T72"/>
              <a:gd fmla="*/ 30639 h 100" name="T73"/>
              <a:gd fmla="*/ 39852 w 116" name="T74"/>
              <a:gd fmla="*/ 49022 h 100" name="T75"/>
              <a:gd fmla="*/ 39852 w 116" name="T76"/>
              <a:gd fmla="*/ 49022 h 100" name="T77"/>
              <a:gd fmla="*/ 33721 w 116" name="T78"/>
              <a:gd fmla="*/ 55150 h 100" name="T79"/>
              <a:gd fmla="*/ 58245 w 116" name="T80"/>
              <a:gd fmla="*/ 0 h 100" name="T81"/>
              <a:gd fmla="*/ 9197 w 116" name="T82"/>
              <a:gd fmla="*/ 49022 h 100" name="T83"/>
              <a:gd fmla="*/ 58245 w 116" name="T84"/>
              <a:gd fmla="*/ 98044 h 100" name="T85"/>
              <a:gd fmla="*/ 107293 w 116" name="T86"/>
              <a:gd fmla="*/ 49022 h 100" name="T87"/>
              <a:gd fmla="*/ 58245 w 116" name="T88"/>
              <a:gd fmla="*/ 0 h 100" name="T89"/>
              <a:gd fmla="*/ 156341 w 116" name="T90"/>
              <a:gd fmla="*/ 55150 h 100" name="T91"/>
              <a:gd fmla="*/ 150210 w 116" name="T92"/>
              <a:gd fmla="*/ 49022 h 100" name="T93"/>
              <a:gd fmla="*/ 180866 w 116" name="T94"/>
              <a:gd fmla="*/ 18383 h 100" name="T95"/>
              <a:gd fmla="*/ 186997 w 116" name="T96"/>
              <a:gd fmla="*/ 24511 h 100" name="T97"/>
              <a:gd fmla="*/ 180866 w 116" name="T98"/>
              <a:gd fmla="*/ 30639 h 100" name="T99"/>
              <a:gd fmla="*/ 162472 w 116" name="T100"/>
              <a:gd fmla="*/ 49022 h 100" name="T101"/>
              <a:gd fmla="*/ 162472 w 116" name="T102"/>
              <a:gd fmla="*/ 49022 h 100" name="T103"/>
              <a:gd fmla="*/ 156341 w 116" name="T104"/>
              <a:gd fmla="*/ 55150 h 100" name="T105"/>
              <a:gd fmla="*/ 180866 w 116" name="T106"/>
              <a:gd fmla="*/ 0 h 100" name="T107"/>
              <a:gd fmla="*/ 131817 w 116" name="T108"/>
              <a:gd fmla="*/ 49022 h 100" name="T109"/>
              <a:gd fmla="*/ 180866 w 116" name="T110"/>
              <a:gd fmla="*/ 98044 h 100" name="T111"/>
              <a:gd fmla="*/ 229914 w 116" name="T112"/>
              <a:gd fmla="*/ 49022 h 100" name="T113"/>
              <a:gd fmla="*/ 180866 w 116" name="T114"/>
              <a:gd fmla="*/ 0 h 10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00" w="115">
                <a:moveTo>
                  <a:pt x="112" y="50"/>
                </a:moveTo>
                <a:cubicBezTo>
                  <a:pt x="111" y="50"/>
                  <a:pt x="111" y="50"/>
                  <a:pt x="110" y="50"/>
                </a:cubicBezTo>
                <a:cubicBezTo>
                  <a:pt x="86" y="68"/>
                  <a:pt x="86" y="68"/>
                  <a:pt x="86" y="68"/>
                </a:cubicBezTo>
                <a:cubicBezTo>
                  <a:pt x="85" y="69"/>
                  <a:pt x="84" y="70"/>
                  <a:pt x="84" y="72"/>
                </a:cubicBezTo>
                <a:cubicBezTo>
                  <a:pt x="84" y="73"/>
                  <a:pt x="85" y="74"/>
                  <a:pt x="86" y="75"/>
                </a:cubicBezTo>
                <a:cubicBezTo>
                  <a:pt x="110" y="93"/>
                  <a:pt x="110" y="93"/>
                  <a:pt x="110" y="93"/>
                </a:cubicBezTo>
                <a:cubicBezTo>
                  <a:pt x="111" y="93"/>
                  <a:pt x="111" y="93"/>
                  <a:pt x="112" y="93"/>
                </a:cubicBezTo>
                <a:cubicBezTo>
                  <a:pt x="113" y="93"/>
                  <a:pt x="113" y="93"/>
                  <a:pt x="114" y="93"/>
                </a:cubicBezTo>
                <a:cubicBezTo>
                  <a:pt x="115" y="92"/>
                  <a:pt x="116" y="91"/>
                  <a:pt x="116" y="90"/>
                </a:cubicBezTo>
                <a:cubicBezTo>
                  <a:pt x="116" y="53"/>
                  <a:pt x="116" y="53"/>
                  <a:pt x="116" y="53"/>
                </a:cubicBezTo>
                <a:cubicBezTo>
                  <a:pt x="116" y="52"/>
                  <a:pt x="115" y="51"/>
                  <a:pt x="114" y="50"/>
                </a:cubicBezTo>
                <a:cubicBezTo>
                  <a:pt x="113" y="50"/>
                  <a:pt x="113" y="50"/>
                  <a:pt x="112" y="50"/>
                </a:cubicBezTo>
                <a:moveTo>
                  <a:pt x="8" y="67"/>
                </a:moveTo>
                <a:cubicBezTo>
                  <a:pt x="7" y="67"/>
                  <a:pt x="6" y="66"/>
                  <a:pt x="6" y="65"/>
                </a:cubicBezTo>
                <a:cubicBezTo>
                  <a:pt x="6" y="52"/>
                  <a:pt x="6" y="52"/>
                  <a:pt x="6" y="52"/>
                </a:cubicBezTo>
                <a:cubicBezTo>
                  <a:pt x="6" y="49"/>
                  <a:pt x="8" y="48"/>
                  <a:pt x="10" y="48"/>
                </a:cubicBezTo>
                <a:cubicBezTo>
                  <a:pt x="20" y="48"/>
                  <a:pt x="20" y="48"/>
                  <a:pt x="20" y="48"/>
                </a:cubicBezTo>
                <a:cubicBezTo>
                  <a:pt x="21" y="48"/>
                  <a:pt x="22" y="48"/>
                  <a:pt x="22" y="49"/>
                </a:cubicBezTo>
                <a:cubicBezTo>
                  <a:pt x="22" y="50"/>
                  <a:pt x="21" y="51"/>
                  <a:pt x="20" y="51"/>
                </a:cubicBezTo>
                <a:cubicBezTo>
                  <a:pt x="10" y="51"/>
                  <a:pt x="10" y="51"/>
                  <a:pt x="10" y="51"/>
                </a:cubicBezTo>
                <a:cubicBezTo>
                  <a:pt x="9" y="52"/>
                  <a:pt x="9" y="52"/>
                  <a:pt x="9" y="52"/>
                </a:cubicBezTo>
                <a:cubicBezTo>
                  <a:pt x="9" y="65"/>
                  <a:pt x="9" y="65"/>
                  <a:pt x="9" y="65"/>
                </a:cubicBezTo>
                <a:cubicBezTo>
                  <a:pt x="9" y="66"/>
                  <a:pt x="9" y="67"/>
                  <a:pt x="8" y="67"/>
                </a:cubicBezTo>
                <a:moveTo>
                  <a:pt x="68" y="41"/>
                </a:moveTo>
                <a:cubicBezTo>
                  <a:pt x="10" y="41"/>
                  <a:pt x="10" y="41"/>
                  <a:pt x="10" y="41"/>
                </a:cubicBezTo>
                <a:cubicBezTo>
                  <a:pt x="4" y="41"/>
                  <a:pt x="0" y="46"/>
                  <a:pt x="0" y="52"/>
                </a:cubicBezTo>
                <a:cubicBezTo>
                  <a:pt x="0" y="90"/>
                  <a:pt x="0" y="90"/>
                  <a:pt x="0" y="90"/>
                </a:cubicBezTo>
                <a:cubicBezTo>
                  <a:pt x="0" y="95"/>
                  <a:pt x="4" y="100"/>
                  <a:pt x="10" y="100"/>
                </a:cubicBezTo>
                <a:cubicBezTo>
                  <a:pt x="68" y="100"/>
                  <a:pt x="68" y="100"/>
                  <a:pt x="68" y="100"/>
                </a:cubicBezTo>
                <a:cubicBezTo>
                  <a:pt x="74" y="100"/>
                  <a:pt x="79" y="95"/>
                  <a:pt x="79" y="90"/>
                </a:cubicBezTo>
                <a:cubicBezTo>
                  <a:pt x="79" y="52"/>
                  <a:pt x="79" y="52"/>
                  <a:pt x="79" y="52"/>
                </a:cubicBezTo>
                <a:cubicBezTo>
                  <a:pt x="79" y="46"/>
                  <a:pt x="74" y="41"/>
                  <a:pt x="68" y="41"/>
                </a:cubicBezTo>
                <a:moveTo>
                  <a:pt x="11" y="18"/>
                </a:moveTo>
                <a:cubicBezTo>
                  <a:pt x="10" y="18"/>
                  <a:pt x="9" y="17"/>
                  <a:pt x="9" y="16"/>
                </a:cubicBezTo>
                <a:cubicBezTo>
                  <a:pt x="9" y="11"/>
                  <a:pt x="14" y="6"/>
                  <a:pt x="19" y="6"/>
                </a:cubicBezTo>
                <a:cubicBezTo>
                  <a:pt x="20" y="6"/>
                  <a:pt x="21" y="7"/>
                  <a:pt x="21" y="8"/>
                </a:cubicBezTo>
                <a:cubicBezTo>
                  <a:pt x="21" y="9"/>
                  <a:pt x="20" y="10"/>
                  <a:pt x="19" y="10"/>
                </a:cubicBezTo>
                <a:cubicBezTo>
                  <a:pt x="16" y="10"/>
                  <a:pt x="13" y="13"/>
                  <a:pt x="13" y="16"/>
                </a:cubicBezTo>
                <a:cubicBezTo>
                  <a:pt x="13" y="16"/>
                  <a:pt x="13" y="16"/>
                  <a:pt x="13" y="16"/>
                </a:cubicBezTo>
                <a:cubicBezTo>
                  <a:pt x="13" y="17"/>
                  <a:pt x="12" y="18"/>
                  <a:pt x="11" y="18"/>
                </a:cubicBezTo>
                <a:moveTo>
                  <a:pt x="19" y="0"/>
                </a:moveTo>
                <a:cubicBezTo>
                  <a:pt x="10" y="0"/>
                  <a:pt x="3" y="7"/>
                  <a:pt x="3" y="16"/>
                </a:cubicBezTo>
                <a:cubicBezTo>
                  <a:pt x="3" y="25"/>
                  <a:pt x="10" y="32"/>
                  <a:pt x="19" y="32"/>
                </a:cubicBezTo>
                <a:cubicBezTo>
                  <a:pt x="28" y="32"/>
                  <a:pt x="35" y="25"/>
                  <a:pt x="35" y="16"/>
                </a:cubicBezTo>
                <a:cubicBezTo>
                  <a:pt x="35" y="7"/>
                  <a:pt x="28" y="0"/>
                  <a:pt x="19" y="0"/>
                </a:cubicBezTo>
                <a:moveTo>
                  <a:pt x="51" y="18"/>
                </a:moveTo>
                <a:cubicBezTo>
                  <a:pt x="50" y="18"/>
                  <a:pt x="49" y="17"/>
                  <a:pt x="49" y="16"/>
                </a:cubicBezTo>
                <a:cubicBezTo>
                  <a:pt x="49" y="11"/>
                  <a:pt x="54" y="6"/>
                  <a:pt x="59" y="6"/>
                </a:cubicBezTo>
                <a:cubicBezTo>
                  <a:pt x="60" y="6"/>
                  <a:pt x="61" y="7"/>
                  <a:pt x="61" y="8"/>
                </a:cubicBezTo>
                <a:cubicBezTo>
                  <a:pt x="61" y="9"/>
                  <a:pt x="60" y="10"/>
                  <a:pt x="59" y="10"/>
                </a:cubicBezTo>
                <a:cubicBezTo>
                  <a:pt x="56" y="10"/>
                  <a:pt x="53" y="13"/>
                  <a:pt x="53" y="16"/>
                </a:cubicBezTo>
                <a:cubicBezTo>
                  <a:pt x="53" y="16"/>
                  <a:pt x="53" y="16"/>
                  <a:pt x="53" y="16"/>
                </a:cubicBezTo>
                <a:cubicBezTo>
                  <a:pt x="53" y="17"/>
                  <a:pt x="52" y="18"/>
                  <a:pt x="51" y="18"/>
                </a:cubicBezTo>
                <a:moveTo>
                  <a:pt x="59" y="0"/>
                </a:moveTo>
                <a:cubicBezTo>
                  <a:pt x="50" y="0"/>
                  <a:pt x="43" y="7"/>
                  <a:pt x="43" y="16"/>
                </a:cubicBezTo>
                <a:cubicBezTo>
                  <a:pt x="43" y="25"/>
                  <a:pt x="50" y="32"/>
                  <a:pt x="59" y="32"/>
                </a:cubicBezTo>
                <a:cubicBezTo>
                  <a:pt x="68" y="32"/>
                  <a:pt x="75" y="25"/>
                  <a:pt x="75" y="16"/>
                </a:cubicBezTo>
                <a:cubicBezTo>
                  <a:pt x="75" y="7"/>
                  <a:pt x="68" y="0"/>
                  <a:pt x="5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7" name="Freeform 95"/>
          <p:cNvSpPr>
            <a:spLocks noEditPoints="1"/>
          </p:cNvSpPr>
          <p:nvPr/>
        </p:nvSpPr>
        <p:spPr bwMode="auto">
          <a:xfrm>
            <a:off x="11199812" y="3901395"/>
            <a:ext cx="269875" cy="331787"/>
          </a:xfrm>
          <a:custGeom>
            <a:gdLst>
              <a:gd fmla="*/ 187072 w 88" name="T0"/>
              <a:gd fmla="*/ 153605 h 108" name="T1"/>
              <a:gd fmla="*/ 98136 w 88" name="T2"/>
              <a:gd fmla="*/ 187398 h 108" name="T3"/>
              <a:gd fmla="*/ 76669 w 88" name="T4"/>
              <a:gd fmla="*/ 187398 h 108" name="T5"/>
              <a:gd fmla="*/ 116537 w 88" name="T6"/>
              <a:gd fmla="*/ 242696 h 108" name="T7"/>
              <a:gd fmla="*/ 122670 w 88" name="T8"/>
              <a:gd fmla="*/ 248840 h 108" name="T9"/>
              <a:gd fmla="*/ 128804 w 88" name="T10"/>
              <a:gd fmla="*/ 248840 h 108" name="T11"/>
              <a:gd fmla="*/ 138004 w 88" name="T12"/>
              <a:gd fmla="*/ 245768 h 108" name="T13"/>
              <a:gd fmla="*/ 141071 w 88" name="T14"/>
              <a:gd fmla="*/ 242696 h 108" name="T15"/>
              <a:gd fmla="*/ 208540 w 88" name="T16"/>
              <a:gd fmla="*/ 153605 h 108" name="T17"/>
              <a:gd fmla="*/ 33734 w 88" name="T18"/>
              <a:gd fmla="*/ 76803 h 108" name="T19"/>
              <a:gd fmla="*/ 116537 w 88" name="T20"/>
              <a:gd fmla="*/ 36865 h 108" name="T21"/>
              <a:gd fmla="*/ 131871 w 88" name="T22"/>
              <a:gd fmla="*/ 30721 h 108" name="T23"/>
              <a:gd fmla="*/ 134938 w 88" name="T24"/>
              <a:gd fmla="*/ 33793 h 108" name="T25"/>
              <a:gd fmla="*/ 153338 w 88" name="T26"/>
              <a:gd fmla="*/ 36865 h 108" name="T27"/>
              <a:gd fmla="*/ 233074 w 88" name="T28"/>
              <a:gd fmla="*/ 76803 h 108" name="T29"/>
              <a:gd fmla="*/ 236141 w 88" name="T30"/>
              <a:gd fmla="*/ 76803 h 108" name="T31"/>
              <a:gd fmla="*/ 236141 w 88" name="T32"/>
              <a:gd fmla="*/ 82947 h 108" name="T33"/>
              <a:gd fmla="*/ 208540 w 88" name="T34"/>
              <a:gd fmla="*/ 230408 h 108" name="T35"/>
              <a:gd fmla="*/ 134938 w 88" name="T36"/>
              <a:gd fmla="*/ 297994 h 108" name="T37"/>
              <a:gd fmla="*/ 134938 w 88" name="T38"/>
              <a:gd fmla="*/ 297994 h 108" name="T39"/>
              <a:gd fmla="*/ 36801 w 88" name="T40"/>
              <a:gd fmla="*/ 150533 h 108" name="T41"/>
              <a:gd fmla="*/ 30668 w 88" name="T42"/>
              <a:gd fmla="*/ 82947 h 108" name="T43"/>
              <a:gd fmla="*/ 33734 w 88" name="T44"/>
              <a:gd fmla="*/ 76803 h 108" name="T45"/>
              <a:gd fmla="*/ 33734 w 88" name="T46"/>
              <a:gd fmla="*/ 76803 h 108" name="T47"/>
              <a:gd fmla="*/ 134938 w 88" name="T48"/>
              <a:gd fmla="*/ 0 h 108" name="T49"/>
              <a:gd fmla="*/ 131871 w 88" name="T50"/>
              <a:gd fmla="*/ 0 h 108" name="T51"/>
              <a:gd fmla="*/ 73602 w 88" name="T52"/>
              <a:gd fmla="*/ 33793 h 108" name="T53"/>
              <a:gd fmla="*/ 33734 w 88" name="T54"/>
              <a:gd fmla="*/ 43009 h 108" name="T55"/>
              <a:gd fmla="*/ 30668 w 88" name="T56"/>
              <a:gd fmla="*/ 43009 h 108" name="T57"/>
              <a:gd fmla="*/ 12267 w 88" name="T58"/>
              <a:gd fmla="*/ 52226 h 108" name="T59"/>
              <a:gd fmla="*/ 15334 w 88" name="T60"/>
              <a:gd fmla="*/ 199687 h 108" name="T61"/>
              <a:gd fmla="*/ 116537 w 88" name="T62"/>
              <a:gd fmla="*/ 328715 h 108" name="T63"/>
              <a:gd fmla="*/ 134938 w 88" name="T64"/>
              <a:gd fmla="*/ 328715 h 108" name="T65"/>
              <a:gd fmla="*/ 150271 w 88" name="T66"/>
              <a:gd fmla="*/ 328715 h 108" name="T67"/>
              <a:gd fmla="*/ 263741 w 88" name="T68"/>
              <a:gd fmla="*/ 156677 h 108" name="T69"/>
              <a:gd fmla="*/ 269875 w 88" name="T70"/>
              <a:gd fmla="*/ 82947 h 108" name="T71"/>
              <a:gd fmla="*/ 239207 w 88" name="T72"/>
              <a:gd fmla="*/ 43009 h 108" name="T73"/>
              <a:gd fmla="*/ 236141 w 88" name="T74"/>
              <a:gd fmla="*/ 43009 h 108" name="T75"/>
              <a:gd fmla="*/ 193206 w 88" name="T76"/>
              <a:gd fmla="*/ 33793 h 108" name="T77"/>
              <a:gd fmla="*/ 134938 w 88" name="T78"/>
              <a:gd fmla="*/ 0 h 108"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108" w="88">
                <a:moveTo>
                  <a:pt x="65" y="49"/>
                </a:moveTo>
                <a:cubicBezTo>
                  <a:pt x="63" y="49"/>
                  <a:pt x="62" y="49"/>
                  <a:pt x="61" y="50"/>
                </a:cubicBezTo>
                <a:cubicBezTo>
                  <a:pt x="42" y="71"/>
                  <a:pt x="42" y="71"/>
                  <a:pt x="42" y="71"/>
                </a:cubicBezTo>
                <a:cubicBezTo>
                  <a:pt x="32" y="61"/>
                  <a:pt x="32" y="61"/>
                  <a:pt x="32" y="61"/>
                </a:cubicBezTo>
                <a:cubicBezTo>
                  <a:pt x="31" y="60"/>
                  <a:pt x="30" y="60"/>
                  <a:pt x="29" y="60"/>
                </a:cubicBezTo>
                <a:cubicBezTo>
                  <a:pt x="27" y="60"/>
                  <a:pt x="26" y="61"/>
                  <a:pt x="25" y="61"/>
                </a:cubicBezTo>
                <a:cubicBezTo>
                  <a:pt x="24" y="63"/>
                  <a:pt x="24" y="66"/>
                  <a:pt x="26" y="68"/>
                </a:cubicBezTo>
                <a:cubicBezTo>
                  <a:pt x="38" y="79"/>
                  <a:pt x="38" y="79"/>
                  <a:pt x="38" y="79"/>
                </a:cubicBezTo>
                <a:cubicBezTo>
                  <a:pt x="38" y="79"/>
                  <a:pt x="38" y="79"/>
                  <a:pt x="39" y="80"/>
                </a:cubicBezTo>
                <a:cubicBezTo>
                  <a:pt x="39" y="80"/>
                  <a:pt x="39" y="80"/>
                  <a:pt x="40" y="81"/>
                </a:cubicBezTo>
                <a:cubicBezTo>
                  <a:pt x="40" y="81"/>
                  <a:pt x="41" y="81"/>
                  <a:pt x="42" y="81"/>
                </a:cubicBezTo>
                <a:cubicBezTo>
                  <a:pt x="42" y="81"/>
                  <a:pt x="42" y="81"/>
                  <a:pt x="42" y="81"/>
                </a:cubicBezTo>
                <a:cubicBezTo>
                  <a:pt x="43" y="81"/>
                  <a:pt x="43" y="81"/>
                  <a:pt x="44" y="81"/>
                </a:cubicBezTo>
                <a:cubicBezTo>
                  <a:pt x="45" y="80"/>
                  <a:pt x="45" y="80"/>
                  <a:pt x="45" y="80"/>
                </a:cubicBezTo>
                <a:cubicBezTo>
                  <a:pt x="46" y="79"/>
                  <a:pt x="46" y="79"/>
                  <a:pt x="46" y="79"/>
                </a:cubicBezTo>
                <a:cubicBezTo>
                  <a:pt x="46" y="79"/>
                  <a:pt x="46" y="79"/>
                  <a:pt x="46" y="79"/>
                </a:cubicBezTo>
                <a:cubicBezTo>
                  <a:pt x="68" y="56"/>
                  <a:pt x="68" y="56"/>
                  <a:pt x="68" y="56"/>
                </a:cubicBezTo>
                <a:cubicBezTo>
                  <a:pt x="69" y="54"/>
                  <a:pt x="69" y="52"/>
                  <a:pt x="68" y="50"/>
                </a:cubicBezTo>
                <a:cubicBezTo>
                  <a:pt x="67" y="49"/>
                  <a:pt x="66" y="49"/>
                  <a:pt x="65" y="49"/>
                </a:cubicBezTo>
                <a:moveTo>
                  <a:pt x="11" y="25"/>
                </a:moveTo>
                <a:cubicBezTo>
                  <a:pt x="20" y="25"/>
                  <a:pt x="27" y="22"/>
                  <a:pt x="31" y="19"/>
                </a:cubicBezTo>
                <a:cubicBezTo>
                  <a:pt x="35" y="16"/>
                  <a:pt x="37" y="13"/>
                  <a:pt x="38" y="12"/>
                </a:cubicBezTo>
                <a:cubicBezTo>
                  <a:pt x="40" y="11"/>
                  <a:pt x="42" y="10"/>
                  <a:pt x="43" y="10"/>
                </a:cubicBezTo>
                <a:cubicBezTo>
                  <a:pt x="43" y="10"/>
                  <a:pt x="43" y="10"/>
                  <a:pt x="43" y="10"/>
                </a:cubicBezTo>
                <a:cubicBezTo>
                  <a:pt x="43" y="10"/>
                  <a:pt x="43" y="10"/>
                  <a:pt x="43" y="10"/>
                </a:cubicBezTo>
                <a:cubicBezTo>
                  <a:pt x="44" y="11"/>
                  <a:pt x="44" y="11"/>
                  <a:pt x="44" y="11"/>
                </a:cubicBezTo>
                <a:cubicBezTo>
                  <a:pt x="44" y="10"/>
                  <a:pt x="44" y="10"/>
                  <a:pt x="44" y="10"/>
                </a:cubicBezTo>
                <a:cubicBezTo>
                  <a:pt x="45" y="10"/>
                  <a:pt x="48" y="11"/>
                  <a:pt x="50" y="12"/>
                </a:cubicBezTo>
                <a:cubicBezTo>
                  <a:pt x="51" y="13"/>
                  <a:pt x="53" y="16"/>
                  <a:pt x="57" y="19"/>
                </a:cubicBezTo>
                <a:cubicBezTo>
                  <a:pt x="61" y="22"/>
                  <a:pt x="67" y="25"/>
                  <a:pt x="76" y="25"/>
                </a:cubicBezTo>
                <a:cubicBezTo>
                  <a:pt x="76" y="25"/>
                  <a:pt x="76" y="25"/>
                  <a:pt x="76" y="25"/>
                </a:cubicBezTo>
                <a:cubicBezTo>
                  <a:pt x="77" y="25"/>
                  <a:pt x="77" y="25"/>
                  <a:pt x="77" y="25"/>
                </a:cubicBezTo>
                <a:cubicBezTo>
                  <a:pt x="77" y="25"/>
                  <a:pt x="77" y="25"/>
                  <a:pt x="77" y="25"/>
                </a:cubicBezTo>
                <a:cubicBezTo>
                  <a:pt x="77" y="25"/>
                  <a:pt x="77" y="25"/>
                  <a:pt x="77" y="27"/>
                </a:cubicBezTo>
                <a:cubicBezTo>
                  <a:pt x="77" y="27"/>
                  <a:pt x="77" y="31"/>
                  <a:pt x="77" y="38"/>
                </a:cubicBezTo>
                <a:cubicBezTo>
                  <a:pt x="76" y="48"/>
                  <a:pt x="73" y="63"/>
                  <a:pt x="68" y="75"/>
                </a:cubicBezTo>
                <a:cubicBezTo>
                  <a:pt x="66" y="81"/>
                  <a:pt x="62" y="87"/>
                  <a:pt x="58" y="90"/>
                </a:cubicBezTo>
                <a:cubicBezTo>
                  <a:pt x="54" y="94"/>
                  <a:pt x="50" y="96"/>
                  <a:pt x="44" y="97"/>
                </a:cubicBezTo>
                <a:cubicBezTo>
                  <a:pt x="44" y="97"/>
                  <a:pt x="44" y="97"/>
                  <a:pt x="44" y="97"/>
                </a:cubicBezTo>
                <a:cubicBezTo>
                  <a:pt x="44" y="97"/>
                  <a:pt x="44" y="97"/>
                  <a:pt x="44" y="97"/>
                </a:cubicBezTo>
                <a:cubicBezTo>
                  <a:pt x="36" y="96"/>
                  <a:pt x="30" y="92"/>
                  <a:pt x="26" y="86"/>
                </a:cubicBezTo>
                <a:cubicBezTo>
                  <a:pt x="18" y="77"/>
                  <a:pt x="14" y="62"/>
                  <a:pt x="12" y="49"/>
                </a:cubicBezTo>
                <a:cubicBezTo>
                  <a:pt x="11" y="43"/>
                  <a:pt x="11" y="37"/>
                  <a:pt x="11" y="33"/>
                </a:cubicBezTo>
                <a:cubicBezTo>
                  <a:pt x="10" y="29"/>
                  <a:pt x="10" y="27"/>
                  <a:pt x="10" y="27"/>
                </a:cubicBezTo>
                <a:cubicBezTo>
                  <a:pt x="10" y="25"/>
                  <a:pt x="11" y="25"/>
                  <a:pt x="11" y="25"/>
                </a:cubicBezTo>
                <a:cubicBezTo>
                  <a:pt x="11" y="25"/>
                  <a:pt x="11" y="25"/>
                  <a:pt x="11" y="25"/>
                </a:cubicBezTo>
                <a:cubicBezTo>
                  <a:pt x="11" y="25"/>
                  <a:pt x="11" y="25"/>
                  <a:pt x="11" y="25"/>
                </a:cubicBezTo>
                <a:cubicBezTo>
                  <a:pt x="11" y="25"/>
                  <a:pt x="11" y="25"/>
                  <a:pt x="11" y="25"/>
                </a:cubicBezTo>
                <a:moveTo>
                  <a:pt x="44" y="0"/>
                </a:moveTo>
                <a:cubicBezTo>
                  <a:pt x="44" y="0"/>
                  <a:pt x="44" y="0"/>
                  <a:pt x="44" y="0"/>
                </a:cubicBezTo>
                <a:cubicBezTo>
                  <a:pt x="44" y="0"/>
                  <a:pt x="44" y="0"/>
                  <a:pt x="44" y="0"/>
                </a:cubicBezTo>
                <a:cubicBezTo>
                  <a:pt x="43" y="0"/>
                  <a:pt x="43" y="0"/>
                  <a:pt x="43" y="0"/>
                </a:cubicBezTo>
                <a:cubicBezTo>
                  <a:pt x="41" y="0"/>
                  <a:pt x="36" y="0"/>
                  <a:pt x="31" y="4"/>
                </a:cubicBezTo>
                <a:cubicBezTo>
                  <a:pt x="28" y="6"/>
                  <a:pt x="27" y="9"/>
                  <a:pt x="24" y="11"/>
                </a:cubicBezTo>
                <a:cubicBezTo>
                  <a:pt x="22" y="13"/>
                  <a:pt x="18" y="14"/>
                  <a:pt x="11" y="14"/>
                </a:cubicBezTo>
                <a:cubicBezTo>
                  <a:pt x="11" y="14"/>
                  <a:pt x="11" y="14"/>
                  <a:pt x="11" y="14"/>
                </a:cubicBezTo>
                <a:cubicBezTo>
                  <a:pt x="11" y="14"/>
                  <a:pt x="10" y="14"/>
                  <a:pt x="10" y="14"/>
                </a:cubicBezTo>
                <a:cubicBezTo>
                  <a:pt x="10" y="14"/>
                  <a:pt x="10" y="14"/>
                  <a:pt x="10" y="14"/>
                </a:cubicBezTo>
                <a:cubicBezTo>
                  <a:pt x="9" y="14"/>
                  <a:pt x="9" y="14"/>
                  <a:pt x="9" y="14"/>
                </a:cubicBezTo>
                <a:cubicBezTo>
                  <a:pt x="9" y="14"/>
                  <a:pt x="7" y="15"/>
                  <a:pt x="4" y="17"/>
                </a:cubicBezTo>
                <a:cubicBezTo>
                  <a:pt x="2" y="18"/>
                  <a:pt x="0" y="22"/>
                  <a:pt x="0" y="27"/>
                </a:cubicBezTo>
                <a:cubicBezTo>
                  <a:pt x="0" y="27"/>
                  <a:pt x="0" y="46"/>
                  <a:pt x="5" y="65"/>
                </a:cubicBezTo>
                <a:cubicBezTo>
                  <a:pt x="7" y="75"/>
                  <a:pt x="11" y="85"/>
                  <a:pt x="17" y="93"/>
                </a:cubicBezTo>
                <a:cubicBezTo>
                  <a:pt x="22" y="99"/>
                  <a:pt x="29" y="105"/>
                  <a:pt x="38" y="107"/>
                </a:cubicBezTo>
                <a:cubicBezTo>
                  <a:pt x="38" y="108"/>
                  <a:pt x="38" y="108"/>
                  <a:pt x="38" y="108"/>
                </a:cubicBezTo>
                <a:cubicBezTo>
                  <a:pt x="44" y="107"/>
                  <a:pt x="44" y="107"/>
                  <a:pt x="44" y="107"/>
                </a:cubicBezTo>
                <a:cubicBezTo>
                  <a:pt x="49" y="108"/>
                  <a:pt x="49" y="108"/>
                  <a:pt x="49" y="108"/>
                </a:cubicBezTo>
                <a:cubicBezTo>
                  <a:pt x="49" y="107"/>
                  <a:pt x="49" y="107"/>
                  <a:pt x="49" y="107"/>
                </a:cubicBezTo>
                <a:cubicBezTo>
                  <a:pt x="58" y="105"/>
                  <a:pt x="65" y="99"/>
                  <a:pt x="70" y="93"/>
                </a:cubicBezTo>
                <a:cubicBezTo>
                  <a:pt x="80" y="81"/>
                  <a:pt x="84" y="64"/>
                  <a:pt x="86" y="51"/>
                </a:cubicBezTo>
                <a:cubicBezTo>
                  <a:pt x="88" y="37"/>
                  <a:pt x="88" y="27"/>
                  <a:pt x="88" y="27"/>
                </a:cubicBezTo>
                <a:cubicBezTo>
                  <a:pt x="88" y="27"/>
                  <a:pt x="88" y="27"/>
                  <a:pt x="88" y="27"/>
                </a:cubicBezTo>
                <a:cubicBezTo>
                  <a:pt x="88" y="22"/>
                  <a:pt x="86" y="18"/>
                  <a:pt x="83" y="17"/>
                </a:cubicBezTo>
                <a:cubicBezTo>
                  <a:pt x="81" y="15"/>
                  <a:pt x="79" y="14"/>
                  <a:pt x="78" y="14"/>
                </a:cubicBezTo>
                <a:cubicBezTo>
                  <a:pt x="78" y="14"/>
                  <a:pt x="78" y="14"/>
                  <a:pt x="78" y="14"/>
                </a:cubicBezTo>
                <a:cubicBezTo>
                  <a:pt x="77" y="14"/>
                  <a:pt x="77" y="14"/>
                  <a:pt x="77" y="14"/>
                </a:cubicBezTo>
                <a:cubicBezTo>
                  <a:pt x="76" y="14"/>
                  <a:pt x="76" y="14"/>
                  <a:pt x="76" y="14"/>
                </a:cubicBezTo>
                <a:cubicBezTo>
                  <a:pt x="69" y="14"/>
                  <a:pt x="66" y="13"/>
                  <a:pt x="63" y="11"/>
                </a:cubicBezTo>
                <a:cubicBezTo>
                  <a:pt x="61" y="9"/>
                  <a:pt x="60" y="6"/>
                  <a:pt x="56" y="4"/>
                </a:cubicBezTo>
                <a:cubicBezTo>
                  <a:pt x="51" y="0"/>
                  <a:pt x="46" y="0"/>
                  <a:pt x="4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8" name="Freeform 97"/>
          <p:cNvSpPr>
            <a:spLocks noEditPoints="1"/>
          </p:cNvSpPr>
          <p:nvPr/>
        </p:nvSpPr>
        <p:spPr bwMode="auto">
          <a:xfrm>
            <a:off x="10509250" y="3891870"/>
            <a:ext cx="279400" cy="349250"/>
          </a:xfrm>
          <a:custGeom>
            <a:gdLst>
              <a:gd fmla="*/ 135095 w 91" name="T0"/>
              <a:gd fmla="*/ 229770 h 114" name="T1"/>
              <a:gd fmla="*/ 196501 w 91" name="T2"/>
              <a:gd fmla="*/ 165434 h 114" name="T3"/>
              <a:gd fmla="*/ 205712 w 91" name="T4"/>
              <a:gd fmla="*/ 162371 h 114" name="T5"/>
              <a:gd fmla="*/ 214923 w 91" name="T6"/>
              <a:gd fmla="*/ 165434 h 114" name="T7"/>
              <a:gd fmla="*/ 214923 w 91" name="T8"/>
              <a:gd fmla="*/ 183816 h 114" name="T9"/>
              <a:gd fmla="*/ 150446 w 91" name="T10"/>
              <a:gd fmla="*/ 254279 h 114" name="T11"/>
              <a:gd fmla="*/ 150446 w 91" name="T12"/>
              <a:gd fmla="*/ 254279 h 114" name="T13"/>
              <a:gd fmla="*/ 147376 w 91" name="T14"/>
              <a:gd fmla="*/ 254279 h 114" name="T15"/>
              <a:gd fmla="*/ 141235 w 91" name="T16"/>
              <a:gd fmla="*/ 257342 h 114" name="T17"/>
              <a:gd fmla="*/ 135095 w 91" name="T18"/>
              <a:gd fmla="*/ 260406 h 114" name="T19"/>
              <a:gd fmla="*/ 135095 w 91" name="T20"/>
              <a:gd fmla="*/ 260406 h 114" name="T21"/>
              <a:gd fmla="*/ 128954 w 91" name="T22"/>
              <a:gd fmla="*/ 257342 h 114" name="T23"/>
              <a:gd fmla="*/ 125884 w 91" name="T24"/>
              <a:gd fmla="*/ 257342 h 114" name="T25"/>
              <a:gd fmla="*/ 122813 w 91" name="T26"/>
              <a:gd fmla="*/ 254279 h 114" name="T27"/>
              <a:gd fmla="*/ 85969 w 91" name="T28"/>
              <a:gd fmla="*/ 220579 h 114" name="T29"/>
              <a:gd fmla="*/ 85969 w 91" name="T30"/>
              <a:gd fmla="*/ 199134 h 114" name="T31"/>
              <a:gd fmla="*/ 95180 w 91" name="T32"/>
              <a:gd fmla="*/ 196070 h 114" name="T33"/>
              <a:gd fmla="*/ 104391 w 91" name="T34"/>
              <a:gd fmla="*/ 199134 h 114" name="T35"/>
              <a:gd fmla="*/ 135095 w 91" name="T36"/>
              <a:gd fmla="*/ 229770 h 114" name="T37"/>
              <a:gd fmla="*/ 27633 w 91" name="T38"/>
              <a:gd fmla="*/ 140925 h 114" name="T39"/>
              <a:gd fmla="*/ 21492 w 91" name="T40"/>
              <a:gd fmla="*/ 137862 h 114" name="T41"/>
              <a:gd fmla="*/ 18422 w 91" name="T42"/>
              <a:gd fmla="*/ 76590 h 114" name="T43"/>
              <a:gd fmla="*/ 18422 w 91" name="T44"/>
              <a:gd fmla="*/ 73526 h 114" name="T45"/>
              <a:gd fmla="*/ 24563 w 91" name="T46"/>
              <a:gd fmla="*/ 70463 h 114" name="T47"/>
              <a:gd fmla="*/ 110532 w 91" name="T48"/>
              <a:gd fmla="*/ 30636 h 114" name="T49"/>
              <a:gd fmla="*/ 116673 w 91" name="T50"/>
              <a:gd fmla="*/ 24509 h 114" name="T51"/>
              <a:gd fmla="*/ 138165 w 91" name="T52"/>
              <a:gd fmla="*/ 18382 h 114" name="T53"/>
              <a:gd fmla="*/ 141235 w 91" name="T54"/>
              <a:gd fmla="*/ 18382 h 114" name="T55"/>
              <a:gd fmla="*/ 141235 w 91" name="T56"/>
              <a:gd fmla="*/ 18382 h 114" name="T57"/>
              <a:gd fmla="*/ 141235 w 91" name="T58"/>
              <a:gd fmla="*/ 18382 h 114" name="T59"/>
              <a:gd fmla="*/ 147376 w 91" name="T60"/>
              <a:gd fmla="*/ 21445 h 114" name="T61"/>
              <a:gd fmla="*/ 141235 w 91" name="T62"/>
              <a:gd fmla="*/ 27572 h 114" name="T63"/>
              <a:gd fmla="*/ 141235 w 91" name="T64"/>
              <a:gd fmla="*/ 27572 h 114" name="T65"/>
              <a:gd fmla="*/ 138165 w 91" name="T66"/>
              <a:gd fmla="*/ 27572 h 114" name="T67"/>
              <a:gd fmla="*/ 138165 w 91" name="T68"/>
              <a:gd fmla="*/ 27572 h 114" name="T69"/>
              <a:gd fmla="*/ 122813 w 91" name="T70"/>
              <a:gd fmla="*/ 33700 h 114" name="T71"/>
              <a:gd fmla="*/ 119743 w 91" name="T72"/>
              <a:gd fmla="*/ 39827 h 114" name="T73"/>
              <a:gd fmla="*/ 30703 w 91" name="T74"/>
              <a:gd fmla="*/ 79654 h 114" name="T75"/>
              <a:gd fmla="*/ 33774 w 91" name="T76"/>
              <a:gd fmla="*/ 134798 h 114" name="T77"/>
              <a:gd fmla="*/ 27633 w 91" name="T78"/>
              <a:gd fmla="*/ 140925 h 114" name="T79"/>
              <a:gd fmla="*/ 27633 w 91" name="T80"/>
              <a:gd fmla="*/ 140925 h 114" name="T81"/>
              <a:gd fmla="*/ 141235 w 91" name="T82"/>
              <a:gd fmla="*/ 0 h 114" name="T83"/>
              <a:gd fmla="*/ 141235 w 91" name="T84"/>
              <a:gd fmla="*/ 0 h 114" name="T85"/>
              <a:gd fmla="*/ 138165 w 91" name="T86"/>
              <a:gd fmla="*/ 0 h 114" name="T87"/>
              <a:gd fmla="*/ 107462 w 91" name="T88"/>
              <a:gd fmla="*/ 9191 h 114" name="T89"/>
              <a:gd fmla="*/ 21492 w 91" name="T90"/>
              <a:gd fmla="*/ 52081 h 114" name="T91"/>
              <a:gd fmla="*/ 18422 w 91" name="T92"/>
              <a:gd fmla="*/ 52081 h 114" name="T93"/>
              <a:gd fmla="*/ 0 w 91" name="T94"/>
              <a:gd fmla="*/ 76590 h 114" name="T95"/>
              <a:gd fmla="*/ 141235 w 91" name="T96"/>
              <a:gd fmla="*/ 349250 h 114" name="T97"/>
              <a:gd fmla="*/ 141235 w 91" name="T98"/>
              <a:gd fmla="*/ 349250 h 114" name="T99"/>
              <a:gd fmla="*/ 141235 w 91" name="T100"/>
              <a:gd fmla="*/ 349250 h 114" name="T101"/>
              <a:gd fmla="*/ 141235 w 91" name="T102"/>
              <a:gd fmla="*/ 349250 h 114" name="T103"/>
              <a:gd fmla="*/ 141235 w 91" name="T104"/>
              <a:gd fmla="*/ 349250 h 114" name="T105"/>
              <a:gd fmla="*/ 279400 w 91" name="T106"/>
              <a:gd fmla="*/ 76590 h 114" name="T107"/>
              <a:gd fmla="*/ 260978 w 91" name="T108"/>
              <a:gd fmla="*/ 52081 h 114" name="T109"/>
              <a:gd fmla="*/ 257908 w 91" name="T110"/>
              <a:gd fmla="*/ 52081 h 114" name="T111"/>
              <a:gd fmla="*/ 175009 w 91" name="T112"/>
              <a:gd fmla="*/ 9191 h 114" name="T113"/>
              <a:gd fmla="*/ 141235 w 91" name="T114"/>
              <a:gd fmla="*/ 0 h 11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14" w="91">
                <a:moveTo>
                  <a:pt x="44" y="75"/>
                </a:moveTo>
                <a:cubicBezTo>
                  <a:pt x="64" y="54"/>
                  <a:pt x="64" y="54"/>
                  <a:pt x="64" y="54"/>
                </a:cubicBezTo>
                <a:cubicBezTo>
                  <a:pt x="65" y="53"/>
                  <a:pt x="66" y="53"/>
                  <a:pt x="67" y="53"/>
                </a:cubicBezTo>
                <a:cubicBezTo>
                  <a:pt x="68" y="53"/>
                  <a:pt x="69" y="53"/>
                  <a:pt x="70" y="54"/>
                </a:cubicBezTo>
                <a:cubicBezTo>
                  <a:pt x="72" y="56"/>
                  <a:pt x="72" y="58"/>
                  <a:pt x="70" y="60"/>
                </a:cubicBezTo>
                <a:cubicBezTo>
                  <a:pt x="49" y="83"/>
                  <a:pt x="49" y="83"/>
                  <a:pt x="49" y="83"/>
                </a:cubicBezTo>
                <a:cubicBezTo>
                  <a:pt x="49" y="83"/>
                  <a:pt x="49" y="83"/>
                  <a:pt x="49" y="83"/>
                </a:cubicBezTo>
                <a:cubicBezTo>
                  <a:pt x="48" y="83"/>
                  <a:pt x="48" y="83"/>
                  <a:pt x="48" y="83"/>
                </a:cubicBezTo>
                <a:cubicBezTo>
                  <a:pt x="47" y="84"/>
                  <a:pt x="47" y="84"/>
                  <a:pt x="46" y="84"/>
                </a:cubicBezTo>
                <a:cubicBezTo>
                  <a:pt x="46" y="85"/>
                  <a:pt x="45" y="85"/>
                  <a:pt x="44" y="85"/>
                </a:cubicBezTo>
                <a:cubicBezTo>
                  <a:pt x="44" y="85"/>
                  <a:pt x="44" y="85"/>
                  <a:pt x="44" y="85"/>
                </a:cubicBezTo>
                <a:cubicBezTo>
                  <a:pt x="44" y="85"/>
                  <a:pt x="43" y="85"/>
                  <a:pt x="42" y="84"/>
                </a:cubicBezTo>
                <a:cubicBezTo>
                  <a:pt x="42" y="84"/>
                  <a:pt x="41" y="84"/>
                  <a:pt x="41" y="84"/>
                </a:cubicBezTo>
                <a:cubicBezTo>
                  <a:pt x="41" y="83"/>
                  <a:pt x="40" y="83"/>
                  <a:pt x="40" y="83"/>
                </a:cubicBezTo>
                <a:cubicBezTo>
                  <a:pt x="28" y="72"/>
                  <a:pt x="28" y="72"/>
                  <a:pt x="28" y="72"/>
                </a:cubicBezTo>
                <a:cubicBezTo>
                  <a:pt x="26" y="70"/>
                  <a:pt x="26" y="67"/>
                  <a:pt x="28" y="65"/>
                </a:cubicBezTo>
                <a:cubicBezTo>
                  <a:pt x="29" y="64"/>
                  <a:pt x="30" y="64"/>
                  <a:pt x="31" y="64"/>
                </a:cubicBezTo>
                <a:cubicBezTo>
                  <a:pt x="32" y="64"/>
                  <a:pt x="33" y="64"/>
                  <a:pt x="34" y="65"/>
                </a:cubicBezTo>
                <a:cubicBezTo>
                  <a:pt x="44" y="75"/>
                  <a:pt x="44" y="75"/>
                  <a:pt x="44" y="75"/>
                </a:cubicBezTo>
                <a:moveTo>
                  <a:pt x="9" y="46"/>
                </a:moveTo>
                <a:cubicBezTo>
                  <a:pt x="8" y="46"/>
                  <a:pt x="8" y="46"/>
                  <a:pt x="7" y="45"/>
                </a:cubicBezTo>
                <a:cubicBezTo>
                  <a:pt x="6" y="34"/>
                  <a:pt x="6" y="26"/>
                  <a:pt x="6" y="25"/>
                </a:cubicBezTo>
                <a:cubicBezTo>
                  <a:pt x="6" y="25"/>
                  <a:pt x="6" y="24"/>
                  <a:pt x="6" y="24"/>
                </a:cubicBezTo>
                <a:cubicBezTo>
                  <a:pt x="6" y="23"/>
                  <a:pt x="7" y="23"/>
                  <a:pt x="8" y="23"/>
                </a:cubicBezTo>
                <a:cubicBezTo>
                  <a:pt x="25" y="22"/>
                  <a:pt x="32" y="15"/>
                  <a:pt x="36" y="10"/>
                </a:cubicBezTo>
                <a:cubicBezTo>
                  <a:pt x="37" y="9"/>
                  <a:pt x="38" y="8"/>
                  <a:pt x="38" y="8"/>
                </a:cubicBezTo>
                <a:cubicBezTo>
                  <a:pt x="41" y="6"/>
                  <a:pt x="44" y="6"/>
                  <a:pt x="45" y="6"/>
                </a:cubicBezTo>
                <a:cubicBezTo>
                  <a:pt x="46" y="6"/>
                  <a:pt x="46" y="6"/>
                  <a:pt x="46" y="6"/>
                </a:cubicBezTo>
                <a:cubicBezTo>
                  <a:pt x="46" y="6"/>
                  <a:pt x="46" y="6"/>
                  <a:pt x="46" y="6"/>
                </a:cubicBezTo>
                <a:cubicBezTo>
                  <a:pt x="46" y="6"/>
                  <a:pt x="46" y="6"/>
                  <a:pt x="46" y="6"/>
                </a:cubicBezTo>
                <a:cubicBezTo>
                  <a:pt x="47" y="6"/>
                  <a:pt x="48" y="6"/>
                  <a:pt x="48" y="7"/>
                </a:cubicBezTo>
                <a:cubicBezTo>
                  <a:pt x="48" y="8"/>
                  <a:pt x="47" y="9"/>
                  <a:pt x="46" y="9"/>
                </a:cubicBezTo>
                <a:cubicBezTo>
                  <a:pt x="46" y="9"/>
                  <a:pt x="46" y="9"/>
                  <a:pt x="46" y="9"/>
                </a:cubicBezTo>
                <a:cubicBezTo>
                  <a:pt x="45" y="9"/>
                  <a:pt x="45" y="9"/>
                  <a:pt x="45" y="9"/>
                </a:cubicBezTo>
                <a:cubicBezTo>
                  <a:pt x="45" y="9"/>
                  <a:pt x="45" y="9"/>
                  <a:pt x="45" y="9"/>
                </a:cubicBezTo>
                <a:cubicBezTo>
                  <a:pt x="44" y="9"/>
                  <a:pt x="42" y="9"/>
                  <a:pt x="40" y="11"/>
                </a:cubicBezTo>
                <a:cubicBezTo>
                  <a:pt x="40" y="11"/>
                  <a:pt x="39" y="12"/>
                  <a:pt x="39" y="13"/>
                </a:cubicBezTo>
                <a:cubicBezTo>
                  <a:pt x="34" y="17"/>
                  <a:pt x="27" y="25"/>
                  <a:pt x="10" y="26"/>
                </a:cubicBezTo>
                <a:cubicBezTo>
                  <a:pt x="10" y="29"/>
                  <a:pt x="10" y="36"/>
                  <a:pt x="11" y="44"/>
                </a:cubicBezTo>
                <a:cubicBezTo>
                  <a:pt x="11" y="45"/>
                  <a:pt x="10" y="46"/>
                  <a:pt x="9" y="46"/>
                </a:cubicBezTo>
                <a:cubicBezTo>
                  <a:pt x="9" y="46"/>
                  <a:pt x="9" y="46"/>
                  <a:pt x="9" y="46"/>
                </a:cubicBezTo>
                <a:moveTo>
                  <a:pt x="46" y="0"/>
                </a:moveTo>
                <a:cubicBezTo>
                  <a:pt x="46" y="0"/>
                  <a:pt x="46" y="0"/>
                  <a:pt x="46" y="0"/>
                </a:cubicBezTo>
                <a:cubicBezTo>
                  <a:pt x="46" y="0"/>
                  <a:pt x="45" y="0"/>
                  <a:pt x="45" y="0"/>
                </a:cubicBezTo>
                <a:cubicBezTo>
                  <a:pt x="43" y="0"/>
                  <a:pt x="39" y="0"/>
                  <a:pt x="35" y="3"/>
                </a:cubicBezTo>
                <a:cubicBezTo>
                  <a:pt x="30" y="7"/>
                  <a:pt x="27" y="17"/>
                  <a:pt x="7" y="17"/>
                </a:cubicBezTo>
                <a:cubicBezTo>
                  <a:pt x="7" y="17"/>
                  <a:pt x="6" y="17"/>
                  <a:pt x="6" y="17"/>
                </a:cubicBezTo>
                <a:cubicBezTo>
                  <a:pt x="6" y="17"/>
                  <a:pt x="0" y="18"/>
                  <a:pt x="0" y="25"/>
                </a:cubicBezTo>
                <a:cubicBezTo>
                  <a:pt x="0" y="25"/>
                  <a:pt x="0" y="112"/>
                  <a:pt x="46" y="114"/>
                </a:cubicBezTo>
                <a:cubicBezTo>
                  <a:pt x="46" y="114"/>
                  <a:pt x="46" y="114"/>
                  <a:pt x="46" y="114"/>
                </a:cubicBezTo>
                <a:cubicBezTo>
                  <a:pt x="46" y="114"/>
                  <a:pt x="46" y="114"/>
                  <a:pt x="46" y="114"/>
                </a:cubicBezTo>
                <a:cubicBezTo>
                  <a:pt x="46" y="114"/>
                  <a:pt x="46" y="114"/>
                  <a:pt x="46" y="114"/>
                </a:cubicBezTo>
                <a:cubicBezTo>
                  <a:pt x="46" y="114"/>
                  <a:pt x="46" y="114"/>
                  <a:pt x="46" y="114"/>
                </a:cubicBezTo>
                <a:cubicBezTo>
                  <a:pt x="91" y="112"/>
                  <a:pt x="91" y="25"/>
                  <a:pt x="91" y="25"/>
                </a:cubicBezTo>
                <a:cubicBezTo>
                  <a:pt x="91" y="18"/>
                  <a:pt x="85" y="17"/>
                  <a:pt x="85" y="17"/>
                </a:cubicBezTo>
                <a:cubicBezTo>
                  <a:pt x="85" y="17"/>
                  <a:pt x="85" y="17"/>
                  <a:pt x="84" y="17"/>
                </a:cubicBezTo>
                <a:cubicBezTo>
                  <a:pt x="65" y="17"/>
                  <a:pt x="62" y="7"/>
                  <a:pt x="57" y="3"/>
                </a:cubicBezTo>
                <a:cubicBezTo>
                  <a:pt x="52" y="0"/>
                  <a:pt x="48" y="0"/>
                  <a:pt x="4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99" name="Freeform 99"/>
          <p:cNvSpPr>
            <a:spLocks noEditPoints="1"/>
          </p:cNvSpPr>
          <p:nvPr/>
        </p:nvSpPr>
        <p:spPr bwMode="auto">
          <a:xfrm>
            <a:off x="8986837" y="3899807"/>
            <a:ext cx="295275" cy="334963"/>
          </a:xfrm>
          <a:custGeom>
            <a:gdLst>
              <a:gd fmla="*/ 270669 w 96" name="T0"/>
              <a:gd fmla="*/ 282721 h 109" name="T1"/>
              <a:gd fmla="*/ 27682 w 96" name="T2"/>
              <a:gd fmla="*/ 282721 h 109" name="T3"/>
              <a:gd fmla="*/ 0 w 96" name="T4"/>
              <a:gd fmla="*/ 307306 h 109" name="T5"/>
              <a:gd fmla="*/ 27682 w 96" name="T6"/>
              <a:gd fmla="*/ 334963 h 109" name="T7"/>
              <a:gd fmla="*/ 270669 w 96" name="T8"/>
              <a:gd fmla="*/ 334963 h 109" name="T9"/>
              <a:gd fmla="*/ 295275 w 96" name="T10"/>
              <a:gd fmla="*/ 307306 h 109" name="T11"/>
              <a:gd fmla="*/ 270669 w 96" name="T12"/>
              <a:gd fmla="*/ 282721 h 109" name="T13"/>
              <a:gd fmla="*/ 147638 w 96" name="T14"/>
              <a:gd fmla="*/ 0 h 109" name="T15"/>
              <a:gd fmla="*/ 116880 w 96" name="T16"/>
              <a:gd fmla="*/ 30731 h 109" name="T17"/>
              <a:gd fmla="*/ 116880 w 96" name="T18"/>
              <a:gd fmla="*/ 175164 h 109" name="T19"/>
              <a:gd fmla="*/ 79970 w 96" name="T20"/>
              <a:gd fmla="*/ 138287 h 109" name="T21"/>
              <a:gd fmla="*/ 64591 w 96" name="T22"/>
              <a:gd fmla="*/ 132141 h 109" name="T23"/>
              <a:gd fmla="*/ 46137 w 96" name="T24"/>
              <a:gd fmla="*/ 141361 h 109" name="T25"/>
              <a:gd fmla="*/ 46137 w 96" name="T26"/>
              <a:gd fmla="*/ 175164 h 109" name="T27"/>
              <a:gd fmla="*/ 123031 w 96" name="T28"/>
              <a:gd fmla="*/ 245844 h 109" name="T29"/>
              <a:gd fmla="*/ 129183 w 96" name="T30"/>
              <a:gd fmla="*/ 251991 h 109" name="T31"/>
              <a:gd fmla="*/ 138410 w 96" name="T32"/>
              <a:gd fmla="*/ 255064 h 109" name="T33"/>
              <a:gd fmla="*/ 147638 w 96" name="T34"/>
              <a:gd fmla="*/ 258137 h 109" name="T35"/>
              <a:gd fmla="*/ 147638 w 96" name="T36"/>
              <a:gd fmla="*/ 258137 h 109" name="T37"/>
              <a:gd fmla="*/ 147638 w 96" name="T38"/>
              <a:gd fmla="*/ 258137 h 109" name="T39"/>
              <a:gd fmla="*/ 159941 w 96" name="T40"/>
              <a:gd fmla="*/ 255064 h 109" name="T41"/>
              <a:gd fmla="*/ 169168 w 96" name="T42"/>
              <a:gd fmla="*/ 248917 h 109" name="T43"/>
              <a:gd fmla="*/ 172244 w 96" name="T44"/>
              <a:gd fmla="*/ 245844 h 109" name="T45"/>
              <a:gd fmla="*/ 249138 w 96" name="T46"/>
              <a:gd fmla="*/ 175164 h 109" name="T47"/>
              <a:gd fmla="*/ 258366 w 96" name="T48"/>
              <a:gd fmla="*/ 156726 h 109" name="T49"/>
              <a:gd fmla="*/ 249138 w 96" name="T50"/>
              <a:gd fmla="*/ 141361 h 109" name="T51"/>
              <a:gd fmla="*/ 233759 w 96" name="T52"/>
              <a:gd fmla="*/ 132141 h 109" name="T53"/>
              <a:gd fmla="*/ 215305 w 96" name="T54"/>
              <a:gd fmla="*/ 138287 h 109" name="T55"/>
              <a:gd fmla="*/ 178395 w 96" name="T56"/>
              <a:gd fmla="*/ 175164 h 109" name="T57"/>
              <a:gd fmla="*/ 178395 w 96" name="T58"/>
              <a:gd fmla="*/ 30731 h 109" name="T59"/>
              <a:gd fmla="*/ 147638 w 96" name="T60"/>
              <a:gd fmla="*/ 0 h 10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09" w="96">
                <a:moveTo>
                  <a:pt x="88" y="92"/>
                </a:moveTo>
                <a:cubicBezTo>
                  <a:pt x="9" y="92"/>
                  <a:pt x="9" y="92"/>
                  <a:pt x="9" y="92"/>
                </a:cubicBezTo>
                <a:cubicBezTo>
                  <a:pt x="4" y="92"/>
                  <a:pt x="0" y="96"/>
                  <a:pt x="0" y="100"/>
                </a:cubicBezTo>
                <a:cubicBezTo>
                  <a:pt x="0" y="105"/>
                  <a:pt x="4" y="109"/>
                  <a:pt x="9" y="109"/>
                </a:cubicBezTo>
                <a:cubicBezTo>
                  <a:pt x="88" y="109"/>
                  <a:pt x="88" y="109"/>
                  <a:pt x="88" y="109"/>
                </a:cubicBezTo>
                <a:cubicBezTo>
                  <a:pt x="92" y="109"/>
                  <a:pt x="96" y="105"/>
                  <a:pt x="96" y="100"/>
                </a:cubicBezTo>
                <a:cubicBezTo>
                  <a:pt x="96" y="96"/>
                  <a:pt x="92" y="92"/>
                  <a:pt x="88" y="92"/>
                </a:cubicBezTo>
                <a:moveTo>
                  <a:pt x="48" y="0"/>
                </a:moveTo>
                <a:cubicBezTo>
                  <a:pt x="43" y="0"/>
                  <a:pt x="38" y="4"/>
                  <a:pt x="38" y="10"/>
                </a:cubicBezTo>
                <a:cubicBezTo>
                  <a:pt x="38" y="57"/>
                  <a:pt x="38" y="57"/>
                  <a:pt x="38" y="57"/>
                </a:cubicBezTo>
                <a:cubicBezTo>
                  <a:pt x="26" y="45"/>
                  <a:pt x="26" y="45"/>
                  <a:pt x="26" y="45"/>
                </a:cubicBezTo>
                <a:cubicBezTo>
                  <a:pt x="24" y="44"/>
                  <a:pt x="22" y="43"/>
                  <a:pt x="21" y="43"/>
                </a:cubicBezTo>
                <a:cubicBezTo>
                  <a:pt x="18" y="43"/>
                  <a:pt x="16" y="44"/>
                  <a:pt x="15" y="46"/>
                </a:cubicBezTo>
                <a:cubicBezTo>
                  <a:pt x="12" y="49"/>
                  <a:pt x="12" y="54"/>
                  <a:pt x="15" y="57"/>
                </a:cubicBezTo>
                <a:cubicBezTo>
                  <a:pt x="40" y="80"/>
                  <a:pt x="40" y="80"/>
                  <a:pt x="40" y="80"/>
                </a:cubicBezTo>
                <a:cubicBezTo>
                  <a:pt x="41" y="80"/>
                  <a:pt x="41" y="81"/>
                  <a:pt x="42" y="82"/>
                </a:cubicBezTo>
                <a:cubicBezTo>
                  <a:pt x="43" y="82"/>
                  <a:pt x="44" y="83"/>
                  <a:pt x="45" y="83"/>
                </a:cubicBezTo>
                <a:cubicBezTo>
                  <a:pt x="46" y="84"/>
                  <a:pt x="47" y="84"/>
                  <a:pt x="48" y="84"/>
                </a:cubicBezTo>
                <a:cubicBezTo>
                  <a:pt x="48" y="84"/>
                  <a:pt x="48" y="84"/>
                  <a:pt x="48" y="84"/>
                </a:cubicBezTo>
                <a:cubicBezTo>
                  <a:pt x="48" y="84"/>
                  <a:pt x="48" y="84"/>
                  <a:pt x="48" y="84"/>
                </a:cubicBezTo>
                <a:cubicBezTo>
                  <a:pt x="49" y="84"/>
                  <a:pt x="51" y="84"/>
                  <a:pt x="52" y="83"/>
                </a:cubicBezTo>
                <a:cubicBezTo>
                  <a:pt x="53" y="83"/>
                  <a:pt x="54" y="82"/>
                  <a:pt x="55" y="81"/>
                </a:cubicBezTo>
                <a:cubicBezTo>
                  <a:pt x="55" y="81"/>
                  <a:pt x="56" y="80"/>
                  <a:pt x="56" y="80"/>
                </a:cubicBezTo>
                <a:cubicBezTo>
                  <a:pt x="81" y="57"/>
                  <a:pt x="81" y="57"/>
                  <a:pt x="81" y="57"/>
                </a:cubicBezTo>
                <a:cubicBezTo>
                  <a:pt x="83" y="55"/>
                  <a:pt x="84" y="53"/>
                  <a:pt x="84" y="51"/>
                </a:cubicBezTo>
                <a:cubicBezTo>
                  <a:pt x="84" y="49"/>
                  <a:pt x="83" y="47"/>
                  <a:pt x="81" y="46"/>
                </a:cubicBezTo>
                <a:cubicBezTo>
                  <a:pt x="80" y="44"/>
                  <a:pt x="78" y="43"/>
                  <a:pt x="76" y="43"/>
                </a:cubicBezTo>
                <a:cubicBezTo>
                  <a:pt x="74" y="43"/>
                  <a:pt x="72" y="44"/>
                  <a:pt x="70" y="45"/>
                </a:cubicBezTo>
                <a:cubicBezTo>
                  <a:pt x="58" y="57"/>
                  <a:pt x="58" y="57"/>
                  <a:pt x="58" y="57"/>
                </a:cubicBezTo>
                <a:cubicBezTo>
                  <a:pt x="58" y="10"/>
                  <a:pt x="58" y="10"/>
                  <a:pt x="58" y="10"/>
                </a:cubicBezTo>
                <a:cubicBezTo>
                  <a:pt x="58" y="4"/>
                  <a:pt x="54" y="0"/>
                  <a:pt x="4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0" name="Freeform 104"/>
          <p:cNvSpPr>
            <a:spLocks noEditPoints="1"/>
          </p:cNvSpPr>
          <p:nvPr/>
        </p:nvSpPr>
        <p:spPr bwMode="auto">
          <a:xfrm>
            <a:off x="9693275" y="3883932"/>
            <a:ext cx="404812" cy="365125"/>
          </a:xfrm>
          <a:custGeom>
            <a:gdLst>
              <a:gd fmla="*/ 110403 w 132" name="T0"/>
              <a:gd fmla="*/ 205575 h 119" name="T1"/>
              <a:gd fmla="*/ 107337 w 132" name="T2"/>
              <a:gd fmla="*/ 248530 h 119" name="T3"/>
              <a:gd fmla="*/ 113470 w 132" name="T4"/>
              <a:gd fmla="*/ 260804 h 119" name="T5"/>
              <a:gd fmla="*/ 122670 w 132" name="T6"/>
              <a:gd fmla="*/ 254667 h 119" name="T7"/>
              <a:gd fmla="*/ 184005 w 132" name="T8"/>
              <a:gd fmla="*/ 254667 h 119" name="T9"/>
              <a:gd fmla="*/ 184005 w 132" name="T10"/>
              <a:gd fmla="*/ 248530 h 119" name="T11"/>
              <a:gd fmla="*/ 122670 w 132" name="T12"/>
              <a:gd fmla="*/ 248530 h 119" name="T13"/>
              <a:gd fmla="*/ 119604 w 132" name="T14"/>
              <a:gd fmla="*/ 205575 h 119" name="T15"/>
              <a:gd fmla="*/ 92003 w 132" name="T16"/>
              <a:gd fmla="*/ 181028 h 119" name="T17"/>
              <a:gd fmla="*/ 82802 w 132" name="T18"/>
              <a:gd fmla="*/ 184097 h 119" name="T19"/>
              <a:gd fmla="*/ 46001 w 132" name="T20"/>
              <a:gd fmla="*/ 233189 h 119" name="T21"/>
              <a:gd fmla="*/ 49068 w 132" name="T22"/>
              <a:gd fmla="*/ 233189 h 119" name="T23"/>
              <a:gd fmla="*/ 92003 w 132" name="T24"/>
              <a:gd fmla="*/ 187165 h 119" name="T25"/>
              <a:gd fmla="*/ 92003 w 132" name="T26"/>
              <a:gd fmla="*/ 181028 h 119" name="T27"/>
              <a:gd fmla="*/ 233074 w 132" name="T28"/>
              <a:gd fmla="*/ 88980 h 119" name="T29"/>
              <a:gd fmla="*/ 230007 w 132" name="T30"/>
              <a:gd fmla="*/ 156482 h 119" name="T31"/>
              <a:gd fmla="*/ 251474 w 132" name="T32"/>
              <a:gd fmla="*/ 208643 h 119" name="T33"/>
              <a:gd fmla="*/ 282142 w 132" name="T34"/>
              <a:gd fmla="*/ 251599 h 119" name="T35"/>
              <a:gd fmla="*/ 303609 w 132" name="T36"/>
              <a:gd fmla="*/ 211711 h 119" name="T37"/>
              <a:gd fmla="*/ 340410 w 132" name="T38"/>
              <a:gd fmla="*/ 153414 h 119" name="T39"/>
              <a:gd fmla="*/ 322010 w 132" name="T40"/>
              <a:gd fmla="*/ 92048 h 119" name="T41"/>
              <a:gd fmla="*/ 279075 w 132" name="T42"/>
              <a:gd fmla="*/ 98185 h 119" name="T43"/>
              <a:gd fmla="*/ 260674 w 132" name="T44"/>
              <a:gd fmla="*/ 113526 h 119" name="T45"/>
              <a:gd fmla="*/ 113470 w 132" name="T46"/>
              <a:gd fmla="*/ 337511 h 119" name="T47"/>
              <a:gd fmla="*/ 79736 w 132" name="T48"/>
              <a:gd fmla="*/ 168755 h 119" name="T49"/>
              <a:gd fmla="*/ 116537 w 132" name="T50"/>
              <a:gd fmla="*/ 162619 h 119" name="T51"/>
              <a:gd fmla="*/ 147204 w 132" name="T52"/>
              <a:gd fmla="*/ 168755 h 119" name="T53"/>
              <a:gd fmla="*/ 202406 w 132" name="T54"/>
              <a:gd fmla="*/ 251599 h 119" name="T55"/>
              <a:gd fmla="*/ 199339 w 132" name="T56"/>
              <a:gd fmla="*/ 279213 h 119" name="T57"/>
              <a:gd fmla="*/ 113470 w 132" name="T58"/>
              <a:gd fmla="*/ 337511 h 119" name="T59"/>
              <a:gd fmla="*/ 119604 w 132" name="T60"/>
              <a:gd fmla="*/ 138072 h 119" name="T61"/>
              <a:gd fmla="*/ 368011 w 132" name="T62"/>
              <a:gd fmla="*/ 159550 h 119" name="T63"/>
              <a:gd fmla="*/ 223873 w 132" name="T64"/>
              <a:gd fmla="*/ 285350 h 119" name="T65"/>
              <a:gd fmla="*/ 236140 w 132" name="T66"/>
              <a:gd fmla="*/ 248530 h 119" name="T67"/>
              <a:gd fmla="*/ 165605 w 132" name="T68"/>
              <a:gd fmla="*/ 147277 h 119" name="T69"/>
              <a:gd fmla="*/ 171738 w 132" name="T70"/>
              <a:gd fmla="*/ 116595 h 119" name="T71"/>
              <a:gd fmla="*/ 199339 w 132" name="T72"/>
              <a:gd fmla="*/ 73639 h 119" name="T73"/>
              <a:gd fmla="*/ 211606 w 132" name="T74"/>
              <a:gd fmla="*/ 76707 h 119" name="T75"/>
              <a:gd fmla="*/ 208540 w 132" name="T76"/>
              <a:gd fmla="*/ 58297 h 119" name="T77"/>
              <a:gd fmla="*/ 162538 w 132" name="T78"/>
              <a:gd fmla="*/ 101253 h 119" name="T79"/>
              <a:gd fmla="*/ 131871 w 132" name="T80"/>
              <a:gd fmla="*/ 138072 h 119" name="T81"/>
              <a:gd fmla="*/ 82802 w 132" name="T82"/>
              <a:gd fmla="*/ 141141 h 119" name="T83"/>
              <a:gd fmla="*/ 113470 w 132" name="T84"/>
              <a:gd fmla="*/ 365125 h 119" name="T85"/>
              <a:gd fmla="*/ 242274 w 132" name="T86"/>
              <a:gd fmla="*/ 322169 h 119" name="T87"/>
              <a:gd fmla="*/ 242274 w 132" name="T88"/>
              <a:gd fmla="*/ 0 h 119"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19" w="132">
                <a:moveTo>
                  <a:pt x="37" y="65"/>
                </a:moveTo>
                <a:cubicBezTo>
                  <a:pt x="36" y="65"/>
                  <a:pt x="36" y="66"/>
                  <a:pt x="36" y="67"/>
                </a:cubicBezTo>
                <a:cubicBezTo>
                  <a:pt x="36" y="80"/>
                  <a:pt x="36" y="80"/>
                  <a:pt x="36" y="80"/>
                </a:cubicBezTo>
                <a:cubicBezTo>
                  <a:pt x="35" y="80"/>
                  <a:pt x="35" y="80"/>
                  <a:pt x="35" y="81"/>
                </a:cubicBezTo>
                <a:cubicBezTo>
                  <a:pt x="35" y="82"/>
                  <a:pt x="35" y="82"/>
                  <a:pt x="35" y="82"/>
                </a:cubicBezTo>
                <a:cubicBezTo>
                  <a:pt x="35" y="84"/>
                  <a:pt x="36" y="85"/>
                  <a:pt x="37" y="85"/>
                </a:cubicBezTo>
                <a:cubicBezTo>
                  <a:pt x="38" y="85"/>
                  <a:pt x="38" y="85"/>
                  <a:pt x="38" y="85"/>
                </a:cubicBezTo>
                <a:cubicBezTo>
                  <a:pt x="39" y="85"/>
                  <a:pt x="39" y="84"/>
                  <a:pt x="40" y="83"/>
                </a:cubicBezTo>
                <a:cubicBezTo>
                  <a:pt x="52" y="83"/>
                  <a:pt x="52" y="83"/>
                  <a:pt x="52" y="83"/>
                </a:cubicBezTo>
                <a:cubicBezTo>
                  <a:pt x="60" y="83"/>
                  <a:pt x="60" y="83"/>
                  <a:pt x="60" y="83"/>
                </a:cubicBezTo>
                <a:cubicBezTo>
                  <a:pt x="60" y="83"/>
                  <a:pt x="61" y="83"/>
                  <a:pt x="61" y="82"/>
                </a:cubicBezTo>
                <a:cubicBezTo>
                  <a:pt x="61" y="81"/>
                  <a:pt x="60" y="81"/>
                  <a:pt x="60" y="81"/>
                </a:cubicBezTo>
                <a:cubicBezTo>
                  <a:pt x="49" y="81"/>
                  <a:pt x="49" y="81"/>
                  <a:pt x="49" y="81"/>
                </a:cubicBezTo>
                <a:cubicBezTo>
                  <a:pt x="40" y="81"/>
                  <a:pt x="40" y="81"/>
                  <a:pt x="40" y="81"/>
                </a:cubicBezTo>
                <a:cubicBezTo>
                  <a:pt x="40" y="80"/>
                  <a:pt x="39" y="80"/>
                  <a:pt x="39" y="79"/>
                </a:cubicBezTo>
                <a:cubicBezTo>
                  <a:pt x="39" y="67"/>
                  <a:pt x="39" y="67"/>
                  <a:pt x="39" y="67"/>
                </a:cubicBezTo>
                <a:cubicBezTo>
                  <a:pt x="39" y="66"/>
                  <a:pt x="38" y="65"/>
                  <a:pt x="37" y="65"/>
                </a:cubicBezTo>
                <a:moveTo>
                  <a:pt x="30" y="59"/>
                </a:moveTo>
                <a:cubicBezTo>
                  <a:pt x="30" y="59"/>
                  <a:pt x="29" y="59"/>
                  <a:pt x="29" y="59"/>
                </a:cubicBezTo>
                <a:cubicBezTo>
                  <a:pt x="28" y="59"/>
                  <a:pt x="28" y="59"/>
                  <a:pt x="27" y="60"/>
                </a:cubicBezTo>
                <a:cubicBezTo>
                  <a:pt x="21" y="63"/>
                  <a:pt x="16" y="68"/>
                  <a:pt x="14" y="75"/>
                </a:cubicBezTo>
                <a:cubicBezTo>
                  <a:pt x="14" y="75"/>
                  <a:pt x="14" y="76"/>
                  <a:pt x="15" y="76"/>
                </a:cubicBezTo>
                <a:cubicBezTo>
                  <a:pt x="15" y="77"/>
                  <a:pt x="15" y="77"/>
                  <a:pt x="15" y="77"/>
                </a:cubicBezTo>
                <a:cubicBezTo>
                  <a:pt x="16" y="77"/>
                  <a:pt x="16" y="76"/>
                  <a:pt x="16" y="76"/>
                </a:cubicBezTo>
                <a:cubicBezTo>
                  <a:pt x="18" y="70"/>
                  <a:pt x="22" y="65"/>
                  <a:pt x="27" y="63"/>
                </a:cubicBezTo>
                <a:cubicBezTo>
                  <a:pt x="28" y="62"/>
                  <a:pt x="29" y="62"/>
                  <a:pt x="30" y="61"/>
                </a:cubicBezTo>
                <a:cubicBezTo>
                  <a:pt x="31" y="61"/>
                  <a:pt x="31" y="60"/>
                  <a:pt x="31" y="59"/>
                </a:cubicBezTo>
                <a:cubicBezTo>
                  <a:pt x="31" y="59"/>
                  <a:pt x="30" y="59"/>
                  <a:pt x="30" y="59"/>
                </a:cubicBezTo>
                <a:moveTo>
                  <a:pt x="77" y="28"/>
                </a:moveTo>
                <a:cubicBezTo>
                  <a:pt x="77" y="28"/>
                  <a:pt x="76" y="29"/>
                  <a:pt x="76" y="29"/>
                </a:cubicBezTo>
                <a:cubicBezTo>
                  <a:pt x="73" y="34"/>
                  <a:pt x="64" y="43"/>
                  <a:pt x="68" y="47"/>
                </a:cubicBezTo>
                <a:cubicBezTo>
                  <a:pt x="70" y="49"/>
                  <a:pt x="72" y="50"/>
                  <a:pt x="75" y="51"/>
                </a:cubicBezTo>
                <a:cubicBezTo>
                  <a:pt x="74" y="53"/>
                  <a:pt x="73" y="57"/>
                  <a:pt x="75" y="59"/>
                </a:cubicBezTo>
                <a:cubicBezTo>
                  <a:pt x="78" y="63"/>
                  <a:pt x="81" y="63"/>
                  <a:pt x="82" y="68"/>
                </a:cubicBezTo>
                <a:cubicBezTo>
                  <a:pt x="83" y="74"/>
                  <a:pt x="84" y="77"/>
                  <a:pt x="86" y="80"/>
                </a:cubicBezTo>
                <a:cubicBezTo>
                  <a:pt x="87" y="82"/>
                  <a:pt x="92" y="82"/>
                  <a:pt x="92" y="82"/>
                </a:cubicBezTo>
                <a:cubicBezTo>
                  <a:pt x="92" y="82"/>
                  <a:pt x="95" y="80"/>
                  <a:pt x="97" y="77"/>
                </a:cubicBezTo>
                <a:cubicBezTo>
                  <a:pt x="99" y="74"/>
                  <a:pt x="97" y="73"/>
                  <a:pt x="99" y="69"/>
                </a:cubicBezTo>
                <a:cubicBezTo>
                  <a:pt x="101" y="65"/>
                  <a:pt x="101" y="66"/>
                  <a:pt x="105" y="60"/>
                </a:cubicBezTo>
                <a:cubicBezTo>
                  <a:pt x="109" y="54"/>
                  <a:pt x="110" y="56"/>
                  <a:pt x="111" y="50"/>
                </a:cubicBezTo>
                <a:cubicBezTo>
                  <a:pt x="112" y="43"/>
                  <a:pt x="110" y="40"/>
                  <a:pt x="108" y="38"/>
                </a:cubicBezTo>
                <a:cubicBezTo>
                  <a:pt x="105" y="36"/>
                  <a:pt x="109" y="32"/>
                  <a:pt x="105" y="30"/>
                </a:cubicBezTo>
                <a:cubicBezTo>
                  <a:pt x="103" y="29"/>
                  <a:pt x="100" y="29"/>
                  <a:pt x="98" y="29"/>
                </a:cubicBezTo>
                <a:cubicBezTo>
                  <a:pt x="94" y="29"/>
                  <a:pt x="91" y="30"/>
                  <a:pt x="91" y="32"/>
                </a:cubicBezTo>
                <a:cubicBezTo>
                  <a:pt x="90" y="35"/>
                  <a:pt x="89" y="38"/>
                  <a:pt x="87" y="38"/>
                </a:cubicBezTo>
                <a:cubicBezTo>
                  <a:pt x="86" y="38"/>
                  <a:pt x="86" y="38"/>
                  <a:pt x="85" y="37"/>
                </a:cubicBezTo>
                <a:cubicBezTo>
                  <a:pt x="82" y="35"/>
                  <a:pt x="79" y="28"/>
                  <a:pt x="77" y="28"/>
                </a:cubicBezTo>
                <a:moveTo>
                  <a:pt x="37" y="110"/>
                </a:moveTo>
                <a:cubicBezTo>
                  <a:pt x="22" y="110"/>
                  <a:pt x="9" y="97"/>
                  <a:pt x="9" y="82"/>
                </a:cubicBezTo>
                <a:cubicBezTo>
                  <a:pt x="9" y="70"/>
                  <a:pt x="16" y="59"/>
                  <a:pt x="26" y="55"/>
                </a:cubicBezTo>
                <a:cubicBezTo>
                  <a:pt x="30" y="54"/>
                  <a:pt x="34" y="53"/>
                  <a:pt x="37" y="53"/>
                </a:cubicBezTo>
                <a:cubicBezTo>
                  <a:pt x="38" y="53"/>
                  <a:pt x="38" y="53"/>
                  <a:pt x="38" y="53"/>
                </a:cubicBezTo>
                <a:cubicBezTo>
                  <a:pt x="39" y="53"/>
                  <a:pt x="40" y="53"/>
                  <a:pt x="41" y="53"/>
                </a:cubicBezTo>
                <a:cubicBezTo>
                  <a:pt x="44" y="54"/>
                  <a:pt x="46" y="54"/>
                  <a:pt x="48" y="55"/>
                </a:cubicBezTo>
                <a:cubicBezTo>
                  <a:pt x="56" y="58"/>
                  <a:pt x="63" y="65"/>
                  <a:pt x="65" y="74"/>
                </a:cubicBezTo>
                <a:cubicBezTo>
                  <a:pt x="66" y="77"/>
                  <a:pt x="66" y="79"/>
                  <a:pt x="66" y="82"/>
                </a:cubicBezTo>
                <a:cubicBezTo>
                  <a:pt x="66" y="82"/>
                  <a:pt x="66" y="82"/>
                  <a:pt x="66" y="82"/>
                </a:cubicBezTo>
                <a:cubicBezTo>
                  <a:pt x="66" y="85"/>
                  <a:pt x="66" y="88"/>
                  <a:pt x="65" y="91"/>
                </a:cubicBezTo>
                <a:cubicBezTo>
                  <a:pt x="63" y="95"/>
                  <a:pt x="61" y="98"/>
                  <a:pt x="59" y="101"/>
                </a:cubicBezTo>
                <a:cubicBezTo>
                  <a:pt x="53" y="107"/>
                  <a:pt x="46" y="110"/>
                  <a:pt x="37" y="110"/>
                </a:cubicBezTo>
                <a:moveTo>
                  <a:pt x="43" y="45"/>
                </a:moveTo>
                <a:cubicBezTo>
                  <a:pt x="42" y="45"/>
                  <a:pt x="40" y="45"/>
                  <a:pt x="39" y="45"/>
                </a:cubicBezTo>
                <a:cubicBezTo>
                  <a:pt x="42" y="26"/>
                  <a:pt x="59" y="11"/>
                  <a:pt x="79" y="11"/>
                </a:cubicBezTo>
                <a:cubicBezTo>
                  <a:pt x="102" y="11"/>
                  <a:pt x="120" y="30"/>
                  <a:pt x="120" y="52"/>
                </a:cubicBezTo>
                <a:cubicBezTo>
                  <a:pt x="120" y="75"/>
                  <a:pt x="102" y="93"/>
                  <a:pt x="79" y="93"/>
                </a:cubicBezTo>
                <a:cubicBezTo>
                  <a:pt x="77" y="93"/>
                  <a:pt x="75" y="93"/>
                  <a:pt x="73" y="93"/>
                </a:cubicBezTo>
                <a:cubicBezTo>
                  <a:pt x="74" y="90"/>
                  <a:pt x="74" y="87"/>
                  <a:pt x="74" y="84"/>
                </a:cubicBezTo>
                <a:cubicBezTo>
                  <a:pt x="75" y="84"/>
                  <a:pt x="75" y="83"/>
                  <a:pt x="77" y="81"/>
                </a:cubicBezTo>
                <a:cubicBezTo>
                  <a:pt x="79" y="78"/>
                  <a:pt x="77" y="77"/>
                  <a:pt x="74" y="75"/>
                </a:cubicBezTo>
                <a:cubicBezTo>
                  <a:pt x="72" y="64"/>
                  <a:pt x="64" y="54"/>
                  <a:pt x="54" y="48"/>
                </a:cubicBezTo>
                <a:cubicBezTo>
                  <a:pt x="54" y="48"/>
                  <a:pt x="55" y="47"/>
                  <a:pt x="55" y="46"/>
                </a:cubicBezTo>
                <a:cubicBezTo>
                  <a:pt x="55" y="43"/>
                  <a:pt x="53" y="39"/>
                  <a:pt x="56" y="38"/>
                </a:cubicBezTo>
                <a:cubicBezTo>
                  <a:pt x="60" y="37"/>
                  <a:pt x="62" y="37"/>
                  <a:pt x="62" y="33"/>
                </a:cubicBezTo>
                <a:cubicBezTo>
                  <a:pt x="62" y="29"/>
                  <a:pt x="62" y="24"/>
                  <a:pt x="65" y="24"/>
                </a:cubicBezTo>
                <a:cubicBezTo>
                  <a:pt x="65" y="24"/>
                  <a:pt x="65" y="24"/>
                  <a:pt x="65" y="24"/>
                </a:cubicBezTo>
                <a:cubicBezTo>
                  <a:pt x="66" y="24"/>
                  <a:pt x="68" y="25"/>
                  <a:pt x="69" y="25"/>
                </a:cubicBezTo>
                <a:cubicBezTo>
                  <a:pt x="70" y="25"/>
                  <a:pt x="71" y="24"/>
                  <a:pt x="71" y="21"/>
                </a:cubicBezTo>
                <a:cubicBezTo>
                  <a:pt x="71" y="20"/>
                  <a:pt x="70" y="19"/>
                  <a:pt x="68" y="19"/>
                </a:cubicBezTo>
                <a:cubicBezTo>
                  <a:pt x="66" y="19"/>
                  <a:pt x="62" y="21"/>
                  <a:pt x="60" y="22"/>
                </a:cubicBezTo>
                <a:cubicBezTo>
                  <a:pt x="56" y="24"/>
                  <a:pt x="52" y="28"/>
                  <a:pt x="53" y="33"/>
                </a:cubicBezTo>
                <a:cubicBezTo>
                  <a:pt x="54" y="37"/>
                  <a:pt x="50" y="41"/>
                  <a:pt x="48" y="41"/>
                </a:cubicBezTo>
                <a:cubicBezTo>
                  <a:pt x="45" y="41"/>
                  <a:pt x="44" y="44"/>
                  <a:pt x="43" y="45"/>
                </a:cubicBezTo>
                <a:moveTo>
                  <a:pt x="79" y="0"/>
                </a:moveTo>
                <a:cubicBezTo>
                  <a:pt x="52" y="0"/>
                  <a:pt x="30" y="20"/>
                  <a:pt x="27" y="46"/>
                </a:cubicBezTo>
                <a:cubicBezTo>
                  <a:pt x="11" y="51"/>
                  <a:pt x="0" y="65"/>
                  <a:pt x="0" y="82"/>
                </a:cubicBezTo>
                <a:cubicBezTo>
                  <a:pt x="0" y="102"/>
                  <a:pt x="17" y="119"/>
                  <a:pt x="37" y="119"/>
                </a:cubicBezTo>
                <a:cubicBezTo>
                  <a:pt x="50" y="119"/>
                  <a:pt x="61" y="113"/>
                  <a:pt x="67" y="104"/>
                </a:cubicBezTo>
                <a:cubicBezTo>
                  <a:pt x="71" y="104"/>
                  <a:pt x="75" y="105"/>
                  <a:pt x="79" y="105"/>
                </a:cubicBezTo>
                <a:cubicBezTo>
                  <a:pt x="108" y="105"/>
                  <a:pt x="132" y="81"/>
                  <a:pt x="132" y="52"/>
                </a:cubicBezTo>
                <a:cubicBezTo>
                  <a:pt x="132" y="23"/>
                  <a:pt x="108" y="0"/>
                  <a:pt x="7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1" name="Freeform 42"/>
          <p:cNvSpPr>
            <a:spLocks noEditPoints="1"/>
          </p:cNvSpPr>
          <p:nvPr/>
        </p:nvSpPr>
        <p:spPr bwMode="auto">
          <a:xfrm>
            <a:off x="5737225" y="5365070"/>
            <a:ext cx="252412" cy="315912"/>
          </a:xfrm>
          <a:custGeom>
            <a:gdLst>
              <a:gd fmla="*/ 126206 w 82" name="T0"/>
              <a:gd fmla="*/ 12268 h 103" name="T1"/>
              <a:gd fmla="*/ 126206 w 82" name="T2"/>
              <a:gd fmla="*/ 116550 h 103" name="T3"/>
              <a:gd fmla="*/ 138519 w 82" name="T4"/>
              <a:gd fmla="*/ 128818 h 103" name="T5"/>
              <a:gd fmla="*/ 246256 w 82" name="T6"/>
              <a:gd fmla="*/ 128818 h 103" name="T7"/>
              <a:gd fmla="*/ 126206 w 82" name="T8"/>
              <a:gd fmla="*/ 12268 h 103" name="T9"/>
              <a:gd fmla="*/ 197004 w 82" name="T10"/>
              <a:gd fmla="*/ 291375 h 103" name="T11"/>
              <a:gd fmla="*/ 153910 w 82" name="T12"/>
              <a:gd fmla="*/ 279107 h 103" name="T13"/>
              <a:gd fmla="*/ 150832 w 82" name="T14"/>
              <a:gd fmla="*/ 279107 h 103" name="T15"/>
              <a:gd fmla="*/ 150832 w 82" name="T16"/>
              <a:gd fmla="*/ 276040 h 103" name="T17"/>
              <a:gd fmla="*/ 184692 w 82" name="T18"/>
              <a:gd fmla="*/ 242301 h 103" name="T19"/>
              <a:gd fmla="*/ 187770 w 82" name="T20"/>
              <a:gd fmla="*/ 242301 h 103" name="T21"/>
              <a:gd fmla="*/ 190848 w 82" name="T22"/>
              <a:gd fmla="*/ 242301 h 103" name="T23"/>
              <a:gd fmla="*/ 203161 w 82" name="T24"/>
              <a:gd fmla="*/ 288308 h 103" name="T25"/>
              <a:gd fmla="*/ 200083 w 82" name="T26"/>
              <a:gd fmla="*/ 291375 h 103" name="T27"/>
              <a:gd fmla="*/ 197004 w 82" name="T28"/>
              <a:gd fmla="*/ 291375 h 103" name="T29"/>
              <a:gd fmla="*/ 144675 w 82" name="T30"/>
              <a:gd fmla="*/ 269905 h 103" name="T31"/>
              <a:gd fmla="*/ 138519 w 82" name="T32"/>
              <a:gd fmla="*/ 266838 h 103" name="T33"/>
              <a:gd fmla="*/ 64642 w 82" name="T34"/>
              <a:gd fmla="*/ 193228 h 103" name="T35"/>
              <a:gd fmla="*/ 64642 w 82" name="T36"/>
              <a:gd fmla="*/ 184026 h 103" name="T37"/>
              <a:gd fmla="*/ 92346 w 82" name="T38"/>
              <a:gd fmla="*/ 156422 h 103" name="T39"/>
              <a:gd fmla="*/ 95424 w 82" name="T40"/>
              <a:gd fmla="*/ 153355 h 103" name="T41"/>
              <a:gd fmla="*/ 101580 w 82" name="T42"/>
              <a:gd fmla="*/ 156422 h 103" name="T43"/>
              <a:gd fmla="*/ 175457 w 82" name="T44"/>
              <a:gd fmla="*/ 230033 h 103" name="T45"/>
              <a:gd fmla="*/ 175457 w 82" name="T46"/>
              <a:gd fmla="*/ 239234 h 103" name="T47"/>
              <a:gd fmla="*/ 147753 w 82" name="T48"/>
              <a:gd fmla="*/ 266838 h 103" name="T49"/>
              <a:gd fmla="*/ 144675 w 82" name="T50"/>
              <a:gd fmla="*/ 269905 h 103" name="T51"/>
              <a:gd fmla="*/ 49251 w 82" name="T52"/>
              <a:gd fmla="*/ 174825 h 103" name="T53"/>
              <a:gd fmla="*/ 46173 w 82" name="T54"/>
              <a:gd fmla="*/ 174825 h 103" name="T55"/>
              <a:gd fmla="*/ 30782 w 82" name="T56"/>
              <a:gd fmla="*/ 159490 h 103" name="T57"/>
              <a:gd fmla="*/ 33860 w 82" name="T58"/>
              <a:gd fmla="*/ 153355 h 103" name="T59"/>
              <a:gd fmla="*/ 61564 w 82" name="T60"/>
              <a:gd fmla="*/ 122684 h 103" name="T61"/>
              <a:gd fmla="*/ 67720 w 82" name="T62"/>
              <a:gd fmla="*/ 122684 h 103" name="T63"/>
              <a:gd fmla="*/ 70798 w 82" name="T64"/>
              <a:gd fmla="*/ 122684 h 103" name="T65"/>
              <a:gd fmla="*/ 83111 w 82" name="T66"/>
              <a:gd fmla="*/ 138020 h 103" name="T67"/>
              <a:gd fmla="*/ 83111 w 82" name="T68"/>
              <a:gd fmla="*/ 144154 h 103" name="T69"/>
              <a:gd fmla="*/ 55408 w 82" name="T70"/>
              <a:gd fmla="*/ 174825 h 103" name="T71"/>
              <a:gd fmla="*/ 49251 w 82" name="T72"/>
              <a:gd fmla="*/ 174825 h 103" name="T73"/>
              <a:gd fmla="*/ 110815 w 82" name="T74"/>
              <a:gd fmla="*/ 0 h 103" name="T75"/>
              <a:gd fmla="*/ 43095 w 82" name="T76"/>
              <a:gd fmla="*/ 0 h 103" name="T77"/>
              <a:gd fmla="*/ 0 w 82" name="T78"/>
              <a:gd fmla="*/ 42939 h 103" name="T79"/>
              <a:gd fmla="*/ 0 w 82" name="T80"/>
              <a:gd fmla="*/ 272973 h 103" name="T81"/>
              <a:gd fmla="*/ 43095 w 82" name="T82"/>
              <a:gd fmla="*/ 315912 h 103" name="T83"/>
              <a:gd fmla="*/ 209317 w 82" name="T84"/>
              <a:gd fmla="*/ 315912 h 103" name="T85"/>
              <a:gd fmla="*/ 252412 w 82" name="T86"/>
              <a:gd fmla="*/ 272973 h 103" name="T87"/>
              <a:gd fmla="*/ 252412 w 82" name="T88"/>
              <a:gd fmla="*/ 144154 h 103" name="T89"/>
              <a:gd fmla="*/ 249334 w 82" name="T90"/>
              <a:gd fmla="*/ 147221 h 103" name="T91"/>
              <a:gd fmla="*/ 138519 w 82" name="T92"/>
              <a:gd fmla="*/ 147221 h 103" name="T93"/>
              <a:gd fmla="*/ 107737 w 82" name="T94"/>
              <a:gd fmla="*/ 116550 h 103" name="T95"/>
              <a:gd fmla="*/ 107737 w 82" name="T96"/>
              <a:gd fmla="*/ 6134 h 103" name="T97"/>
              <a:gd fmla="*/ 110815 w 82" name="T98"/>
              <a:gd fmla="*/ 0 h 10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103" w="82">
                <a:moveTo>
                  <a:pt x="41" y="4"/>
                </a:moveTo>
                <a:cubicBezTo>
                  <a:pt x="41" y="38"/>
                  <a:pt x="41" y="38"/>
                  <a:pt x="41" y="38"/>
                </a:cubicBezTo>
                <a:cubicBezTo>
                  <a:pt x="41" y="40"/>
                  <a:pt x="43" y="42"/>
                  <a:pt x="45" y="42"/>
                </a:cubicBezTo>
                <a:cubicBezTo>
                  <a:pt x="80" y="42"/>
                  <a:pt x="80" y="42"/>
                  <a:pt x="80" y="42"/>
                </a:cubicBezTo>
                <a:cubicBezTo>
                  <a:pt x="41" y="4"/>
                  <a:pt x="41" y="4"/>
                  <a:pt x="41" y="4"/>
                </a:cubicBezTo>
                <a:moveTo>
                  <a:pt x="64" y="95"/>
                </a:moveTo>
                <a:cubicBezTo>
                  <a:pt x="50" y="91"/>
                  <a:pt x="50" y="91"/>
                  <a:pt x="50" y="91"/>
                </a:cubicBezTo>
                <a:cubicBezTo>
                  <a:pt x="49" y="91"/>
                  <a:pt x="49" y="91"/>
                  <a:pt x="49" y="91"/>
                </a:cubicBezTo>
                <a:cubicBezTo>
                  <a:pt x="49" y="90"/>
                  <a:pt x="49" y="90"/>
                  <a:pt x="49" y="90"/>
                </a:cubicBezTo>
                <a:cubicBezTo>
                  <a:pt x="60" y="79"/>
                  <a:pt x="60" y="79"/>
                  <a:pt x="60" y="79"/>
                </a:cubicBezTo>
                <a:cubicBezTo>
                  <a:pt x="61" y="79"/>
                  <a:pt x="61" y="79"/>
                  <a:pt x="61" y="79"/>
                </a:cubicBezTo>
                <a:cubicBezTo>
                  <a:pt x="62" y="79"/>
                  <a:pt x="62" y="79"/>
                  <a:pt x="62" y="79"/>
                </a:cubicBezTo>
                <a:cubicBezTo>
                  <a:pt x="66" y="94"/>
                  <a:pt x="66" y="94"/>
                  <a:pt x="66" y="94"/>
                </a:cubicBezTo>
                <a:cubicBezTo>
                  <a:pt x="65" y="95"/>
                  <a:pt x="65" y="95"/>
                  <a:pt x="65" y="95"/>
                </a:cubicBezTo>
                <a:cubicBezTo>
                  <a:pt x="64" y="95"/>
                  <a:pt x="64" y="95"/>
                  <a:pt x="64" y="95"/>
                </a:cubicBezTo>
                <a:moveTo>
                  <a:pt x="47" y="88"/>
                </a:moveTo>
                <a:cubicBezTo>
                  <a:pt x="46" y="88"/>
                  <a:pt x="46" y="88"/>
                  <a:pt x="45" y="87"/>
                </a:cubicBezTo>
                <a:cubicBezTo>
                  <a:pt x="21" y="63"/>
                  <a:pt x="21" y="63"/>
                  <a:pt x="21" y="63"/>
                </a:cubicBezTo>
                <a:cubicBezTo>
                  <a:pt x="20" y="62"/>
                  <a:pt x="20" y="61"/>
                  <a:pt x="21" y="60"/>
                </a:cubicBezTo>
                <a:cubicBezTo>
                  <a:pt x="30" y="51"/>
                  <a:pt x="30" y="51"/>
                  <a:pt x="30" y="51"/>
                </a:cubicBezTo>
                <a:cubicBezTo>
                  <a:pt x="30" y="50"/>
                  <a:pt x="31" y="50"/>
                  <a:pt x="31" y="50"/>
                </a:cubicBezTo>
                <a:cubicBezTo>
                  <a:pt x="32" y="50"/>
                  <a:pt x="33" y="50"/>
                  <a:pt x="33" y="51"/>
                </a:cubicBezTo>
                <a:cubicBezTo>
                  <a:pt x="57" y="75"/>
                  <a:pt x="57" y="75"/>
                  <a:pt x="57" y="75"/>
                </a:cubicBezTo>
                <a:cubicBezTo>
                  <a:pt x="58" y="76"/>
                  <a:pt x="58" y="77"/>
                  <a:pt x="57" y="78"/>
                </a:cubicBezTo>
                <a:cubicBezTo>
                  <a:pt x="48" y="87"/>
                  <a:pt x="48" y="87"/>
                  <a:pt x="48" y="87"/>
                </a:cubicBezTo>
                <a:cubicBezTo>
                  <a:pt x="48" y="88"/>
                  <a:pt x="47" y="88"/>
                  <a:pt x="47" y="88"/>
                </a:cubicBezTo>
                <a:moveTo>
                  <a:pt x="16" y="57"/>
                </a:moveTo>
                <a:cubicBezTo>
                  <a:pt x="16" y="57"/>
                  <a:pt x="16" y="57"/>
                  <a:pt x="15" y="57"/>
                </a:cubicBezTo>
                <a:cubicBezTo>
                  <a:pt x="10" y="52"/>
                  <a:pt x="10" y="52"/>
                  <a:pt x="10" y="52"/>
                </a:cubicBezTo>
                <a:cubicBezTo>
                  <a:pt x="10" y="51"/>
                  <a:pt x="10" y="50"/>
                  <a:pt x="11" y="50"/>
                </a:cubicBezTo>
                <a:cubicBezTo>
                  <a:pt x="20" y="40"/>
                  <a:pt x="20" y="40"/>
                  <a:pt x="20" y="40"/>
                </a:cubicBezTo>
                <a:cubicBezTo>
                  <a:pt x="21" y="40"/>
                  <a:pt x="21" y="40"/>
                  <a:pt x="22" y="40"/>
                </a:cubicBezTo>
                <a:cubicBezTo>
                  <a:pt x="22" y="40"/>
                  <a:pt x="22" y="40"/>
                  <a:pt x="23" y="40"/>
                </a:cubicBezTo>
                <a:cubicBezTo>
                  <a:pt x="27" y="45"/>
                  <a:pt x="27" y="45"/>
                  <a:pt x="27" y="45"/>
                </a:cubicBezTo>
                <a:cubicBezTo>
                  <a:pt x="28" y="45"/>
                  <a:pt x="28" y="46"/>
                  <a:pt x="27" y="47"/>
                </a:cubicBezTo>
                <a:cubicBezTo>
                  <a:pt x="18" y="57"/>
                  <a:pt x="18" y="57"/>
                  <a:pt x="18" y="57"/>
                </a:cubicBezTo>
                <a:cubicBezTo>
                  <a:pt x="17" y="57"/>
                  <a:pt x="17" y="57"/>
                  <a:pt x="16" y="57"/>
                </a:cubicBezTo>
                <a:moveTo>
                  <a:pt x="36" y="0"/>
                </a:moveTo>
                <a:cubicBezTo>
                  <a:pt x="14" y="0"/>
                  <a:pt x="14" y="0"/>
                  <a:pt x="14" y="0"/>
                </a:cubicBezTo>
                <a:cubicBezTo>
                  <a:pt x="6" y="0"/>
                  <a:pt x="0" y="6"/>
                  <a:pt x="0" y="14"/>
                </a:cubicBezTo>
                <a:cubicBezTo>
                  <a:pt x="0" y="89"/>
                  <a:pt x="0" y="89"/>
                  <a:pt x="0" y="89"/>
                </a:cubicBezTo>
                <a:cubicBezTo>
                  <a:pt x="0" y="97"/>
                  <a:pt x="6" y="103"/>
                  <a:pt x="14" y="103"/>
                </a:cubicBezTo>
                <a:cubicBezTo>
                  <a:pt x="68" y="103"/>
                  <a:pt x="68" y="103"/>
                  <a:pt x="68" y="103"/>
                </a:cubicBezTo>
                <a:cubicBezTo>
                  <a:pt x="76" y="103"/>
                  <a:pt x="82" y="97"/>
                  <a:pt x="82" y="89"/>
                </a:cubicBezTo>
                <a:cubicBezTo>
                  <a:pt x="82" y="47"/>
                  <a:pt x="82" y="47"/>
                  <a:pt x="82" y="47"/>
                </a:cubicBezTo>
                <a:cubicBezTo>
                  <a:pt x="82" y="47"/>
                  <a:pt x="82" y="48"/>
                  <a:pt x="81" y="48"/>
                </a:cubicBezTo>
                <a:cubicBezTo>
                  <a:pt x="45" y="48"/>
                  <a:pt x="45" y="48"/>
                  <a:pt x="45" y="48"/>
                </a:cubicBezTo>
                <a:cubicBezTo>
                  <a:pt x="40" y="48"/>
                  <a:pt x="35" y="43"/>
                  <a:pt x="35" y="38"/>
                </a:cubicBezTo>
                <a:cubicBezTo>
                  <a:pt x="35" y="2"/>
                  <a:pt x="35" y="2"/>
                  <a:pt x="35" y="2"/>
                </a:cubicBezTo>
                <a:cubicBezTo>
                  <a:pt x="35" y="1"/>
                  <a:pt x="36" y="1"/>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2" name="Freeform 43"/>
          <p:cNvSpPr/>
          <p:nvPr/>
        </p:nvSpPr>
        <p:spPr bwMode="auto">
          <a:xfrm>
            <a:off x="6372225" y="5419045"/>
            <a:ext cx="211137" cy="209550"/>
          </a:xfrm>
          <a:custGeom>
            <a:gdLst>
              <a:gd fmla="*/ 186657 w 69" name="T0"/>
              <a:gd fmla="*/ 0 h 68" name="T1"/>
              <a:gd fmla="*/ 168298 w 69" name="T2"/>
              <a:gd fmla="*/ 9245 h 68" name="T3"/>
              <a:gd fmla="*/ 107098 w 69" name="T4"/>
              <a:gd fmla="*/ 70877 h 68" name="T5"/>
              <a:gd fmla="*/ 42839 w 69" name="T6"/>
              <a:gd fmla="*/ 9245 h 68" name="T7"/>
              <a:gd fmla="*/ 27540 w 69" name="T8"/>
              <a:gd fmla="*/ 0 h 68" name="T9"/>
              <a:gd fmla="*/ 9180 w 69" name="T10"/>
              <a:gd fmla="*/ 9245 h 68" name="T11"/>
              <a:gd fmla="*/ 9180 w 69" name="T12"/>
              <a:gd fmla="*/ 43143 h 68" name="T13"/>
              <a:gd fmla="*/ 73439 w 69" name="T14"/>
              <a:gd fmla="*/ 104775 h 68" name="T15"/>
              <a:gd fmla="*/ 9180 w 69" name="T16"/>
              <a:gd fmla="*/ 169489 h 68" name="T17"/>
              <a:gd fmla="*/ 9180 w 69" name="T18"/>
              <a:gd fmla="*/ 203387 h 68" name="T19"/>
              <a:gd fmla="*/ 27540 w 69" name="T20"/>
              <a:gd fmla="*/ 209550 h 68" name="T21"/>
              <a:gd fmla="*/ 42839 w 69" name="T22"/>
              <a:gd fmla="*/ 203387 h 68" name="T23"/>
              <a:gd fmla="*/ 107098 w 69" name="T24"/>
              <a:gd fmla="*/ 138673 h 68" name="T25"/>
              <a:gd fmla="*/ 168298 w 69" name="T26"/>
              <a:gd fmla="*/ 203387 h 68" name="T27"/>
              <a:gd fmla="*/ 186657 w 69" name="T28"/>
              <a:gd fmla="*/ 209550 h 68" name="T29"/>
              <a:gd fmla="*/ 201957 w 69" name="T30"/>
              <a:gd fmla="*/ 203387 h 68" name="T31"/>
              <a:gd fmla="*/ 201957 w 69" name="T32"/>
              <a:gd fmla="*/ 169489 h 68" name="T33"/>
              <a:gd fmla="*/ 140758 w 69" name="T34"/>
              <a:gd fmla="*/ 104775 h 68" name="T35"/>
              <a:gd fmla="*/ 201957 w 69" name="T36"/>
              <a:gd fmla="*/ 43143 h 68" name="T37"/>
              <a:gd fmla="*/ 201957 w 69" name="T38"/>
              <a:gd fmla="*/ 9245 h 68" name="T39"/>
              <a:gd fmla="*/ 186657 w 69" name="T40"/>
              <a:gd fmla="*/ 0 h 6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8" w="69">
                <a:moveTo>
                  <a:pt x="61" y="0"/>
                </a:moveTo>
                <a:cubicBezTo>
                  <a:pt x="59" y="0"/>
                  <a:pt x="57" y="1"/>
                  <a:pt x="55" y="3"/>
                </a:cubicBezTo>
                <a:cubicBezTo>
                  <a:pt x="35" y="23"/>
                  <a:pt x="35" y="23"/>
                  <a:pt x="35" y="23"/>
                </a:cubicBezTo>
                <a:cubicBezTo>
                  <a:pt x="14" y="3"/>
                  <a:pt x="14" y="3"/>
                  <a:pt x="14" y="3"/>
                </a:cubicBezTo>
                <a:cubicBezTo>
                  <a:pt x="13" y="1"/>
                  <a:pt x="11" y="0"/>
                  <a:pt x="9" y="0"/>
                </a:cubicBezTo>
                <a:cubicBezTo>
                  <a:pt x="7" y="0"/>
                  <a:pt x="5" y="1"/>
                  <a:pt x="3" y="3"/>
                </a:cubicBezTo>
                <a:cubicBezTo>
                  <a:pt x="0" y="6"/>
                  <a:pt x="0" y="11"/>
                  <a:pt x="3" y="14"/>
                </a:cubicBezTo>
                <a:cubicBezTo>
                  <a:pt x="24" y="34"/>
                  <a:pt x="24" y="34"/>
                  <a:pt x="24" y="34"/>
                </a:cubicBezTo>
                <a:cubicBezTo>
                  <a:pt x="3" y="55"/>
                  <a:pt x="3" y="55"/>
                  <a:pt x="3" y="55"/>
                </a:cubicBezTo>
                <a:cubicBezTo>
                  <a:pt x="0" y="58"/>
                  <a:pt x="0" y="63"/>
                  <a:pt x="3" y="66"/>
                </a:cubicBezTo>
                <a:cubicBezTo>
                  <a:pt x="5" y="67"/>
                  <a:pt x="7" y="68"/>
                  <a:pt x="9" y="68"/>
                </a:cubicBezTo>
                <a:cubicBezTo>
                  <a:pt x="11" y="68"/>
                  <a:pt x="13" y="67"/>
                  <a:pt x="14" y="66"/>
                </a:cubicBezTo>
                <a:cubicBezTo>
                  <a:pt x="35" y="45"/>
                  <a:pt x="35" y="45"/>
                  <a:pt x="35" y="45"/>
                </a:cubicBezTo>
                <a:cubicBezTo>
                  <a:pt x="55" y="66"/>
                  <a:pt x="55" y="66"/>
                  <a:pt x="55" y="66"/>
                </a:cubicBezTo>
                <a:cubicBezTo>
                  <a:pt x="57" y="67"/>
                  <a:pt x="59" y="68"/>
                  <a:pt x="61" y="68"/>
                </a:cubicBezTo>
                <a:cubicBezTo>
                  <a:pt x="63" y="68"/>
                  <a:pt x="65" y="67"/>
                  <a:pt x="66" y="66"/>
                </a:cubicBezTo>
                <a:cubicBezTo>
                  <a:pt x="69" y="63"/>
                  <a:pt x="69" y="58"/>
                  <a:pt x="66" y="55"/>
                </a:cubicBezTo>
                <a:cubicBezTo>
                  <a:pt x="46" y="34"/>
                  <a:pt x="46" y="34"/>
                  <a:pt x="46" y="34"/>
                </a:cubicBezTo>
                <a:cubicBezTo>
                  <a:pt x="66" y="14"/>
                  <a:pt x="66" y="14"/>
                  <a:pt x="66" y="14"/>
                </a:cubicBezTo>
                <a:cubicBezTo>
                  <a:pt x="69" y="11"/>
                  <a:pt x="69" y="6"/>
                  <a:pt x="66" y="3"/>
                </a:cubicBezTo>
                <a:cubicBezTo>
                  <a:pt x="65" y="1"/>
                  <a:pt x="63" y="0"/>
                  <a:pt x="6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3" name="Freeform 44"/>
          <p:cNvSpPr>
            <a:spLocks noEditPoints="1"/>
          </p:cNvSpPr>
          <p:nvPr/>
        </p:nvSpPr>
        <p:spPr bwMode="auto">
          <a:xfrm>
            <a:off x="3824287" y="5401582"/>
            <a:ext cx="258763" cy="242888"/>
          </a:xfrm>
          <a:custGeom>
            <a:gdLst>
              <a:gd fmla="*/ 24644 w 84" name="T0"/>
              <a:gd fmla="*/ 73789 h 79" name="T1"/>
              <a:gd fmla="*/ 21564 w 84" name="T2"/>
              <a:gd fmla="*/ 67640 h 79" name="T3"/>
              <a:gd fmla="*/ 21564 w 84" name="T4"/>
              <a:gd fmla="*/ 67640 h 79" name="T5"/>
              <a:gd fmla="*/ 24644 w 84" name="T6"/>
              <a:gd fmla="*/ 46118 h 79" name="T7"/>
              <a:gd fmla="*/ 36966 w 84" name="T8"/>
              <a:gd fmla="*/ 30745 h 79" name="T9"/>
              <a:gd fmla="*/ 55449 w 84" name="T10"/>
              <a:gd fmla="*/ 21522 h 79" name="T11"/>
              <a:gd fmla="*/ 55449 w 84" name="T12"/>
              <a:gd fmla="*/ 21522 h 79" name="T13"/>
              <a:gd fmla="*/ 55449 w 84" name="T14"/>
              <a:gd fmla="*/ 21522 h 79" name="T15"/>
              <a:gd fmla="*/ 58530 w 84" name="T16"/>
              <a:gd fmla="*/ 21522 h 79" name="T17"/>
              <a:gd fmla="*/ 61610 w 84" name="T18"/>
              <a:gd fmla="*/ 27671 h 79" name="T19"/>
              <a:gd fmla="*/ 58530 w 84" name="T20"/>
              <a:gd fmla="*/ 33820 h 79" name="T21"/>
              <a:gd fmla="*/ 58530 w 84" name="T22"/>
              <a:gd fmla="*/ 33820 h 79" name="T23"/>
              <a:gd fmla="*/ 43127 w 84" name="T24"/>
              <a:gd fmla="*/ 39969 h 79" name="T25"/>
              <a:gd fmla="*/ 33886 w 84" name="T26"/>
              <a:gd fmla="*/ 49193 h 79" name="T27"/>
              <a:gd fmla="*/ 30805 w 84" name="T28"/>
              <a:gd fmla="*/ 67640 h 79" name="T29"/>
              <a:gd fmla="*/ 30805 w 84" name="T30"/>
              <a:gd fmla="*/ 67640 h 79" name="T31"/>
              <a:gd fmla="*/ 24644 w 84" name="T32"/>
              <a:gd fmla="*/ 73789 h 79" name="T33"/>
              <a:gd fmla="*/ 24644 w 84" name="T34"/>
              <a:gd fmla="*/ 73789 h 79" name="T35"/>
              <a:gd fmla="*/ 200233 w 84" name="T36"/>
              <a:gd fmla="*/ 0 h 79" name="T37"/>
              <a:gd fmla="*/ 200233 w 84" name="T38"/>
              <a:gd fmla="*/ 0 h 79" name="T39"/>
              <a:gd fmla="*/ 129382 w 84" name="T40"/>
              <a:gd fmla="*/ 39969 h 79" name="T41"/>
              <a:gd fmla="*/ 58530 w 84" name="T42"/>
              <a:gd fmla="*/ 3075 h 79" name="T43"/>
              <a:gd fmla="*/ 55449 w 84" name="T44"/>
              <a:gd fmla="*/ 3075 h 79" name="T45"/>
              <a:gd fmla="*/ 55449 w 84" name="T46"/>
              <a:gd fmla="*/ 3075 h 79" name="T47"/>
              <a:gd fmla="*/ 0 w 84" name="T48"/>
              <a:gd fmla="*/ 67640 h 79" name="T49"/>
              <a:gd fmla="*/ 129382 w 84" name="T50"/>
              <a:gd fmla="*/ 242888 h 79" name="T51"/>
              <a:gd fmla="*/ 132462 w 84" name="T52"/>
              <a:gd fmla="*/ 242888 h 79" name="T53"/>
              <a:gd fmla="*/ 135543 w 84" name="T54"/>
              <a:gd fmla="*/ 242888 h 79" name="T55"/>
              <a:gd fmla="*/ 135543 w 84" name="T56"/>
              <a:gd fmla="*/ 242888 h 79" name="T57"/>
              <a:gd fmla="*/ 258763 w 84" name="T58"/>
              <a:gd fmla="*/ 64565 h 79" name="T59"/>
              <a:gd fmla="*/ 200233 w 84" name="T60"/>
              <a:gd fmla="*/ 0 h 7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79" w="84">
                <a:moveTo>
                  <a:pt x="8" y="24"/>
                </a:moveTo>
                <a:cubicBezTo>
                  <a:pt x="7" y="24"/>
                  <a:pt x="7" y="23"/>
                  <a:pt x="7" y="22"/>
                </a:cubicBezTo>
                <a:cubicBezTo>
                  <a:pt x="7" y="22"/>
                  <a:pt x="7" y="22"/>
                  <a:pt x="7" y="22"/>
                </a:cubicBezTo>
                <a:cubicBezTo>
                  <a:pt x="7" y="19"/>
                  <a:pt x="7" y="17"/>
                  <a:pt x="8" y="15"/>
                </a:cubicBezTo>
                <a:cubicBezTo>
                  <a:pt x="9" y="13"/>
                  <a:pt x="10" y="11"/>
                  <a:pt x="12" y="10"/>
                </a:cubicBezTo>
                <a:cubicBezTo>
                  <a:pt x="15" y="8"/>
                  <a:pt x="17" y="8"/>
                  <a:pt x="18" y="7"/>
                </a:cubicBezTo>
                <a:cubicBezTo>
                  <a:pt x="18" y="7"/>
                  <a:pt x="18" y="7"/>
                  <a:pt x="18" y="7"/>
                </a:cubicBezTo>
                <a:cubicBezTo>
                  <a:pt x="18" y="7"/>
                  <a:pt x="18" y="7"/>
                  <a:pt x="18" y="7"/>
                </a:cubicBezTo>
                <a:cubicBezTo>
                  <a:pt x="19" y="7"/>
                  <a:pt x="19" y="7"/>
                  <a:pt x="19" y="7"/>
                </a:cubicBezTo>
                <a:cubicBezTo>
                  <a:pt x="20" y="7"/>
                  <a:pt x="20" y="8"/>
                  <a:pt x="20" y="9"/>
                </a:cubicBezTo>
                <a:cubicBezTo>
                  <a:pt x="20" y="10"/>
                  <a:pt x="20" y="11"/>
                  <a:pt x="19" y="11"/>
                </a:cubicBezTo>
                <a:cubicBezTo>
                  <a:pt x="19" y="11"/>
                  <a:pt x="19" y="11"/>
                  <a:pt x="19" y="11"/>
                </a:cubicBezTo>
                <a:cubicBezTo>
                  <a:pt x="18" y="11"/>
                  <a:pt x="16" y="12"/>
                  <a:pt x="14" y="13"/>
                </a:cubicBezTo>
                <a:cubicBezTo>
                  <a:pt x="13" y="14"/>
                  <a:pt x="12" y="15"/>
                  <a:pt x="11" y="16"/>
                </a:cubicBezTo>
                <a:cubicBezTo>
                  <a:pt x="11" y="18"/>
                  <a:pt x="10" y="20"/>
                  <a:pt x="10" y="22"/>
                </a:cubicBezTo>
                <a:cubicBezTo>
                  <a:pt x="10" y="22"/>
                  <a:pt x="10" y="22"/>
                  <a:pt x="10" y="22"/>
                </a:cubicBezTo>
                <a:cubicBezTo>
                  <a:pt x="10" y="23"/>
                  <a:pt x="9" y="24"/>
                  <a:pt x="8" y="24"/>
                </a:cubicBezTo>
                <a:cubicBezTo>
                  <a:pt x="8" y="24"/>
                  <a:pt x="8" y="24"/>
                  <a:pt x="8" y="24"/>
                </a:cubicBezTo>
                <a:moveTo>
                  <a:pt x="65" y="0"/>
                </a:moveTo>
                <a:cubicBezTo>
                  <a:pt x="65" y="0"/>
                  <a:pt x="65" y="0"/>
                  <a:pt x="65" y="0"/>
                </a:cubicBezTo>
                <a:cubicBezTo>
                  <a:pt x="52" y="0"/>
                  <a:pt x="45" y="8"/>
                  <a:pt x="42" y="13"/>
                </a:cubicBezTo>
                <a:cubicBezTo>
                  <a:pt x="38" y="8"/>
                  <a:pt x="31" y="1"/>
                  <a:pt x="19" y="1"/>
                </a:cubicBezTo>
                <a:cubicBezTo>
                  <a:pt x="18" y="1"/>
                  <a:pt x="18" y="1"/>
                  <a:pt x="18" y="1"/>
                </a:cubicBezTo>
                <a:cubicBezTo>
                  <a:pt x="18" y="1"/>
                  <a:pt x="18" y="1"/>
                  <a:pt x="18" y="1"/>
                </a:cubicBezTo>
                <a:cubicBezTo>
                  <a:pt x="18" y="1"/>
                  <a:pt x="0" y="2"/>
                  <a:pt x="0" y="22"/>
                </a:cubicBezTo>
                <a:cubicBezTo>
                  <a:pt x="0" y="39"/>
                  <a:pt x="17" y="66"/>
                  <a:pt x="42" y="79"/>
                </a:cubicBezTo>
                <a:cubicBezTo>
                  <a:pt x="42" y="79"/>
                  <a:pt x="42" y="79"/>
                  <a:pt x="43" y="79"/>
                </a:cubicBezTo>
                <a:cubicBezTo>
                  <a:pt x="44" y="79"/>
                  <a:pt x="44" y="79"/>
                  <a:pt x="44" y="79"/>
                </a:cubicBezTo>
                <a:cubicBezTo>
                  <a:pt x="44" y="79"/>
                  <a:pt x="44" y="79"/>
                  <a:pt x="44" y="79"/>
                </a:cubicBezTo>
                <a:cubicBezTo>
                  <a:pt x="68" y="65"/>
                  <a:pt x="84" y="37"/>
                  <a:pt x="84" y="21"/>
                </a:cubicBezTo>
                <a:cubicBezTo>
                  <a:pt x="83" y="0"/>
                  <a:pt x="65" y="0"/>
                  <a:pt x="6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4" name="Freeform 45"/>
          <p:cNvSpPr/>
          <p:nvPr/>
        </p:nvSpPr>
        <p:spPr bwMode="auto">
          <a:xfrm>
            <a:off x="6965950" y="5366657"/>
            <a:ext cx="268287" cy="312738"/>
          </a:xfrm>
          <a:custGeom>
            <a:gdLst>
              <a:gd fmla="*/ 120267 w 87" name="T0"/>
              <a:gd fmla="*/ 0 h 102" name="T1"/>
              <a:gd fmla="*/ 104848 w 87" name="T2"/>
              <a:gd fmla="*/ 6132 h 102" name="T3"/>
              <a:gd fmla="*/ 64759 w 87" name="T4"/>
              <a:gd fmla="*/ 49057 h 102" name="T5"/>
              <a:gd fmla="*/ 61675 w 87" name="T6"/>
              <a:gd fmla="*/ 55189 h 102" name="T7"/>
              <a:gd fmla="*/ 58591 w 87" name="T8"/>
              <a:gd fmla="*/ 58255 h 102" name="T9"/>
              <a:gd fmla="*/ 58591 w 87" name="T10"/>
              <a:gd fmla="*/ 67453 h 102" name="T11"/>
              <a:gd fmla="*/ 58591 w 87" name="T12"/>
              <a:gd fmla="*/ 76651 h 102" name="T13"/>
              <a:gd fmla="*/ 64759 w 87" name="T14"/>
              <a:gd fmla="*/ 82784 h 102" name="T15"/>
              <a:gd fmla="*/ 64759 w 87" name="T16"/>
              <a:gd fmla="*/ 85850 h 102" name="T17"/>
              <a:gd fmla="*/ 107932 w 87" name="T18"/>
              <a:gd fmla="*/ 128774 h 102" name="T19"/>
              <a:gd fmla="*/ 120267 w 87" name="T20"/>
              <a:gd fmla="*/ 134907 h 102" name="T21"/>
              <a:gd fmla="*/ 135685 w 87" name="T22"/>
              <a:gd fmla="*/ 128774 h 102" name="T23"/>
              <a:gd fmla="*/ 135685 w 87" name="T24"/>
              <a:gd fmla="*/ 101180 h 102" name="T25"/>
              <a:gd fmla="*/ 120267 w 87" name="T26"/>
              <a:gd fmla="*/ 85850 h 102" name="T27"/>
              <a:gd fmla="*/ 132602 w 87" name="T28"/>
              <a:gd fmla="*/ 82784 h 102" name="T29"/>
              <a:gd fmla="*/ 225114 w 87" name="T30"/>
              <a:gd fmla="*/ 147171 h 102" name="T31"/>
              <a:gd fmla="*/ 231282 w 87" name="T32"/>
              <a:gd fmla="*/ 177831 h 102" name="T33"/>
              <a:gd fmla="*/ 166523 w 87" name="T34"/>
              <a:gd fmla="*/ 269813 h 102" name="T35"/>
              <a:gd fmla="*/ 132602 w 87" name="T36"/>
              <a:gd fmla="*/ 275945 h 102" name="T37"/>
              <a:gd fmla="*/ 43173 w 87" name="T38"/>
              <a:gd fmla="*/ 211558 h 102" name="T39"/>
              <a:gd fmla="*/ 37005 w 87" name="T40"/>
              <a:gd fmla="*/ 180897 h 102" name="T41"/>
              <a:gd fmla="*/ 40089 w 87" name="T42"/>
              <a:gd fmla="*/ 156369 h 102" name="T43"/>
              <a:gd fmla="*/ 27754 w 87" name="T44"/>
              <a:gd fmla="*/ 131841 h 102" name="T45"/>
              <a:gd fmla="*/ 21586 w 87" name="T46"/>
              <a:gd fmla="*/ 131841 h 102" name="T47"/>
              <a:gd fmla="*/ 3084 w 87" name="T48"/>
              <a:gd fmla="*/ 147171 h 102" name="T49"/>
              <a:gd fmla="*/ 0 w 87" name="T50"/>
              <a:gd fmla="*/ 180897 h 102" name="T51"/>
              <a:gd fmla="*/ 9251 w 87" name="T52"/>
              <a:gd fmla="*/ 223822 h 102" name="T53"/>
              <a:gd fmla="*/ 132602 w 87" name="T54"/>
              <a:gd fmla="*/ 312738 h 102" name="T55"/>
              <a:gd fmla="*/ 132602 w 87" name="T56"/>
              <a:gd fmla="*/ 312738 h 102" name="T57"/>
              <a:gd fmla="*/ 132602 w 87" name="T58"/>
              <a:gd fmla="*/ 312738 h 102" name="T59"/>
              <a:gd fmla="*/ 178858 w 87" name="T60"/>
              <a:gd fmla="*/ 303540 h 102" name="T61"/>
              <a:gd fmla="*/ 268287 w 87" name="T62"/>
              <a:gd fmla="*/ 177831 h 102" name="T63"/>
              <a:gd fmla="*/ 259036 w 87" name="T64"/>
              <a:gd fmla="*/ 134907 h 102" name="T65"/>
              <a:gd fmla="*/ 135685 w 87" name="T66"/>
              <a:gd fmla="*/ 45991 h 102" name="T67"/>
              <a:gd fmla="*/ 132602 w 87" name="T68"/>
              <a:gd fmla="*/ 45991 h 102" name="T69"/>
              <a:gd fmla="*/ 120267 w 87" name="T70"/>
              <a:gd fmla="*/ 45991 h 102" name="T71"/>
              <a:gd fmla="*/ 132602 w 87" name="T72"/>
              <a:gd fmla="*/ 30661 h 102" name="T73"/>
              <a:gd fmla="*/ 132602 w 87" name="T74"/>
              <a:gd fmla="*/ 3066 h 102" name="T75"/>
              <a:gd fmla="*/ 120267 w 87" name="T76"/>
              <a:gd fmla="*/ 0 h 10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02" w="87">
                <a:moveTo>
                  <a:pt x="39" y="0"/>
                </a:moveTo>
                <a:cubicBezTo>
                  <a:pt x="37" y="0"/>
                  <a:pt x="35" y="0"/>
                  <a:pt x="34" y="2"/>
                </a:cubicBezTo>
                <a:cubicBezTo>
                  <a:pt x="21" y="16"/>
                  <a:pt x="21" y="16"/>
                  <a:pt x="21" y="16"/>
                </a:cubicBezTo>
                <a:cubicBezTo>
                  <a:pt x="21" y="17"/>
                  <a:pt x="20" y="17"/>
                  <a:pt x="20" y="18"/>
                </a:cubicBezTo>
                <a:cubicBezTo>
                  <a:pt x="20" y="18"/>
                  <a:pt x="19" y="19"/>
                  <a:pt x="19" y="19"/>
                </a:cubicBezTo>
                <a:cubicBezTo>
                  <a:pt x="19" y="20"/>
                  <a:pt x="19" y="21"/>
                  <a:pt x="19" y="22"/>
                </a:cubicBezTo>
                <a:cubicBezTo>
                  <a:pt x="19" y="23"/>
                  <a:pt x="19" y="24"/>
                  <a:pt x="19" y="25"/>
                </a:cubicBezTo>
                <a:cubicBezTo>
                  <a:pt x="20" y="26"/>
                  <a:pt x="20" y="26"/>
                  <a:pt x="21" y="27"/>
                </a:cubicBezTo>
                <a:cubicBezTo>
                  <a:pt x="21" y="27"/>
                  <a:pt x="21" y="28"/>
                  <a:pt x="21" y="28"/>
                </a:cubicBezTo>
                <a:cubicBezTo>
                  <a:pt x="35" y="42"/>
                  <a:pt x="35" y="42"/>
                  <a:pt x="35" y="42"/>
                </a:cubicBezTo>
                <a:cubicBezTo>
                  <a:pt x="36" y="43"/>
                  <a:pt x="38" y="44"/>
                  <a:pt x="39" y="44"/>
                </a:cubicBezTo>
                <a:cubicBezTo>
                  <a:pt x="41" y="44"/>
                  <a:pt x="42" y="43"/>
                  <a:pt x="44" y="42"/>
                </a:cubicBezTo>
                <a:cubicBezTo>
                  <a:pt x="46" y="39"/>
                  <a:pt x="46" y="35"/>
                  <a:pt x="44" y="33"/>
                </a:cubicBezTo>
                <a:cubicBezTo>
                  <a:pt x="39" y="28"/>
                  <a:pt x="39" y="28"/>
                  <a:pt x="39" y="28"/>
                </a:cubicBezTo>
                <a:cubicBezTo>
                  <a:pt x="40" y="27"/>
                  <a:pt x="42" y="27"/>
                  <a:pt x="43" y="27"/>
                </a:cubicBezTo>
                <a:cubicBezTo>
                  <a:pt x="56" y="27"/>
                  <a:pt x="68" y="35"/>
                  <a:pt x="73" y="48"/>
                </a:cubicBezTo>
                <a:cubicBezTo>
                  <a:pt x="74" y="51"/>
                  <a:pt x="75" y="55"/>
                  <a:pt x="75" y="58"/>
                </a:cubicBezTo>
                <a:cubicBezTo>
                  <a:pt x="75" y="71"/>
                  <a:pt x="67" y="83"/>
                  <a:pt x="54" y="88"/>
                </a:cubicBezTo>
                <a:cubicBezTo>
                  <a:pt x="51" y="89"/>
                  <a:pt x="47" y="90"/>
                  <a:pt x="43" y="90"/>
                </a:cubicBezTo>
                <a:cubicBezTo>
                  <a:pt x="31" y="90"/>
                  <a:pt x="19" y="82"/>
                  <a:pt x="14" y="69"/>
                </a:cubicBezTo>
                <a:cubicBezTo>
                  <a:pt x="13" y="66"/>
                  <a:pt x="12" y="62"/>
                  <a:pt x="12" y="59"/>
                </a:cubicBezTo>
                <a:cubicBezTo>
                  <a:pt x="12" y="56"/>
                  <a:pt x="13" y="53"/>
                  <a:pt x="13" y="51"/>
                </a:cubicBezTo>
                <a:cubicBezTo>
                  <a:pt x="14" y="48"/>
                  <a:pt x="12" y="44"/>
                  <a:pt x="9" y="43"/>
                </a:cubicBezTo>
                <a:cubicBezTo>
                  <a:pt x="8" y="43"/>
                  <a:pt x="8" y="43"/>
                  <a:pt x="7" y="43"/>
                </a:cubicBezTo>
                <a:cubicBezTo>
                  <a:pt x="4" y="43"/>
                  <a:pt x="2" y="45"/>
                  <a:pt x="1" y="48"/>
                </a:cubicBezTo>
                <a:cubicBezTo>
                  <a:pt x="0" y="51"/>
                  <a:pt x="0" y="55"/>
                  <a:pt x="0" y="59"/>
                </a:cubicBezTo>
                <a:cubicBezTo>
                  <a:pt x="0" y="63"/>
                  <a:pt x="1" y="69"/>
                  <a:pt x="3" y="73"/>
                </a:cubicBezTo>
                <a:cubicBezTo>
                  <a:pt x="9" y="91"/>
                  <a:pt x="26" y="102"/>
                  <a:pt x="43" y="102"/>
                </a:cubicBezTo>
                <a:cubicBezTo>
                  <a:pt x="43" y="102"/>
                  <a:pt x="43" y="102"/>
                  <a:pt x="43" y="102"/>
                </a:cubicBezTo>
                <a:cubicBezTo>
                  <a:pt x="43" y="102"/>
                  <a:pt x="43" y="102"/>
                  <a:pt x="43" y="102"/>
                </a:cubicBezTo>
                <a:cubicBezTo>
                  <a:pt x="48" y="102"/>
                  <a:pt x="53" y="101"/>
                  <a:pt x="58" y="99"/>
                </a:cubicBezTo>
                <a:cubicBezTo>
                  <a:pt x="76" y="93"/>
                  <a:pt x="87" y="76"/>
                  <a:pt x="87" y="58"/>
                </a:cubicBezTo>
                <a:cubicBezTo>
                  <a:pt x="87" y="54"/>
                  <a:pt x="86" y="49"/>
                  <a:pt x="84" y="44"/>
                </a:cubicBezTo>
                <a:cubicBezTo>
                  <a:pt x="78" y="26"/>
                  <a:pt x="61" y="15"/>
                  <a:pt x="44" y="15"/>
                </a:cubicBezTo>
                <a:cubicBezTo>
                  <a:pt x="43" y="15"/>
                  <a:pt x="43" y="15"/>
                  <a:pt x="43" y="15"/>
                </a:cubicBezTo>
                <a:cubicBezTo>
                  <a:pt x="42" y="15"/>
                  <a:pt x="40" y="15"/>
                  <a:pt x="39" y="15"/>
                </a:cubicBezTo>
                <a:cubicBezTo>
                  <a:pt x="43" y="10"/>
                  <a:pt x="43" y="10"/>
                  <a:pt x="43" y="10"/>
                </a:cubicBezTo>
                <a:cubicBezTo>
                  <a:pt x="46" y="7"/>
                  <a:pt x="45" y="3"/>
                  <a:pt x="43" y="1"/>
                </a:cubicBezTo>
                <a:cubicBezTo>
                  <a:pt x="42" y="0"/>
                  <a:pt x="40" y="0"/>
                  <a:pt x="3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5" name="Freeform 53"/>
          <p:cNvSpPr>
            <a:spLocks noEditPoints="1"/>
          </p:cNvSpPr>
          <p:nvPr/>
        </p:nvSpPr>
        <p:spPr bwMode="auto">
          <a:xfrm>
            <a:off x="3140075" y="5388882"/>
            <a:ext cx="301625" cy="269875"/>
          </a:xfrm>
          <a:custGeom>
            <a:gdLst>
              <a:gd fmla="*/ 27700 w 98" name="T0"/>
              <a:gd fmla="*/ 73602 h 88" name="T1"/>
              <a:gd fmla="*/ 18467 w 98" name="T2"/>
              <a:gd fmla="*/ 64402 h 88" name="T3"/>
              <a:gd fmla="*/ 18467 w 98" name="T4"/>
              <a:gd fmla="*/ 33734 h 88" name="T5"/>
              <a:gd fmla="*/ 27700 w 98" name="T6"/>
              <a:gd fmla="*/ 24534 h 88" name="T7"/>
              <a:gd fmla="*/ 58478 w 98" name="T8"/>
              <a:gd fmla="*/ 24534 h 88" name="T9"/>
              <a:gd fmla="*/ 67712 w 98" name="T10"/>
              <a:gd fmla="*/ 33734 h 88" name="T11"/>
              <a:gd fmla="*/ 67712 w 98" name="T12"/>
              <a:gd fmla="*/ 64402 h 88" name="T13"/>
              <a:gd fmla="*/ 58478 w 98" name="T14"/>
              <a:gd fmla="*/ 73602 h 88" name="T15"/>
              <a:gd fmla="*/ 27700 w 98" name="T16"/>
              <a:gd fmla="*/ 73602 h 88" name="T17"/>
              <a:gd fmla="*/ 49245 w 98" name="T18"/>
              <a:gd fmla="*/ 0 h 88" name="T19"/>
              <a:gd fmla="*/ 40011 w 98" name="T20"/>
              <a:gd fmla="*/ 0 h 88" name="T21"/>
              <a:gd fmla="*/ 0 w 98" name="T22"/>
              <a:gd fmla="*/ 30668 h 88" name="T23"/>
              <a:gd fmla="*/ 0 w 98" name="T24"/>
              <a:gd fmla="*/ 239207 h 88" name="T25"/>
              <a:gd fmla="*/ 40011 w 98" name="T26"/>
              <a:gd fmla="*/ 269875 h 88" name="T27"/>
              <a:gd fmla="*/ 49245 w 98" name="T28"/>
              <a:gd fmla="*/ 269875 h 88" name="T29"/>
              <a:gd fmla="*/ 89256 w 98" name="T30"/>
              <a:gd fmla="*/ 239207 h 88" name="T31"/>
              <a:gd fmla="*/ 89256 w 98" name="T32"/>
              <a:gd fmla="*/ 30668 h 88" name="T33"/>
              <a:gd fmla="*/ 49245 w 98" name="T34"/>
              <a:gd fmla="*/ 0 h 88" name="T35"/>
              <a:gd fmla="*/ 135423 w 98" name="T36"/>
              <a:gd fmla="*/ 73602 h 88" name="T37"/>
              <a:gd fmla="*/ 126190 w 98" name="T38"/>
              <a:gd fmla="*/ 64402 h 88" name="T39"/>
              <a:gd fmla="*/ 126190 w 98" name="T40"/>
              <a:gd fmla="*/ 33734 h 88" name="T41"/>
              <a:gd fmla="*/ 135423 w 98" name="T42"/>
              <a:gd fmla="*/ 24534 h 88" name="T43"/>
              <a:gd fmla="*/ 166202 w 98" name="T44"/>
              <a:gd fmla="*/ 24534 h 88" name="T45"/>
              <a:gd fmla="*/ 172357 w 98" name="T46"/>
              <a:gd fmla="*/ 33734 h 88" name="T47"/>
              <a:gd fmla="*/ 172357 w 98" name="T48"/>
              <a:gd fmla="*/ 64402 h 88" name="T49"/>
              <a:gd fmla="*/ 166202 w 98" name="T50"/>
              <a:gd fmla="*/ 73602 h 88" name="T51"/>
              <a:gd fmla="*/ 135423 w 98" name="T52"/>
              <a:gd fmla="*/ 73602 h 88" name="T53"/>
              <a:gd fmla="*/ 156968 w 98" name="T54"/>
              <a:gd fmla="*/ 0 h 88" name="T55"/>
              <a:gd fmla="*/ 144657 w 98" name="T56"/>
              <a:gd fmla="*/ 0 h 88" name="T57"/>
              <a:gd fmla="*/ 107723 w 98" name="T58"/>
              <a:gd fmla="*/ 30668 h 88" name="T59"/>
              <a:gd fmla="*/ 107723 w 98" name="T60"/>
              <a:gd fmla="*/ 239207 h 88" name="T61"/>
              <a:gd fmla="*/ 144657 w 98" name="T62"/>
              <a:gd fmla="*/ 269875 h 88" name="T63"/>
              <a:gd fmla="*/ 156968 w 98" name="T64"/>
              <a:gd fmla="*/ 269875 h 88" name="T65"/>
              <a:gd fmla="*/ 193902 w 98" name="T66"/>
              <a:gd fmla="*/ 239207 h 88" name="T67"/>
              <a:gd fmla="*/ 193902 w 98" name="T68"/>
              <a:gd fmla="*/ 30668 h 88" name="T69"/>
              <a:gd fmla="*/ 156968 w 98" name="T70"/>
              <a:gd fmla="*/ 0 h 88" name="T71"/>
              <a:gd fmla="*/ 240069 w 98" name="T72"/>
              <a:gd fmla="*/ 73602 h 88" name="T73"/>
              <a:gd fmla="*/ 230835 w 98" name="T74"/>
              <a:gd fmla="*/ 64402 h 88" name="T75"/>
              <a:gd fmla="*/ 230835 w 98" name="T76"/>
              <a:gd fmla="*/ 33734 h 88" name="T77"/>
              <a:gd fmla="*/ 240069 w 98" name="T78"/>
              <a:gd fmla="*/ 24534 h 88" name="T79"/>
              <a:gd fmla="*/ 270847 w 98" name="T80"/>
              <a:gd fmla="*/ 24534 h 88" name="T81"/>
              <a:gd fmla="*/ 280080 w 98" name="T82"/>
              <a:gd fmla="*/ 33734 h 88" name="T83"/>
              <a:gd fmla="*/ 280080 w 98" name="T84"/>
              <a:gd fmla="*/ 64402 h 88" name="T85"/>
              <a:gd fmla="*/ 270847 w 98" name="T86"/>
              <a:gd fmla="*/ 73602 h 88" name="T87"/>
              <a:gd fmla="*/ 240069 w 98" name="T88"/>
              <a:gd fmla="*/ 73602 h 88" name="T89"/>
              <a:gd fmla="*/ 261614 w 98" name="T90"/>
              <a:gd fmla="*/ 0 h 88" name="T91"/>
              <a:gd fmla="*/ 252380 w 98" name="T92"/>
              <a:gd fmla="*/ 0 h 88" name="T93"/>
              <a:gd fmla="*/ 212369 w 98" name="T94"/>
              <a:gd fmla="*/ 30668 h 88" name="T95"/>
              <a:gd fmla="*/ 212369 w 98" name="T96"/>
              <a:gd fmla="*/ 239207 h 88" name="T97"/>
              <a:gd fmla="*/ 252380 w 98" name="T98"/>
              <a:gd fmla="*/ 269875 h 88" name="T99"/>
              <a:gd fmla="*/ 261614 w 98" name="T100"/>
              <a:gd fmla="*/ 269875 h 88" name="T101"/>
              <a:gd fmla="*/ 301625 w 98" name="T102"/>
              <a:gd fmla="*/ 239207 h 88" name="T103"/>
              <a:gd fmla="*/ 301625 w 98" name="T104"/>
              <a:gd fmla="*/ 30668 h 88" name="T105"/>
              <a:gd fmla="*/ 261614 w 98" name="T106"/>
              <a:gd fmla="*/ 0 h 8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88" w="98">
                <a:moveTo>
                  <a:pt x="9" y="24"/>
                </a:moveTo>
                <a:cubicBezTo>
                  <a:pt x="8" y="24"/>
                  <a:pt x="6" y="23"/>
                  <a:pt x="6" y="21"/>
                </a:cubicBezTo>
                <a:cubicBezTo>
                  <a:pt x="6" y="11"/>
                  <a:pt x="6" y="11"/>
                  <a:pt x="6" y="11"/>
                </a:cubicBezTo>
                <a:cubicBezTo>
                  <a:pt x="6" y="9"/>
                  <a:pt x="8" y="8"/>
                  <a:pt x="9" y="8"/>
                </a:cubicBezTo>
                <a:cubicBezTo>
                  <a:pt x="19" y="8"/>
                  <a:pt x="19" y="8"/>
                  <a:pt x="19" y="8"/>
                </a:cubicBezTo>
                <a:cubicBezTo>
                  <a:pt x="21" y="8"/>
                  <a:pt x="22" y="9"/>
                  <a:pt x="22" y="11"/>
                </a:cubicBezTo>
                <a:cubicBezTo>
                  <a:pt x="22" y="21"/>
                  <a:pt x="22" y="21"/>
                  <a:pt x="22" y="21"/>
                </a:cubicBezTo>
                <a:cubicBezTo>
                  <a:pt x="22" y="23"/>
                  <a:pt x="21" y="24"/>
                  <a:pt x="19" y="24"/>
                </a:cubicBezTo>
                <a:cubicBezTo>
                  <a:pt x="9" y="24"/>
                  <a:pt x="9" y="24"/>
                  <a:pt x="9" y="24"/>
                </a:cubicBezTo>
                <a:moveTo>
                  <a:pt x="16" y="0"/>
                </a:moveTo>
                <a:cubicBezTo>
                  <a:pt x="13" y="0"/>
                  <a:pt x="13" y="0"/>
                  <a:pt x="13" y="0"/>
                </a:cubicBezTo>
                <a:cubicBezTo>
                  <a:pt x="6" y="0"/>
                  <a:pt x="0" y="3"/>
                  <a:pt x="0" y="10"/>
                </a:cubicBezTo>
                <a:cubicBezTo>
                  <a:pt x="0" y="78"/>
                  <a:pt x="0" y="78"/>
                  <a:pt x="0" y="78"/>
                </a:cubicBezTo>
                <a:cubicBezTo>
                  <a:pt x="0" y="85"/>
                  <a:pt x="6" y="88"/>
                  <a:pt x="13" y="88"/>
                </a:cubicBezTo>
                <a:cubicBezTo>
                  <a:pt x="16" y="88"/>
                  <a:pt x="16" y="88"/>
                  <a:pt x="16" y="88"/>
                </a:cubicBezTo>
                <a:cubicBezTo>
                  <a:pt x="23" y="88"/>
                  <a:pt x="29" y="85"/>
                  <a:pt x="29" y="78"/>
                </a:cubicBezTo>
                <a:cubicBezTo>
                  <a:pt x="29" y="10"/>
                  <a:pt x="29" y="10"/>
                  <a:pt x="29" y="10"/>
                </a:cubicBezTo>
                <a:cubicBezTo>
                  <a:pt x="29" y="3"/>
                  <a:pt x="23" y="0"/>
                  <a:pt x="16" y="0"/>
                </a:cubicBezTo>
                <a:moveTo>
                  <a:pt x="44" y="24"/>
                </a:moveTo>
                <a:cubicBezTo>
                  <a:pt x="42" y="24"/>
                  <a:pt x="41" y="23"/>
                  <a:pt x="41" y="21"/>
                </a:cubicBezTo>
                <a:cubicBezTo>
                  <a:pt x="41" y="11"/>
                  <a:pt x="41" y="11"/>
                  <a:pt x="41" y="11"/>
                </a:cubicBezTo>
                <a:cubicBezTo>
                  <a:pt x="41" y="9"/>
                  <a:pt x="42" y="8"/>
                  <a:pt x="44" y="8"/>
                </a:cubicBezTo>
                <a:cubicBezTo>
                  <a:pt x="54" y="8"/>
                  <a:pt x="54" y="8"/>
                  <a:pt x="54" y="8"/>
                </a:cubicBezTo>
                <a:cubicBezTo>
                  <a:pt x="55" y="8"/>
                  <a:pt x="56" y="9"/>
                  <a:pt x="56" y="11"/>
                </a:cubicBezTo>
                <a:cubicBezTo>
                  <a:pt x="56" y="21"/>
                  <a:pt x="56" y="21"/>
                  <a:pt x="56" y="21"/>
                </a:cubicBezTo>
                <a:cubicBezTo>
                  <a:pt x="56" y="23"/>
                  <a:pt x="55" y="24"/>
                  <a:pt x="54" y="24"/>
                </a:cubicBezTo>
                <a:cubicBezTo>
                  <a:pt x="44" y="24"/>
                  <a:pt x="44" y="24"/>
                  <a:pt x="44" y="24"/>
                </a:cubicBezTo>
                <a:moveTo>
                  <a:pt x="51" y="0"/>
                </a:moveTo>
                <a:cubicBezTo>
                  <a:pt x="47" y="0"/>
                  <a:pt x="47" y="0"/>
                  <a:pt x="47" y="0"/>
                </a:cubicBezTo>
                <a:cubicBezTo>
                  <a:pt x="40" y="0"/>
                  <a:pt x="35" y="3"/>
                  <a:pt x="35" y="10"/>
                </a:cubicBezTo>
                <a:cubicBezTo>
                  <a:pt x="35" y="78"/>
                  <a:pt x="35" y="78"/>
                  <a:pt x="35" y="78"/>
                </a:cubicBezTo>
                <a:cubicBezTo>
                  <a:pt x="35" y="85"/>
                  <a:pt x="40" y="88"/>
                  <a:pt x="47" y="88"/>
                </a:cubicBezTo>
                <a:cubicBezTo>
                  <a:pt x="51" y="88"/>
                  <a:pt x="51" y="88"/>
                  <a:pt x="51" y="88"/>
                </a:cubicBezTo>
                <a:cubicBezTo>
                  <a:pt x="58" y="88"/>
                  <a:pt x="63" y="85"/>
                  <a:pt x="63" y="78"/>
                </a:cubicBezTo>
                <a:cubicBezTo>
                  <a:pt x="63" y="10"/>
                  <a:pt x="63" y="10"/>
                  <a:pt x="63" y="10"/>
                </a:cubicBezTo>
                <a:cubicBezTo>
                  <a:pt x="63" y="3"/>
                  <a:pt x="58" y="0"/>
                  <a:pt x="51" y="0"/>
                </a:cubicBezTo>
                <a:moveTo>
                  <a:pt x="78" y="24"/>
                </a:moveTo>
                <a:cubicBezTo>
                  <a:pt x="77" y="24"/>
                  <a:pt x="75" y="23"/>
                  <a:pt x="75" y="21"/>
                </a:cubicBezTo>
                <a:cubicBezTo>
                  <a:pt x="75" y="11"/>
                  <a:pt x="75" y="11"/>
                  <a:pt x="75" y="11"/>
                </a:cubicBezTo>
                <a:cubicBezTo>
                  <a:pt x="75" y="9"/>
                  <a:pt x="77" y="8"/>
                  <a:pt x="78" y="8"/>
                </a:cubicBezTo>
                <a:cubicBezTo>
                  <a:pt x="88" y="8"/>
                  <a:pt x="88" y="8"/>
                  <a:pt x="88" y="8"/>
                </a:cubicBezTo>
                <a:cubicBezTo>
                  <a:pt x="90" y="8"/>
                  <a:pt x="91" y="9"/>
                  <a:pt x="91" y="11"/>
                </a:cubicBezTo>
                <a:cubicBezTo>
                  <a:pt x="91" y="21"/>
                  <a:pt x="91" y="21"/>
                  <a:pt x="91" y="21"/>
                </a:cubicBezTo>
                <a:cubicBezTo>
                  <a:pt x="91" y="23"/>
                  <a:pt x="90" y="24"/>
                  <a:pt x="88" y="24"/>
                </a:cubicBezTo>
                <a:cubicBezTo>
                  <a:pt x="78" y="24"/>
                  <a:pt x="78" y="24"/>
                  <a:pt x="78" y="24"/>
                </a:cubicBezTo>
                <a:moveTo>
                  <a:pt x="85" y="0"/>
                </a:moveTo>
                <a:cubicBezTo>
                  <a:pt x="82" y="0"/>
                  <a:pt x="82" y="0"/>
                  <a:pt x="82" y="0"/>
                </a:cubicBezTo>
                <a:cubicBezTo>
                  <a:pt x="75" y="0"/>
                  <a:pt x="69" y="3"/>
                  <a:pt x="69" y="10"/>
                </a:cubicBezTo>
                <a:cubicBezTo>
                  <a:pt x="69" y="78"/>
                  <a:pt x="69" y="78"/>
                  <a:pt x="69" y="78"/>
                </a:cubicBezTo>
                <a:cubicBezTo>
                  <a:pt x="69" y="85"/>
                  <a:pt x="75" y="88"/>
                  <a:pt x="82" y="88"/>
                </a:cubicBezTo>
                <a:cubicBezTo>
                  <a:pt x="85" y="88"/>
                  <a:pt x="85" y="88"/>
                  <a:pt x="85" y="88"/>
                </a:cubicBezTo>
                <a:cubicBezTo>
                  <a:pt x="92" y="88"/>
                  <a:pt x="98" y="85"/>
                  <a:pt x="98" y="78"/>
                </a:cubicBezTo>
                <a:cubicBezTo>
                  <a:pt x="98" y="10"/>
                  <a:pt x="98" y="10"/>
                  <a:pt x="98" y="10"/>
                </a:cubicBezTo>
                <a:cubicBezTo>
                  <a:pt x="98" y="3"/>
                  <a:pt x="92" y="0"/>
                  <a:pt x="8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6" name="Freeform 55"/>
          <p:cNvSpPr>
            <a:spLocks noEditPoints="1"/>
          </p:cNvSpPr>
          <p:nvPr/>
        </p:nvSpPr>
        <p:spPr bwMode="auto">
          <a:xfrm>
            <a:off x="4465637" y="5365070"/>
            <a:ext cx="252413" cy="315912"/>
          </a:xfrm>
          <a:custGeom>
            <a:gdLst>
              <a:gd fmla="*/ 126206 w 82" name="T0"/>
              <a:gd fmla="*/ 12268 h 103" name="T1"/>
              <a:gd fmla="*/ 126206 w 82" name="T2"/>
              <a:gd fmla="*/ 116550 h 103" name="T3"/>
              <a:gd fmla="*/ 138519 w 82" name="T4"/>
              <a:gd fmla="*/ 128818 h 103" name="T5"/>
              <a:gd fmla="*/ 243178 w 82" name="T6"/>
              <a:gd fmla="*/ 128818 h 103" name="T7"/>
              <a:gd fmla="*/ 126206 w 82" name="T8"/>
              <a:gd fmla="*/ 12268 h 103" name="T9"/>
              <a:gd fmla="*/ 116972 w 82" name="T10"/>
              <a:gd fmla="*/ 254570 h 103" name="T11"/>
              <a:gd fmla="*/ 181614 w 82" name="T12"/>
              <a:gd fmla="*/ 190161 h 103" name="T13"/>
              <a:gd fmla="*/ 190849 w 82" name="T14"/>
              <a:gd fmla="*/ 187094 h 103" name="T15"/>
              <a:gd fmla="*/ 200083 w 82" name="T16"/>
              <a:gd fmla="*/ 190161 h 103" name="T17"/>
              <a:gd fmla="*/ 200083 w 82" name="T18"/>
              <a:gd fmla="*/ 208563 h 103" name="T19"/>
              <a:gd fmla="*/ 132363 w 82" name="T20"/>
              <a:gd fmla="*/ 282174 h 103" name="T21"/>
              <a:gd fmla="*/ 132363 w 82" name="T22"/>
              <a:gd fmla="*/ 282174 h 103" name="T23"/>
              <a:gd fmla="*/ 129285 w 82" name="T24"/>
              <a:gd fmla="*/ 285241 h 103" name="T25"/>
              <a:gd fmla="*/ 126206 w 82" name="T26"/>
              <a:gd fmla="*/ 288308 h 103" name="T27"/>
              <a:gd fmla="*/ 120050 w 82" name="T28"/>
              <a:gd fmla="*/ 288308 h 103" name="T29"/>
              <a:gd fmla="*/ 116972 w 82" name="T30"/>
              <a:gd fmla="*/ 288308 h 103" name="T31"/>
              <a:gd fmla="*/ 110815 w 82" name="T32"/>
              <a:gd fmla="*/ 288308 h 103" name="T33"/>
              <a:gd fmla="*/ 107737 w 82" name="T34"/>
              <a:gd fmla="*/ 285241 h 103" name="T35"/>
              <a:gd fmla="*/ 104659 w 82" name="T36"/>
              <a:gd fmla="*/ 282174 h 103" name="T37"/>
              <a:gd fmla="*/ 64642 w 82" name="T38"/>
              <a:gd fmla="*/ 245369 h 103" name="T39"/>
              <a:gd fmla="*/ 64642 w 82" name="T40"/>
              <a:gd fmla="*/ 226966 h 103" name="T41"/>
              <a:gd fmla="*/ 76955 w 82" name="T42"/>
              <a:gd fmla="*/ 220832 h 103" name="T43"/>
              <a:gd fmla="*/ 86190 w 82" name="T44"/>
              <a:gd fmla="*/ 226966 h 103" name="T45"/>
              <a:gd fmla="*/ 116972 w 82" name="T46"/>
              <a:gd fmla="*/ 254570 h 103" name="T47"/>
              <a:gd fmla="*/ 110815 w 82" name="T48"/>
              <a:gd fmla="*/ 0 h 103" name="T49"/>
              <a:gd fmla="*/ 43095 w 82" name="T50"/>
              <a:gd fmla="*/ 0 h 103" name="T51"/>
              <a:gd fmla="*/ 0 w 82" name="T52"/>
              <a:gd fmla="*/ 42939 h 103" name="T53"/>
              <a:gd fmla="*/ 0 w 82" name="T54"/>
              <a:gd fmla="*/ 272973 h 103" name="T55"/>
              <a:gd fmla="*/ 43095 w 82" name="T56"/>
              <a:gd fmla="*/ 315912 h 103" name="T57"/>
              <a:gd fmla="*/ 209318 w 82" name="T58"/>
              <a:gd fmla="*/ 315912 h 103" name="T59"/>
              <a:gd fmla="*/ 252413 w 82" name="T60"/>
              <a:gd fmla="*/ 272973 h 103" name="T61"/>
              <a:gd fmla="*/ 252413 w 82" name="T62"/>
              <a:gd fmla="*/ 144154 h 103" name="T63"/>
              <a:gd fmla="*/ 249335 w 82" name="T64"/>
              <a:gd fmla="*/ 147221 h 103" name="T65"/>
              <a:gd fmla="*/ 138519 w 82" name="T66"/>
              <a:gd fmla="*/ 147221 h 103" name="T67"/>
              <a:gd fmla="*/ 107737 w 82" name="T68"/>
              <a:gd fmla="*/ 116550 h 103" name="T69"/>
              <a:gd fmla="*/ 107737 w 82" name="T70"/>
              <a:gd fmla="*/ 6134 h 103" name="T71"/>
              <a:gd fmla="*/ 110815 w 82" name="T72"/>
              <a:gd fmla="*/ 0 h 10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03" w="82">
                <a:moveTo>
                  <a:pt x="41" y="4"/>
                </a:moveTo>
                <a:cubicBezTo>
                  <a:pt x="41" y="38"/>
                  <a:pt x="41" y="38"/>
                  <a:pt x="41" y="38"/>
                </a:cubicBezTo>
                <a:cubicBezTo>
                  <a:pt x="41" y="40"/>
                  <a:pt x="43" y="42"/>
                  <a:pt x="45" y="42"/>
                </a:cubicBezTo>
                <a:cubicBezTo>
                  <a:pt x="79" y="42"/>
                  <a:pt x="79" y="42"/>
                  <a:pt x="79" y="42"/>
                </a:cubicBezTo>
                <a:cubicBezTo>
                  <a:pt x="41" y="4"/>
                  <a:pt x="41" y="4"/>
                  <a:pt x="41" y="4"/>
                </a:cubicBezTo>
                <a:moveTo>
                  <a:pt x="38" y="83"/>
                </a:moveTo>
                <a:cubicBezTo>
                  <a:pt x="59" y="62"/>
                  <a:pt x="59" y="62"/>
                  <a:pt x="59" y="62"/>
                </a:cubicBezTo>
                <a:cubicBezTo>
                  <a:pt x="60" y="61"/>
                  <a:pt x="61" y="61"/>
                  <a:pt x="62" y="61"/>
                </a:cubicBezTo>
                <a:cubicBezTo>
                  <a:pt x="63" y="61"/>
                  <a:pt x="64" y="61"/>
                  <a:pt x="65" y="62"/>
                </a:cubicBezTo>
                <a:cubicBezTo>
                  <a:pt x="67" y="64"/>
                  <a:pt x="67" y="66"/>
                  <a:pt x="65" y="68"/>
                </a:cubicBezTo>
                <a:cubicBezTo>
                  <a:pt x="43" y="92"/>
                  <a:pt x="43" y="92"/>
                  <a:pt x="43" y="92"/>
                </a:cubicBezTo>
                <a:cubicBezTo>
                  <a:pt x="43" y="92"/>
                  <a:pt x="43" y="92"/>
                  <a:pt x="43" y="92"/>
                </a:cubicBezTo>
                <a:cubicBezTo>
                  <a:pt x="43" y="92"/>
                  <a:pt x="43" y="92"/>
                  <a:pt x="42" y="93"/>
                </a:cubicBezTo>
                <a:cubicBezTo>
                  <a:pt x="42" y="93"/>
                  <a:pt x="41" y="93"/>
                  <a:pt x="41" y="94"/>
                </a:cubicBezTo>
                <a:cubicBezTo>
                  <a:pt x="40" y="94"/>
                  <a:pt x="39" y="94"/>
                  <a:pt x="39" y="94"/>
                </a:cubicBezTo>
                <a:cubicBezTo>
                  <a:pt x="38" y="94"/>
                  <a:pt x="38" y="94"/>
                  <a:pt x="38" y="94"/>
                </a:cubicBezTo>
                <a:cubicBezTo>
                  <a:pt x="38" y="94"/>
                  <a:pt x="37" y="94"/>
                  <a:pt x="36" y="94"/>
                </a:cubicBezTo>
                <a:cubicBezTo>
                  <a:pt x="36" y="93"/>
                  <a:pt x="35" y="93"/>
                  <a:pt x="35" y="93"/>
                </a:cubicBezTo>
                <a:cubicBezTo>
                  <a:pt x="35" y="93"/>
                  <a:pt x="34" y="92"/>
                  <a:pt x="34" y="92"/>
                </a:cubicBezTo>
                <a:cubicBezTo>
                  <a:pt x="21" y="80"/>
                  <a:pt x="21" y="80"/>
                  <a:pt x="21" y="80"/>
                </a:cubicBezTo>
                <a:cubicBezTo>
                  <a:pt x="20" y="79"/>
                  <a:pt x="19" y="76"/>
                  <a:pt x="21" y="74"/>
                </a:cubicBezTo>
                <a:cubicBezTo>
                  <a:pt x="22" y="73"/>
                  <a:pt x="23" y="72"/>
                  <a:pt x="25" y="72"/>
                </a:cubicBezTo>
                <a:cubicBezTo>
                  <a:pt x="26" y="72"/>
                  <a:pt x="27" y="73"/>
                  <a:pt x="28" y="74"/>
                </a:cubicBezTo>
                <a:cubicBezTo>
                  <a:pt x="38" y="83"/>
                  <a:pt x="38" y="83"/>
                  <a:pt x="38" y="83"/>
                </a:cubicBezTo>
                <a:moveTo>
                  <a:pt x="36" y="0"/>
                </a:moveTo>
                <a:cubicBezTo>
                  <a:pt x="14" y="0"/>
                  <a:pt x="14" y="0"/>
                  <a:pt x="14" y="0"/>
                </a:cubicBezTo>
                <a:cubicBezTo>
                  <a:pt x="6" y="0"/>
                  <a:pt x="0" y="6"/>
                  <a:pt x="0" y="14"/>
                </a:cubicBezTo>
                <a:cubicBezTo>
                  <a:pt x="0" y="89"/>
                  <a:pt x="0" y="89"/>
                  <a:pt x="0" y="89"/>
                </a:cubicBezTo>
                <a:cubicBezTo>
                  <a:pt x="0" y="97"/>
                  <a:pt x="6" y="103"/>
                  <a:pt x="14" y="103"/>
                </a:cubicBezTo>
                <a:cubicBezTo>
                  <a:pt x="68" y="103"/>
                  <a:pt x="68" y="103"/>
                  <a:pt x="68" y="103"/>
                </a:cubicBezTo>
                <a:cubicBezTo>
                  <a:pt x="76" y="103"/>
                  <a:pt x="82" y="97"/>
                  <a:pt x="82" y="89"/>
                </a:cubicBezTo>
                <a:cubicBezTo>
                  <a:pt x="82" y="47"/>
                  <a:pt x="82" y="47"/>
                  <a:pt x="82" y="47"/>
                </a:cubicBezTo>
                <a:cubicBezTo>
                  <a:pt x="82" y="47"/>
                  <a:pt x="81" y="48"/>
                  <a:pt x="81" y="48"/>
                </a:cubicBezTo>
                <a:cubicBezTo>
                  <a:pt x="45" y="48"/>
                  <a:pt x="45" y="48"/>
                  <a:pt x="45" y="48"/>
                </a:cubicBezTo>
                <a:cubicBezTo>
                  <a:pt x="39" y="48"/>
                  <a:pt x="35" y="43"/>
                  <a:pt x="35" y="38"/>
                </a:cubicBezTo>
                <a:cubicBezTo>
                  <a:pt x="35" y="2"/>
                  <a:pt x="35" y="2"/>
                  <a:pt x="35" y="2"/>
                </a:cubicBezTo>
                <a:cubicBezTo>
                  <a:pt x="35" y="1"/>
                  <a:pt x="35" y="1"/>
                  <a:pt x="36"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7" name="Freeform 56"/>
          <p:cNvSpPr>
            <a:spLocks noEditPoints="1"/>
          </p:cNvSpPr>
          <p:nvPr/>
        </p:nvSpPr>
        <p:spPr bwMode="auto">
          <a:xfrm>
            <a:off x="5099050" y="5365070"/>
            <a:ext cx="257175" cy="315912"/>
          </a:xfrm>
          <a:custGeom>
            <a:gdLst>
              <a:gd fmla="*/ 127038 w 83" name="T0"/>
              <a:gd fmla="*/ 153355 h 103" name="T1"/>
              <a:gd fmla="*/ 99152 w 83" name="T2"/>
              <a:gd fmla="*/ 165624 h 103" name="T3"/>
              <a:gd fmla="*/ 86758 w 83" name="T4"/>
              <a:gd fmla="*/ 196295 h 103" name="T5"/>
              <a:gd fmla="*/ 99152 w 83" name="T6"/>
              <a:gd fmla="*/ 226966 h 103" name="T7"/>
              <a:gd fmla="*/ 127038 w 83" name="T8"/>
              <a:gd fmla="*/ 239234 h 103" name="T9"/>
              <a:gd fmla="*/ 158023 w 83" name="T10"/>
              <a:gd fmla="*/ 226966 h 103" name="T11"/>
              <a:gd fmla="*/ 170417 w 83" name="T12"/>
              <a:gd fmla="*/ 196295 h 103" name="T13"/>
              <a:gd fmla="*/ 158023 w 83" name="T14"/>
              <a:gd fmla="*/ 165624 h 103" name="T15"/>
              <a:gd fmla="*/ 127038 w 83" name="T16"/>
              <a:gd fmla="*/ 153355 h 103" name="T17"/>
              <a:gd fmla="*/ 151826 w 83" name="T18"/>
              <a:gd fmla="*/ 12268 h 103" name="T19"/>
              <a:gd fmla="*/ 151826 w 83" name="T20"/>
              <a:gd fmla="*/ 92013 h 103" name="T21"/>
              <a:gd fmla="*/ 164220 w 83" name="T22"/>
              <a:gd fmla="*/ 104282 h 103" name="T23"/>
              <a:gd fmla="*/ 247880 w 83" name="T24"/>
              <a:gd fmla="*/ 104282 h 103" name="T25"/>
              <a:gd fmla="*/ 151826 w 83" name="T26"/>
              <a:gd fmla="*/ 12268 h 103" name="T27"/>
              <a:gd fmla="*/ 61970 w 83" name="T28"/>
              <a:gd fmla="*/ 285241 h 103" name="T29"/>
              <a:gd fmla="*/ 52674 w 83" name="T30"/>
              <a:gd fmla="*/ 282174 h 103" name="T31"/>
              <a:gd fmla="*/ 52674 w 83" name="T32"/>
              <a:gd fmla="*/ 257637 h 103" name="T33"/>
              <a:gd fmla="*/ 80561 w 83" name="T34"/>
              <a:gd fmla="*/ 230033 h 103" name="T35"/>
              <a:gd fmla="*/ 68167 w 83" name="T36"/>
              <a:gd fmla="*/ 196295 h 103" name="T37"/>
              <a:gd fmla="*/ 127038 w 83" name="T38"/>
              <a:gd fmla="*/ 138020 h 103" name="T39"/>
              <a:gd fmla="*/ 185910 w 83" name="T40"/>
              <a:gd fmla="*/ 196295 h 103" name="T41"/>
              <a:gd fmla="*/ 127038 w 83" name="T42"/>
              <a:gd fmla="*/ 254570 h 103" name="T43"/>
              <a:gd fmla="*/ 105349 w 83" name="T44"/>
              <a:gd fmla="*/ 251503 h 103" name="T45"/>
              <a:gd fmla="*/ 102250 w 83" name="T46"/>
              <a:gd fmla="*/ 254570 h 103" name="T47"/>
              <a:gd fmla="*/ 74364 w 83" name="T48"/>
              <a:gd fmla="*/ 282174 h 103" name="T49"/>
              <a:gd fmla="*/ 61970 w 83" name="T50"/>
              <a:gd fmla="*/ 285241 h 103" name="T51"/>
              <a:gd fmla="*/ 136334 w 83" name="T52"/>
              <a:gd fmla="*/ 0 h 103" name="T53"/>
              <a:gd fmla="*/ 43379 w 83" name="T54"/>
              <a:gd fmla="*/ 0 h 103" name="T55"/>
              <a:gd fmla="*/ 0 w 83" name="T56"/>
              <a:gd fmla="*/ 42939 h 103" name="T57"/>
              <a:gd fmla="*/ 0 w 83" name="T58"/>
              <a:gd fmla="*/ 272973 h 103" name="T59"/>
              <a:gd fmla="*/ 43379 w 83" name="T60"/>
              <a:gd fmla="*/ 315912 h 103" name="T61"/>
              <a:gd fmla="*/ 213796 w 83" name="T62"/>
              <a:gd fmla="*/ 315912 h 103" name="T63"/>
              <a:gd fmla="*/ 257175 w 83" name="T64"/>
              <a:gd fmla="*/ 272973 h 103" name="T65"/>
              <a:gd fmla="*/ 257175 w 83" name="T66"/>
              <a:gd fmla="*/ 119617 h 103" name="T67"/>
              <a:gd fmla="*/ 250978 w 83" name="T68"/>
              <a:gd fmla="*/ 122684 h 103" name="T69"/>
              <a:gd fmla="*/ 164220 w 83" name="T70"/>
              <a:gd fmla="*/ 122684 h 103" name="T71"/>
              <a:gd fmla="*/ 136334 w 83" name="T72"/>
              <a:gd fmla="*/ 92013 h 103" name="T73"/>
              <a:gd fmla="*/ 136334 w 83" name="T74"/>
              <a:gd fmla="*/ 6134 h 103" name="T75"/>
              <a:gd fmla="*/ 136334 w 83" name="T76"/>
              <a:gd fmla="*/ 0 h 10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03" w="83">
                <a:moveTo>
                  <a:pt x="41" y="50"/>
                </a:moveTo>
                <a:cubicBezTo>
                  <a:pt x="38" y="50"/>
                  <a:pt x="34" y="52"/>
                  <a:pt x="32" y="54"/>
                </a:cubicBezTo>
                <a:cubicBezTo>
                  <a:pt x="29" y="57"/>
                  <a:pt x="28" y="60"/>
                  <a:pt x="28" y="64"/>
                </a:cubicBezTo>
                <a:cubicBezTo>
                  <a:pt x="28" y="68"/>
                  <a:pt x="29" y="71"/>
                  <a:pt x="32" y="74"/>
                </a:cubicBezTo>
                <a:cubicBezTo>
                  <a:pt x="34" y="76"/>
                  <a:pt x="38" y="78"/>
                  <a:pt x="41" y="78"/>
                </a:cubicBezTo>
                <a:cubicBezTo>
                  <a:pt x="45" y="78"/>
                  <a:pt x="48" y="76"/>
                  <a:pt x="51" y="74"/>
                </a:cubicBezTo>
                <a:cubicBezTo>
                  <a:pt x="53" y="71"/>
                  <a:pt x="55" y="68"/>
                  <a:pt x="55" y="64"/>
                </a:cubicBezTo>
                <a:cubicBezTo>
                  <a:pt x="55" y="60"/>
                  <a:pt x="53" y="57"/>
                  <a:pt x="51" y="54"/>
                </a:cubicBezTo>
                <a:cubicBezTo>
                  <a:pt x="48" y="52"/>
                  <a:pt x="45" y="50"/>
                  <a:pt x="41" y="50"/>
                </a:cubicBezTo>
                <a:moveTo>
                  <a:pt x="49" y="4"/>
                </a:moveTo>
                <a:cubicBezTo>
                  <a:pt x="49" y="30"/>
                  <a:pt x="49" y="30"/>
                  <a:pt x="49" y="30"/>
                </a:cubicBezTo>
                <a:cubicBezTo>
                  <a:pt x="49" y="32"/>
                  <a:pt x="51" y="34"/>
                  <a:pt x="53" y="34"/>
                </a:cubicBezTo>
                <a:cubicBezTo>
                  <a:pt x="80" y="34"/>
                  <a:pt x="80" y="34"/>
                  <a:pt x="80" y="34"/>
                </a:cubicBezTo>
                <a:cubicBezTo>
                  <a:pt x="49" y="4"/>
                  <a:pt x="49" y="4"/>
                  <a:pt x="49" y="4"/>
                </a:cubicBezTo>
                <a:moveTo>
                  <a:pt x="20" y="93"/>
                </a:moveTo>
                <a:cubicBezTo>
                  <a:pt x="19" y="93"/>
                  <a:pt x="18" y="93"/>
                  <a:pt x="17" y="92"/>
                </a:cubicBezTo>
                <a:cubicBezTo>
                  <a:pt x="15" y="90"/>
                  <a:pt x="15" y="86"/>
                  <a:pt x="17" y="84"/>
                </a:cubicBezTo>
                <a:cubicBezTo>
                  <a:pt x="26" y="75"/>
                  <a:pt x="26" y="75"/>
                  <a:pt x="26" y="75"/>
                </a:cubicBezTo>
                <a:cubicBezTo>
                  <a:pt x="24" y="72"/>
                  <a:pt x="22" y="68"/>
                  <a:pt x="22" y="64"/>
                </a:cubicBezTo>
                <a:cubicBezTo>
                  <a:pt x="22" y="54"/>
                  <a:pt x="31" y="45"/>
                  <a:pt x="41" y="45"/>
                </a:cubicBezTo>
                <a:cubicBezTo>
                  <a:pt x="52" y="45"/>
                  <a:pt x="60" y="54"/>
                  <a:pt x="60" y="64"/>
                </a:cubicBezTo>
                <a:cubicBezTo>
                  <a:pt x="60" y="74"/>
                  <a:pt x="52" y="83"/>
                  <a:pt x="41" y="83"/>
                </a:cubicBezTo>
                <a:cubicBezTo>
                  <a:pt x="39" y="83"/>
                  <a:pt x="36" y="82"/>
                  <a:pt x="34" y="82"/>
                </a:cubicBezTo>
                <a:cubicBezTo>
                  <a:pt x="33" y="83"/>
                  <a:pt x="33" y="83"/>
                  <a:pt x="33" y="83"/>
                </a:cubicBezTo>
                <a:cubicBezTo>
                  <a:pt x="24" y="92"/>
                  <a:pt x="24" y="92"/>
                  <a:pt x="24" y="92"/>
                </a:cubicBezTo>
                <a:cubicBezTo>
                  <a:pt x="23" y="93"/>
                  <a:pt x="22" y="93"/>
                  <a:pt x="20" y="93"/>
                </a:cubicBezTo>
                <a:moveTo>
                  <a:pt x="44" y="0"/>
                </a:moveTo>
                <a:cubicBezTo>
                  <a:pt x="14" y="0"/>
                  <a:pt x="14" y="0"/>
                  <a:pt x="14" y="0"/>
                </a:cubicBezTo>
                <a:cubicBezTo>
                  <a:pt x="7" y="0"/>
                  <a:pt x="0" y="6"/>
                  <a:pt x="0" y="14"/>
                </a:cubicBezTo>
                <a:cubicBezTo>
                  <a:pt x="0" y="89"/>
                  <a:pt x="0" y="89"/>
                  <a:pt x="0" y="89"/>
                </a:cubicBezTo>
                <a:cubicBezTo>
                  <a:pt x="0" y="97"/>
                  <a:pt x="7" y="103"/>
                  <a:pt x="14" y="103"/>
                </a:cubicBezTo>
                <a:cubicBezTo>
                  <a:pt x="69" y="103"/>
                  <a:pt x="69" y="103"/>
                  <a:pt x="69" y="103"/>
                </a:cubicBezTo>
                <a:cubicBezTo>
                  <a:pt x="76" y="103"/>
                  <a:pt x="83" y="97"/>
                  <a:pt x="83" y="89"/>
                </a:cubicBezTo>
                <a:cubicBezTo>
                  <a:pt x="83" y="39"/>
                  <a:pt x="83" y="39"/>
                  <a:pt x="83" y="39"/>
                </a:cubicBezTo>
                <a:cubicBezTo>
                  <a:pt x="82" y="39"/>
                  <a:pt x="82" y="40"/>
                  <a:pt x="81" y="40"/>
                </a:cubicBezTo>
                <a:cubicBezTo>
                  <a:pt x="53" y="40"/>
                  <a:pt x="53" y="40"/>
                  <a:pt x="53" y="40"/>
                </a:cubicBezTo>
                <a:cubicBezTo>
                  <a:pt x="48" y="40"/>
                  <a:pt x="44" y="35"/>
                  <a:pt x="44" y="30"/>
                </a:cubicBezTo>
                <a:cubicBezTo>
                  <a:pt x="44" y="2"/>
                  <a:pt x="44" y="2"/>
                  <a:pt x="44" y="2"/>
                </a:cubicBezTo>
                <a:cubicBezTo>
                  <a:pt x="44" y="1"/>
                  <a:pt x="44" y="1"/>
                  <a:pt x="4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8" name="Freeform 57"/>
          <p:cNvSpPr>
            <a:spLocks noEditPoints="1"/>
          </p:cNvSpPr>
          <p:nvPr/>
        </p:nvSpPr>
        <p:spPr bwMode="auto">
          <a:xfrm>
            <a:off x="838200" y="5382532"/>
            <a:ext cx="354012" cy="282575"/>
          </a:xfrm>
          <a:custGeom>
            <a:gdLst>
              <a:gd fmla="*/ 153918 w 115" name="T0"/>
              <a:gd fmla="*/ 184288 h 92" name="T1"/>
              <a:gd fmla="*/ 153918 w 115" name="T2"/>
              <a:gd fmla="*/ 79858 h 92" name="T3"/>
              <a:gd fmla="*/ 175467 w 115" name="T4"/>
              <a:gd fmla="*/ 58358 h 92" name="T5"/>
              <a:gd fmla="*/ 197015 w 115" name="T6"/>
              <a:gd fmla="*/ 79858 h 92" name="T7"/>
              <a:gd fmla="*/ 197015 w 115" name="T8"/>
              <a:gd fmla="*/ 184288 h 92" name="T9"/>
              <a:gd fmla="*/ 224721 w 115" name="T10"/>
              <a:gd fmla="*/ 159716 h 92" name="T11"/>
              <a:gd fmla="*/ 237034 w 115" name="T12"/>
              <a:gd fmla="*/ 153573 h 92" name="T13"/>
              <a:gd fmla="*/ 249348 w 115" name="T14"/>
              <a:gd fmla="*/ 159716 h 92" name="T15"/>
              <a:gd fmla="*/ 252426 w 115" name="T16"/>
              <a:gd fmla="*/ 172002 h 92" name="T17"/>
              <a:gd fmla="*/ 246269 w 115" name="T18"/>
              <a:gd fmla="*/ 184288 h 92" name="T19"/>
              <a:gd fmla="*/ 193937 w 115" name="T20"/>
              <a:gd fmla="*/ 236503 h 92" name="T21"/>
              <a:gd fmla="*/ 187780 w 115" name="T22"/>
              <a:gd fmla="*/ 239574 h 92" name="T23"/>
              <a:gd fmla="*/ 181624 w 115" name="T24"/>
              <a:gd fmla="*/ 242646 h 92" name="T25"/>
              <a:gd fmla="*/ 175467 w 115" name="T26"/>
              <a:gd fmla="*/ 242646 h 92" name="T27"/>
              <a:gd fmla="*/ 175467 w 115" name="T28"/>
              <a:gd fmla="*/ 242646 h 92" name="T29"/>
              <a:gd fmla="*/ 175467 w 115" name="T30"/>
              <a:gd fmla="*/ 242646 h 92" name="T31"/>
              <a:gd fmla="*/ 166232 w 115" name="T32"/>
              <a:gd fmla="*/ 242646 h 92" name="T33"/>
              <a:gd fmla="*/ 163153 w 115" name="T34"/>
              <a:gd fmla="*/ 239574 h 92" name="T35"/>
              <a:gd fmla="*/ 156997 w 115" name="T36"/>
              <a:gd fmla="*/ 236503 h 92" name="T37"/>
              <a:gd fmla="*/ 101586 w 115" name="T38"/>
              <a:gd fmla="*/ 184288 h 92" name="T39"/>
              <a:gd fmla="*/ 101586 w 115" name="T40"/>
              <a:gd fmla="*/ 159716 h 92" name="T41"/>
              <a:gd fmla="*/ 113900 w 115" name="T42"/>
              <a:gd fmla="*/ 153573 h 92" name="T43"/>
              <a:gd fmla="*/ 126213 w 115" name="T44"/>
              <a:gd fmla="*/ 159716 h 92" name="T45"/>
              <a:gd fmla="*/ 153918 w 115" name="T46"/>
              <a:gd fmla="*/ 184288 h 92" name="T47"/>
              <a:gd fmla="*/ 30784 w 115" name="T48"/>
              <a:gd fmla="*/ 58358 h 92" name="T49"/>
              <a:gd fmla="*/ 24627 w 115" name="T50"/>
              <a:gd fmla="*/ 52215 h 92" name="T51"/>
              <a:gd fmla="*/ 24627 w 115" name="T52"/>
              <a:gd fmla="*/ 43001 h 92" name="T53"/>
              <a:gd fmla="*/ 36940 w 115" name="T54"/>
              <a:gd fmla="*/ 27643 h 92" name="T55"/>
              <a:gd fmla="*/ 141605 w 115" name="T56"/>
              <a:gd fmla="*/ 27643 h 92" name="T57"/>
              <a:gd fmla="*/ 147762 w 115" name="T58"/>
              <a:gd fmla="*/ 33786 h 92" name="T59"/>
              <a:gd fmla="*/ 141605 w 115" name="T60"/>
              <a:gd fmla="*/ 36858 h 92" name="T61"/>
              <a:gd fmla="*/ 43097 w 115" name="T62"/>
              <a:gd fmla="*/ 36858 h 92" name="T63"/>
              <a:gd fmla="*/ 36940 w 115" name="T64"/>
              <a:gd fmla="*/ 49143 h 92" name="T65"/>
              <a:gd fmla="*/ 36940 w 115" name="T66"/>
              <a:gd fmla="*/ 52215 h 92" name="T67"/>
              <a:gd fmla="*/ 30784 w 115" name="T68"/>
              <a:gd fmla="*/ 58358 h 92" name="T69"/>
              <a:gd fmla="*/ 153918 w 115" name="T70"/>
              <a:gd fmla="*/ 0 h 92" name="T71"/>
              <a:gd fmla="*/ 27705 w 115" name="T72"/>
              <a:gd fmla="*/ 0 h 92" name="T73"/>
              <a:gd fmla="*/ 21549 w 115" name="T74"/>
              <a:gd fmla="*/ 3071 h 92" name="T75"/>
              <a:gd fmla="*/ 0 w 115" name="T76"/>
              <a:gd fmla="*/ 33786 h 92" name="T77"/>
              <a:gd fmla="*/ 0 w 115" name="T78"/>
              <a:gd fmla="*/ 36858 h 92" name="T79"/>
              <a:gd fmla="*/ 0 w 115" name="T80"/>
              <a:gd fmla="*/ 52215 h 92" name="T81"/>
              <a:gd fmla="*/ 0 w 115" name="T82"/>
              <a:gd fmla="*/ 116716 h 92" name="T83"/>
              <a:gd fmla="*/ 0 w 115" name="T84"/>
              <a:gd fmla="*/ 261075 h 92" name="T85"/>
              <a:gd fmla="*/ 21549 w 115" name="T86"/>
              <a:gd fmla="*/ 282575 h 92" name="T87"/>
              <a:gd fmla="*/ 332463 w 115" name="T88"/>
              <a:gd fmla="*/ 282575 h 92" name="T89"/>
              <a:gd fmla="*/ 354012 w 115" name="T90"/>
              <a:gd fmla="*/ 261075 h 92" name="T91"/>
              <a:gd fmla="*/ 354012 w 115" name="T92"/>
              <a:gd fmla="*/ 86001 h 92" name="T93"/>
              <a:gd fmla="*/ 354012 w 115" name="T94"/>
              <a:gd fmla="*/ 82930 h 92" name="T95"/>
              <a:gd fmla="*/ 289366 w 115" name="T96"/>
              <a:gd fmla="*/ 33786 h 92" name="T97"/>
              <a:gd fmla="*/ 283210 w 115" name="T98"/>
              <a:gd fmla="*/ 30715 h 92" name="T99"/>
              <a:gd fmla="*/ 273975 w 115" name="T100"/>
              <a:gd fmla="*/ 30715 h 92" name="T101"/>
              <a:gd fmla="*/ 184702 w 115" name="T102"/>
              <a:gd fmla="*/ 30715 h 92" name="T103"/>
              <a:gd fmla="*/ 156997 w 115" name="T104"/>
              <a:gd fmla="*/ 3071 h 92" name="T105"/>
              <a:gd fmla="*/ 153918 w 115" name="T106"/>
              <a:gd fmla="*/ 0 h 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92" w="115">
                <a:moveTo>
                  <a:pt x="50" y="60"/>
                </a:moveTo>
                <a:cubicBezTo>
                  <a:pt x="50" y="26"/>
                  <a:pt x="50" y="26"/>
                  <a:pt x="50" y="26"/>
                </a:cubicBezTo>
                <a:cubicBezTo>
                  <a:pt x="50" y="22"/>
                  <a:pt x="53" y="19"/>
                  <a:pt x="57" y="19"/>
                </a:cubicBezTo>
                <a:cubicBezTo>
                  <a:pt x="61" y="19"/>
                  <a:pt x="64" y="22"/>
                  <a:pt x="64" y="26"/>
                </a:cubicBezTo>
                <a:cubicBezTo>
                  <a:pt x="64" y="60"/>
                  <a:pt x="64" y="60"/>
                  <a:pt x="64" y="60"/>
                </a:cubicBezTo>
                <a:cubicBezTo>
                  <a:pt x="73" y="52"/>
                  <a:pt x="73" y="52"/>
                  <a:pt x="73" y="52"/>
                </a:cubicBezTo>
                <a:cubicBezTo>
                  <a:pt x="74" y="51"/>
                  <a:pt x="75" y="50"/>
                  <a:pt x="77" y="50"/>
                </a:cubicBezTo>
                <a:cubicBezTo>
                  <a:pt x="78" y="50"/>
                  <a:pt x="80" y="51"/>
                  <a:pt x="81" y="52"/>
                </a:cubicBezTo>
                <a:cubicBezTo>
                  <a:pt x="82" y="53"/>
                  <a:pt x="82" y="55"/>
                  <a:pt x="82" y="56"/>
                </a:cubicBezTo>
                <a:cubicBezTo>
                  <a:pt x="82" y="57"/>
                  <a:pt x="82" y="59"/>
                  <a:pt x="80" y="60"/>
                </a:cubicBezTo>
                <a:cubicBezTo>
                  <a:pt x="63" y="77"/>
                  <a:pt x="63" y="77"/>
                  <a:pt x="63" y="77"/>
                </a:cubicBezTo>
                <a:cubicBezTo>
                  <a:pt x="62" y="77"/>
                  <a:pt x="62" y="77"/>
                  <a:pt x="61" y="78"/>
                </a:cubicBezTo>
                <a:cubicBezTo>
                  <a:pt x="61" y="78"/>
                  <a:pt x="60" y="78"/>
                  <a:pt x="59" y="79"/>
                </a:cubicBezTo>
                <a:cubicBezTo>
                  <a:pt x="59" y="79"/>
                  <a:pt x="58" y="79"/>
                  <a:pt x="57" y="79"/>
                </a:cubicBezTo>
                <a:cubicBezTo>
                  <a:pt x="57" y="79"/>
                  <a:pt x="57" y="79"/>
                  <a:pt x="57" y="79"/>
                </a:cubicBezTo>
                <a:cubicBezTo>
                  <a:pt x="57" y="79"/>
                  <a:pt x="57" y="79"/>
                  <a:pt x="57" y="79"/>
                </a:cubicBezTo>
                <a:cubicBezTo>
                  <a:pt x="56" y="79"/>
                  <a:pt x="55" y="79"/>
                  <a:pt x="54" y="79"/>
                </a:cubicBezTo>
                <a:cubicBezTo>
                  <a:pt x="54" y="79"/>
                  <a:pt x="53" y="78"/>
                  <a:pt x="53" y="78"/>
                </a:cubicBezTo>
                <a:cubicBezTo>
                  <a:pt x="52" y="77"/>
                  <a:pt x="51" y="77"/>
                  <a:pt x="51" y="77"/>
                </a:cubicBezTo>
                <a:cubicBezTo>
                  <a:pt x="33" y="60"/>
                  <a:pt x="33" y="60"/>
                  <a:pt x="33" y="60"/>
                </a:cubicBezTo>
                <a:cubicBezTo>
                  <a:pt x="31" y="58"/>
                  <a:pt x="31" y="54"/>
                  <a:pt x="33" y="52"/>
                </a:cubicBezTo>
                <a:cubicBezTo>
                  <a:pt x="34" y="51"/>
                  <a:pt x="35" y="50"/>
                  <a:pt x="37" y="50"/>
                </a:cubicBezTo>
                <a:cubicBezTo>
                  <a:pt x="38" y="50"/>
                  <a:pt x="40" y="51"/>
                  <a:pt x="41" y="52"/>
                </a:cubicBezTo>
                <a:cubicBezTo>
                  <a:pt x="50" y="60"/>
                  <a:pt x="50" y="60"/>
                  <a:pt x="50" y="60"/>
                </a:cubicBezTo>
                <a:moveTo>
                  <a:pt x="10" y="19"/>
                </a:moveTo>
                <a:cubicBezTo>
                  <a:pt x="9" y="19"/>
                  <a:pt x="8" y="18"/>
                  <a:pt x="8" y="17"/>
                </a:cubicBezTo>
                <a:cubicBezTo>
                  <a:pt x="8" y="14"/>
                  <a:pt x="8" y="14"/>
                  <a:pt x="8" y="14"/>
                </a:cubicBezTo>
                <a:cubicBezTo>
                  <a:pt x="12" y="9"/>
                  <a:pt x="12" y="9"/>
                  <a:pt x="12" y="9"/>
                </a:cubicBezTo>
                <a:cubicBezTo>
                  <a:pt x="46" y="9"/>
                  <a:pt x="46" y="9"/>
                  <a:pt x="46" y="9"/>
                </a:cubicBezTo>
                <a:cubicBezTo>
                  <a:pt x="47" y="9"/>
                  <a:pt x="48" y="10"/>
                  <a:pt x="48" y="11"/>
                </a:cubicBezTo>
                <a:cubicBezTo>
                  <a:pt x="48" y="12"/>
                  <a:pt x="47" y="12"/>
                  <a:pt x="46" y="12"/>
                </a:cubicBezTo>
                <a:cubicBezTo>
                  <a:pt x="14" y="12"/>
                  <a:pt x="14" y="12"/>
                  <a:pt x="14" y="12"/>
                </a:cubicBezTo>
                <a:cubicBezTo>
                  <a:pt x="12" y="16"/>
                  <a:pt x="12" y="16"/>
                  <a:pt x="12" y="16"/>
                </a:cubicBezTo>
                <a:cubicBezTo>
                  <a:pt x="12" y="17"/>
                  <a:pt x="12" y="17"/>
                  <a:pt x="12" y="17"/>
                </a:cubicBezTo>
                <a:cubicBezTo>
                  <a:pt x="12" y="18"/>
                  <a:pt x="11" y="19"/>
                  <a:pt x="10" y="19"/>
                </a:cubicBezTo>
                <a:moveTo>
                  <a:pt x="50" y="0"/>
                </a:moveTo>
                <a:cubicBezTo>
                  <a:pt x="9" y="0"/>
                  <a:pt x="9" y="0"/>
                  <a:pt x="9" y="0"/>
                </a:cubicBezTo>
                <a:cubicBezTo>
                  <a:pt x="8" y="0"/>
                  <a:pt x="8" y="0"/>
                  <a:pt x="7" y="1"/>
                </a:cubicBezTo>
                <a:cubicBezTo>
                  <a:pt x="0" y="11"/>
                  <a:pt x="0" y="11"/>
                  <a:pt x="0" y="11"/>
                </a:cubicBezTo>
                <a:cubicBezTo>
                  <a:pt x="0" y="11"/>
                  <a:pt x="0" y="12"/>
                  <a:pt x="0" y="12"/>
                </a:cubicBezTo>
                <a:cubicBezTo>
                  <a:pt x="0" y="17"/>
                  <a:pt x="0" y="17"/>
                  <a:pt x="0" y="17"/>
                </a:cubicBezTo>
                <a:cubicBezTo>
                  <a:pt x="0" y="38"/>
                  <a:pt x="0" y="38"/>
                  <a:pt x="0" y="38"/>
                </a:cubicBezTo>
                <a:cubicBezTo>
                  <a:pt x="0" y="85"/>
                  <a:pt x="0" y="85"/>
                  <a:pt x="0" y="85"/>
                </a:cubicBezTo>
                <a:cubicBezTo>
                  <a:pt x="0" y="89"/>
                  <a:pt x="3" y="92"/>
                  <a:pt x="7" y="92"/>
                </a:cubicBezTo>
                <a:cubicBezTo>
                  <a:pt x="108" y="92"/>
                  <a:pt x="108" y="92"/>
                  <a:pt x="108" y="92"/>
                </a:cubicBezTo>
                <a:cubicBezTo>
                  <a:pt x="112" y="92"/>
                  <a:pt x="115" y="89"/>
                  <a:pt x="115" y="85"/>
                </a:cubicBezTo>
                <a:cubicBezTo>
                  <a:pt x="115" y="28"/>
                  <a:pt x="115" y="28"/>
                  <a:pt x="115" y="28"/>
                </a:cubicBezTo>
                <a:cubicBezTo>
                  <a:pt x="115" y="28"/>
                  <a:pt x="115" y="27"/>
                  <a:pt x="115" y="27"/>
                </a:cubicBezTo>
                <a:cubicBezTo>
                  <a:pt x="94" y="11"/>
                  <a:pt x="94" y="11"/>
                  <a:pt x="94" y="11"/>
                </a:cubicBezTo>
                <a:cubicBezTo>
                  <a:pt x="93" y="10"/>
                  <a:pt x="93" y="10"/>
                  <a:pt x="92" y="10"/>
                </a:cubicBezTo>
                <a:cubicBezTo>
                  <a:pt x="89" y="10"/>
                  <a:pt x="89" y="10"/>
                  <a:pt x="89" y="10"/>
                </a:cubicBezTo>
                <a:cubicBezTo>
                  <a:pt x="60" y="10"/>
                  <a:pt x="60" y="10"/>
                  <a:pt x="60" y="10"/>
                </a:cubicBezTo>
                <a:cubicBezTo>
                  <a:pt x="51" y="1"/>
                  <a:pt x="51" y="1"/>
                  <a:pt x="51" y="1"/>
                </a:cubicBezTo>
                <a:cubicBezTo>
                  <a:pt x="51" y="0"/>
                  <a:pt x="50" y="0"/>
                  <a:pt x="5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09" name="Freeform 58"/>
          <p:cNvSpPr>
            <a:spLocks noEditPoints="1"/>
          </p:cNvSpPr>
          <p:nvPr/>
        </p:nvSpPr>
        <p:spPr bwMode="auto">
          <a:xfrm>
            <a:off x="1574800" y="5382532"/>
            <a:ext cx="355600" cy="282575"/>
          </a:xfrm>
          <a:custGeom>
            <a:gdLst>
              <a:gd fmla="*/ 116490 w 116" name="T0"/>
              <a:gd fmla="*/ 175074 h 92" name="T1"/>
              <a:gd fmla="*/ 104228 w 116" name="T2"/>
              <a:gd fmla="*/ 172002 h 92" name="T3"/>
              <a:gd fmla="*/ 98097 w 116" name="T4"/>
              <a:gd fmla="*/ 159716 h 92" name="T5"/>
              <a:gd fmla="*/ 116490 w 116" name="T6"/>
              <a:gd fmla="*/ 141288 h 92" name="T7"/>
              <a:gd fmla="*/ 162472 w 116" name="T8"/>
              <a:gd fmla="*/ 141288 h 92" name="T9"/>
              <a:gd fmla="*/ 162472 w 116" name="T10"/>
              <a:gd fmla="*/ 95215 h 92" name="T11"/>
              <a:gd fmla="*/ 177800 w 116" name="T12"/>
              <a:gd fmla="*/ 79858 h 92" name="T13"/>
              <a:gd fmla="*/ 196193 w 116" name="T14"/>
              <a:gd fmla="*/ 95215 h 92" name="T15"/>
              <a:gd fmla="*/ 196193 w 116" name="T16"/>
              <a:gd fmla="*/ 141288 h 92" name="T17"/>
              <a:gd fmla="*/ 242176 w 116" name="T18"/>
              <a:gd fmla="*/ 141288 h 92" name="T19"/>
              <a:gd fmla="*/ 242176 w 116" name="T20"/>
              <a:gd fmla="*/ 141288 h 92" name="T21"/>
              <a:gd fmla="*/ 260569 w 116" name="T22"/>
              <a:gd fmla="*/ 159716 h 92" name="T23"/>
              <a:gd fmla="*/ 242176 w 116" name="T24"/>
              <a:gd fmla="*/ 175074 h 92" name="T25"/>
              <a:gd fmla="*/ 196193 w 116" name="T26"/>
              <a:gd fmla="*/ 175074 h 92" name="T27"/>
              <a:gd fmla="*/ 196193 w 116" name="T28"/>
              <a:gd fmla="*/ 221146 h 92" name="T29"/>
              <a:gd fmla="*/ 183931 w 116" name="T30"/>
              <a:gd fmla="*/ 239574 h 92" name="T31"/>
              <a:gd fmla="*/ 183931 w 116" name="T32"/>
              <a:gd fmla="*/ 242646 h 92" name="T33"/>
              <a:gd fmla="*/ 177800 w 116" name="T34"/>
              <a:gd fmla="*/ 239574 h 92" name="T35"/>
              <a:gd fmla="*/ 165538 w 116" name="T36"/>
              <a:gd fmla="*/ 233432 h 92" name="T37"/>
              <a:gd fmla="*/ 162472 w 116" name="T38"/>
              <a:gd fmla="*/ 221146 h 92" name="T39"/>
              <a:gd fmla="*/ 162472 w 116" name="T40"/>
              <a:gd fmla="*/ 175074 h 92" name="T41"/>
              <a:gd fmla="*/ 116490 w 116" name="T42"/>
              <a:gd fmla="*/ 175074 h 92" name="T43"/>
              <a:gd fmla="*/ 116490 w 116" name="T44"/>
              <a:gd fmla="*/ 175074 h 92" name="T45"/>
              <a:gd fmla="*/ 33721 w 116" name="T46"/>
              <a:gd fmla="*/ 58358 h 92" name="T47"/>
              <a:gd fmla="*/ 27590 w 116" name="T48"/>
              <a:gd fmla="*/ 52215 h 92" name="T49"/>
              <a:gd fmla="*/ 27590 w 116" name="T50"/>
              <a:gd fmla="*/ 43001 h 92" name="T51"/>
              <a:gd fmla="*/ 39852 w 116" name="T52"/>
              <a:gd fmla="*/ 27643 h 92" name="T53"/>
              <a:gd fmla="*/ 144079 w 116" name="T54"/>
              <a:gd fmla="*/ 27643 h 92" name="T55"/>
              <a:gd fmla="*/ 147145 w 116" name="T56"/>
              <a:gd fmla="*/ 33786 h 92" name="T57"/>
              <a:gd fmla="*/ 144079 w 116" name="T58"/>
              <a:gd fmla="*/ 36858 h 92" name="T59"/>
              <a:gd fmla="*/ 45983 w 116" name="T60"/>
              <a:gd fmla="*/ 36858 h 92" name="T61"/>
              <a:gd fmla="*/ 36786 w 116" name="T62"/>
              <a:gd fmla="*/ 49143 h 92" name="T63"/>
              <a:gd fmla="*/ 36786 w 116" name="T64"/>
              <a:gd fmla="*/ 52215 h 92" name="T65"/>
              <a:gd fmla="*/ 33721 w 116" name="T66"/>
              <a:gd fmla="*/ 58358 h 92" name="T67"/>
              <a:gd fmla="*/ 153276 w 116" name="T68"/>
              <a:gd fmla="*/ 0 h 92" name="T69"/>
              <a:gd fmla="*/ 27590 w 116" name="T70"/>
              <a:gd fmla="*/ 0 h 92" name="T71"/>
              <a:gd fmla="*/ 24524 w 116" name="T72"/>
              <a:gd fmla="*/ 3071 h 92" name="T73"/>
              <a:gd fmla="*/ 3066 w 116" name="T74"/>
              <a:gd fmla="*/ 33786 h 92" name="T75"/>
              <a:gd fmla="*/ 0 w 116" name="T76"/>
              <a:gd fmla="*/ 36858 h 92" name="T77"/>
              <a:gd fmla="*/ 0 w 116" name="T78"/>
              <a:gd fmla="*/ 52215 h 92" name="T79"/>
              <a:gd fmla="*/ 0 w 116" name="T80"/>
              <a:gd fmla="*/ 116716 h 92" name="T81"/>
              <a:gd fmla="*/ 0 w 116" name="T82"/>
              <a:gd fmla="*/ 261075 h 92" name="T83"/>
              <a:gd fmla="*/ 21459 w 116" name="T84"/>
              <a:gd fmla="*/ 282575 h 92" name="T85"/>
              <a:gd fmla="*/ 331076 w 116" name="T86"/>
              <a:gd fmla="*/ 282575 h 92" name="T87"/>
              <a:gd fmla="*/ 355600 w 116" name="T88"/>
              <a:gd fmla="*/ 261075 h 92" name="T89"/>
              <a:gd fmla="*/ 355600 w 116" name="T90"/>
              <a:gd fmla="*/ 86001 h 92" name="T91"/>
              <a:gd fmla="*/ 352534 w 116" name="T92"/>
              <a:gd fmla="*/ 82930 h 92" name="T93"/>
              <a:gd fmla="*/ 288159 w 116" name="T94"/>
              <a:gd fmla="*/ 33786 h 92" name="T95"/>
              <a:gd fmla="*/ 285093 w 116" name="T96"/>
              <a:gd fmla="*/ 30715 h 92" name="T97"/>
              <a:gd fmla="*/ 272831 w 116" name="T98"/>
              <a:gd fmla="*/ 30715 h 92" name="T99"/>
              <a:gd fmla="*/ 186997 w 116" name="T100"/>
              <a:gd fmla="*/ 30715 h 92" name="T101"/>
              <a:gd fmla="*/ 159407 w 116" name="T102"/>
              <a:gd fmla="*/ 3071 h 92" name="T103"/>
              <a:gd fmla="*/ 153276 w 116" name="T104"/>
              <a:gd fmla="*/ 0 h 9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92" w="115">
                <a:moveTo>
                  <a:pt x="38" y="57"/>
                </a:moveTo>
                <a:cubicBezTo>
                  <a:pt x="36" y="57"/>
                  <a:pt x="35" y="57"/>
                  <a:pt x="34" y="56"/>
                </a:cubicBezTo>
                <a:cubicBezTo>
                  <a:pt x="33" y="55"/>
                  <a:pt x="32" y="53"/>
                  <a:pt x="32" y="52"/>
                </a:cubicBezTo>
                <a:cubicBezTo>
                  <a:pt x="32" y="49"/>
                  <a:pt x="35" y="46"/>
                  <a:pt x="38" y="46"/>
                </a:cubicBezTo>
                <a:cubicBezTo>
                  <a:pt x="53" y="46"/>
                  <a:pt x="53" y="46"/>
                  <a:pt x="53" y="46"/>
                </a:cubicBezTo>
                <a:cubicBezTo>
                  <a:pt x="53" y="31"/>
                  <a:pt x="53" y="31"/>
                  <a:pt x="53" y="31"/>
                </a:cubicBezTo>
                <a:cubicBezTo>
                  <a:pt x="53" y="28"/>
                  <a:pt x="55" y="26"/>
                  <a:pt x="58" y="26"/>
                </a:cubicBezTo>
                <a:cubicBezTo>
                  <a:pt x="62" y="26"/>
                  <a:pt x="64" y="28"/>
                  <a:pt x="64" y="31"/>
                </a:cubicBezTo>
                <a:cubicBezTo>
                  <a:pt x="64" y="46"/>
                  <a:pt x="64" y="46"/>
                  <a:pt x="64" y="46"/>
                </a:cubicBezTo>
                <a:cubicBezTo>
                  <a:pt x="79" y="46"/>
                  <a:pt x="79" y="46"/>
                  <a:pt x="79" y="46"/>
                </a:cubicBezTo>
                <a:cubicBezTo>
                  <a:pt x="79" y="46"/>
                  <a:pt x="79" y="46"/>
                  <a:pt x="79" y="46"/>
                </a:cubicBezTo>
                <a:cubicBezTo>
                  <a:pt x="82" y="46"/>
                  <a:pt x="85" y="49"/>
                  <a:pt x="85" y="52"/>
                </a:cubicBezTo>
                <a:cubicBezTo>
                  <a:pt x="85" y="55"/>
                  <a:pt x="82" y="57"/>
                  <a:pt x="79" y="57"/>
                </a:cubicBezTo>
                <a:cubicBezTo>
                  <a:pt x="64" y="57"/>
                  <a:pt x="64" y="57"/>
                  <a:pt x="64" y="57"/>
                </a:cubicBezTo>
                <a:cubicBezTo>
                  <a:pt x="64" y="72"/>
                  <a:pt x="64" y="72"/>
                  <a:pt x="64" y="72"/>
                </a:cubicBezTo>
                <a:cubicBezTo>
                  <a:pt x="64" y="75"/>
                  <a:pt x="62" y="77"/>
                  <a:pt x="60" y="78"/>
                </a:cubicBezTo>
                <a:cubicBezTo>
                  <a:pt x="60" y="79"/>
                  <a:pt x="60" y="79"/>
                  <a:pt x="60" y="79"/>
                </a:cubicBezTo>
                <a:cubicBezTo>
                  <a:pt x="58" y="78"/>
                  <a:pt x="58" y="78"/>
                  <a:pt x="58" y="78"/>
                </a:cubicBezTo>
                <a:cubicBezTo>
                  <a:pt x="57" y="78"/>
                  <a:pt x="55" y="77"/>
                  <a:pt x="54" y="76"/>
                </a:cubicBezTo>
                <a:cubicBezTo>
                  <a:pt x="53" y="75"/>
                  <a:pt x="53" y="74"/>
                  <a:pt x="53" y="72"/>
                </a:cubicBezTo>
                <a:cubicBezTo>
                  <a:pt x="53" y="57"/>
                  <a:pt x="53" y="57"/>
                  <a:pt x="53" y="57"/>
                </a:cubicBezTo>
                <a:cubicBezTo>
                  <a:pt x="38" y="57"/>
                  <a:pt x="38" y="57"/>
                  <a:pt x="38" y="57"/>
                </a:cubicBezTo>
                <a:cubicBezTo>
                  <a:pt x="38" y="57"/>
                  <a:pt x="38" y="57"/>
                  <a:pt x="38" y="57"/>
                </a:cubicBezTo>
                <a:moveTo>
                  <a:pt x="11" y="19"/>
                </a:moveTo>
                <a:cubicBezTo>
                  <a:pt x="10" y="19"/>
                  <a:pt x="9" y="18"/>
                  <a:pt x="9" y="17"/>
                </a:cubicBezTo>
                <a:cubicBezTo>
                  <a:pt x="9" y="14"/>
                  <a:pt x="9" y="14"/>
                  <a:pt x="9" y="14"/>
                </a:cubicBezTo>
                <a:cubicBezTo>
                  <a:pt x="13" y="9"/>
                  <a:pt x="13" y="9"/>
                  <a:pt x="13" y="9"/>
                </a:cubicBezTo>
                <a:cubicBezTo>
                  <a:pt x="47" y="9"/>
                  <a:pt x="47" y="9"/>
                  <a:pt x="47" y="9"/>
                </a:cubicBezTo>
                <a:cubicBezTo>
                  <a:pt x="48" y="9"/>
                  <a:pt x="48" y="10"/>
                  <a:pt x="48" y="11"/>
                </a:cubicBezTo>
                <a:cubicBezTo>
                  <a:pt x="48" y="12"/>
                  <a:pt x="48" y="12"/>
                  <a:pt x="47" y="12"/>
                </a:cubicBezTo>
                <a:cubicBezTo>
                  <a:pt x="15" y="12"/>
                  <a:pt x="15" y="12"/>
                  <a:pt x="15" y="12"/>
                </a:cubicBezTo>
                <a:cubicBezTo>
                  <a:pt x="12" y="16"/>
                  <a:pt x="12" y="16"/>
                  <a:pt x="12" y="16"/>
                </a:cubicBezTo>
                <a:cubicBezTo>
                  <a:pt x="12" y="17"/>
                  <a:pt x="12" y="17"/>
                  <a:pt x="12" y="17"/>
                </a:cubicBezTo>
                <a:cubicBezTo>
                  <a:pt x="12" y="18"/>
                  <a:pt x="12" y="19"/>
                  <a:pt x="11" y="19"/>
                </a:cubicBezTo>
                <a:moveTo>
                  <a:pt x="50" y="0"/>
                </a:moveTo>
                <a:cubicBezTo>
                  <a:pt x="9" y="0"/>
                  <a:pt x="9" y="0"/>
                  <a:pt x="9" y="0"/>
                </a:cubicBezTo>
                <a:cubicBezTo>
                  <a:pt x="9" y="0"/>
                  <a:pt x="8" y="0"/>
                  <a:pt x="8" y="1"/>
                </a:cubicBezTo>
                <a:cubicBezTo>
                  <a:pt x="1" y="11"/>
                  <a:pt x="1" y="11"/>
                  <a:pt x="1" y="11"/>
                </a:cubicBezTo>
                <a:cubicBezTo>
                  <a:pt x="0" y="11"/>
                  <a:pt x="0" y="12"/>
                  <a:pt x="0" y="12"/>
                </a:cubicBezTo>
                <a:cubicBezTo>
                  <a:pt x="0" y="17"/>
                  <a:pt x="0" y="17"/>
                  <a:pt x="0" y="17"/>
                </a:cubicBezTo>
                <a:cubicBezTo>
                  <a:pt x="0" y="38"/>
                  <a:pt x="0" y="38"/>
                  <a:pt x="0" y="38"/>
                </a:cubicBezTo>
                <a:cubicBezTo>
                  <a:pt x="0" y="85"/>
                  <a:pt x="0" y="85"/>
                  <a:pt x="0" y="85"/>
                </a:cubicBezTo>
                <a:cubicBezTo>
                  <a:pt x="0" y="89"/>
                  <a:pt x="3" y="92"/>
                  <a:pt x="7" y="92"/>
                </a:cubicBezTo>
                <a:cubicBezTo>
                  <a:pt x="108" y="92"/>
                  <a:pt x="108" y="92"/>
                  <a:pt x="108" y="92"/>
                </a:cubicBezTo>
                <a:cubicBezTo>
                  <a:pt x="112" y="92"/>
                  <a:pt x="116" y="89"/>
                  <a:pt x="116" y="85"/>
                </a:cubicBezTo>
                <a:cubicBezTo>
                  <a:pt x="116" y="28"/>
                  <a:pt x="116" y="28"/>
                  <a:pt x="116" y="28"/>
                </a:cubicBezTo>
                <a:cubicBezTo>
                  <a:pt x="116" y="28"/>
                  <a:pt x="115" y="27"/>
                  <a:pt x="115" y="27"/>
                </a:cubicBezTo>
                <a:cubicBezTo>
                  <a:pt x="94" y="11"/>
                  <a:pt x="94" y="11"/>
                  <a:pt x="94" y="11"/>
                </a:cubicBezTo>
                <a:cubicBezTo>
                  <a:pt x="94" y="10"/>
                  <a:pt x="93" y="10"/>
                  <a:pt x="93" y="10"/>
                </a:cubicBezTo>
                <a:cubicBezTo>
                  <a:pt x="89" y="10"/>
                  <a:pt x="89" y="10"/>
                  <a:pt x="89" y="10"/>
                </a:cubicBezTo>
                <a:cubicBezTo>
                  <a:pt x="61" y="10"/>
                  <a:pt x="61" y="10"/>
                  <a:pt x="61" y="10"/>
                </a:cubicBezTo>
                <a:cubicBezTo>
                  <a:pt x="52" y="1"/>
                  <a:pt x="52" y="1"/>
                  <a:pt x="52" y="1"/>
                </a:cubicBezTo>
                <a:cubicBezTo>
                  <a:pt x="51" y="0"/>
                  <a:pt x="51" y="0"/>
                  <a:pt x="50"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0" name="Freeform 59"/>
          <p:cNvSpPr>
            <a:spLocks noEditPoints="1"/>
          </p:cNvSpPr>
          <p:nvPr/>
        </p:nvSpPr>
        <p:spPr bwMode="auto">
          <a:xfrm>
            <a:off x="2312987" y="5358720"/>
            <a:ext cx="446088" cy="328612"/>
          </a:xfrm>
          <a:custGeom>
            <a:gdLst>
              <a:gd fmla="*/ 39994 w 145" name="T0"/>
              <a:gd fmla="*/ 221122 h 107" name="T1"/>
              <a:gd fmla="*/ 33841 w 145" name="T2"/>
              <a:gd fmla="*/ 322470 h 107" name="T3"/>
              <a:gd fmla="*/ 89218 w 145" name="T4"/>
              <a:gd fmla="*/ 328612 h 107" name="T5"/>
              <a:gd fmla="*/ 95371 w 145" name="T6"/>
              <a:gd fmla="*/ 230336 h 107" name="T7"/>
              <a:gd fmla="*/ 286112 w 145" name="T8"/>
              <a:gd fmla="*/ 205766 h 107" name="T9"/>
              <a:gd fmla="*/ 230735 w 145" name="T10"/>
              <a:gd fmla="*/ 211909 h 107" name="T11"/>
              <a:gd fmla="*/ 239965 w 145" name="T12"/>
              <a:gd fmla="*/ 328612 h 107" name="T13"/>
              <a:gd fmla="*/ 295341 w 145" name="T14"/>
              <a:gd fmla="*/ 322470 h 107" name="T15"/>
              <a:gd fmla="*/ 286112 w 145" name="T16"/>
              <a:gd fmla="*/ 205766 h 107" name="T17"/>
              <a:gd fmla="*/ 338412 w 145" name="T18"/>
              <a:gd fmla="*/ 171984 h 107" name="T19"/>
              <a:gd fmla="*/ 329182 w 145" name="T20"/>
              <a:gd fmla="*/ 322470 h 107" name="T21"/>
              <a:gd fmla="*/ 384559 w 145" name="T22"/>
              <a:gd fmla="*/ 328612 h 107" name="T23"/>
              <a:gd fmla="*/ 393788 w 145" name="T24"/>
              <a:gd fmla="*/ 181197 h 107" name="T25"/>
              <a:gd fmla="*/ 187665 w 145" name="T26"/>
              <a:gd fmla="*/ 162770 h 107" name="T27"/>
              <a:gd fmla="*/ 132288 w 145" name="T28"/>
              <a:gd fmla="*/ 168913 h 107" name="T29"/>
              <a:gd fmla="*/ 141518 w 145" name="T30"/>
              <a:gd fmla="*/ 328612 h 107" name="T31"/>
              <a:gd fmla="*/ 193818 w 145" name="T32"/>
              <a:gd fmla="*/ 322470 h 107" name="T33"/>
              <a:gd fmla="*/ 187665 w 145" name="T34"/>
              <a:gd fmla="*/ 162770 h 107" name="T35"/>
              <a:gd fmla="*/ 436859 w 145" name="T36"/>
              <a:gd fmla="*/ 0 h 107" name="T37"/>
              <a:gd fmla="*/ 356870 w 145" name="T38"/>
              <a:gd fmla="*/ 18427 h 107" name="T39"/>
              <a:gd fmla="*/ 353794 w 145" name="T40"/>
              <a:gd fmla="*/ 30711 h 107" name="T41"/>
              <a:gd fmla="*/ 276882 w 145" name="T42"/>
              <a:gd fmla="*/ 135130 h 107" name="T43"/>
              <a:gd fmla="*/ 169206 w 145" name="T44"/>
              <a:gd fmla="*/ 42996 h 107" name="T45"/>
              <a:gd fmla="*/ 9229 w 145" name="T46"/>
              <a:gd fmla="*/ 184268 h 107" name="T47"/>
              <a:gd fmla="*/ 18459 w 145" name="T48"/>
              <a:gd fmla="*/ 208838 h 107" name="T49"/>
              <a:gd fmla="*/ 169206 w 145" name="T50"/>
              <a:gd fmla="*/ 79850 h 107" name="T51"/>
              <a:gd fmla="*/ 276882 w 145" name="T52"/>
              <a:gd fmla="*/ 171984 h 107" name="T53"/>
              <a:gd fmla="*/ 390712 w 145" name="T54"/>
              <a:gd fmla="*/ 67565 h 107" name="T55"/>
              <a:gd fmla="*/ 418400 w 145" name="T56"/>
              <a:gd fmla="*/ 92134 h 107" name="T57"/>
              <a:gd fmla="*/ 424553 w 145" name="T58"/>
              <a:gd fmla="*/ 89063 h 107" name="T59"/>
              <a:gd fmla="*/ 446088 w 145" name="T60"/>
              <a:gd fmla="*/ 9213 h 107" name="T61"/>
              <a:gd fmla="*/ 439935 w 145" name="T62"/>
              <a:gd fmla="*/ 0 h 10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07" w="145">
                <a:moveTo>
                  <a:pt x="29" y="72"/>
                </a:moveTo>
                <a:cubicBezTo>
                  <a:pt x="13" y="72"/>
                  <a:pt x="13" y="72"/>
                  <a:pt x="13" y="72"/>
                </a:cubicBezTo>
                <a:cubicBezTo>
                  <a:pt x="12" y="72"/>
                  <a:pt x="11" y="73"/>
                  <a:pt x="11" y="75"/>
                </a:cubicBezTo>
                <a:cubicBezTo>
                  <a:pt x="11" y="105"/>
                  <a:pt x="11" y="105"/>
                  <a:pt x="11" y="105"/>
                </a:cubicBezTo>
                <a:cubicBezTo>
                  <a:pt x="11" y="106"/>
                  <a:pt x="12" y="107"/>
                  <a:pt x="13" y="107"/>
                </a:cubicBezTo>
                <a:cubicBezTo>
                  <a:pt x="29" y="107"/>
                  <a:pt x="29" y="107"/>
                  <a:pt x="29" y="107"/>
                </a:cubicBezTo>
                <a:cubicBezTo>
                  <a:pt x="30" y="107"/>
                  <a:pt x="31" y="106"/>
                  <a:pt x="31" y="105"/>
                </a:cubicBezTo>
                <a:cubicBezTo>
                  <a:pt x="31" y="75"/>
                  <a:pt x="31" y="75"/>
                  <a:pt x="31" y="75"/>
                </a:cubicBezTo>
                <a:cubicBezTo>
                  <a:pt x="31" y="73"/>
                  <a:pt x="30" y="72"/>
                  <a:pt x="29" y="72"/>
                </a:cubicBezTo>
                <a:moveTo>
                  <a:pt x="93" y="67"/>
                </a:moveTo>
                <a:cubicBezTo>
                  <a:pt x="78" y="67"/>
                  <a:pt x="78" y="67"/>
                  <a:pt x="78" y="67"/>
                </a:cubicBezTo>
                <a:cubicBezTo>
                  <a:pt x="76" y="67"/>
                  <a:pt x="75" y="68"/>
                  <a:pt x="75" y="69"/>
                </a:cubicBezTo>
                <a:cubicBezTo>
                  <a:pt x="75" y="105"/>
                  <a:pt x="75" y="105"/>
                  <a:pt x="75" y="105"/>
                </a:cubicBezTo>
                <a:cubicBezTo>
                  <a:pt x="75" y="106"/>
                  <a:pt x="76" y="107"/>
                  <a:pt x="78" y="107"/>
                </a:cubicBezTo>
                <a:cubicBezTo>
                  <a:pt x="93" y="107"/>
                  <a:pt x="93" y="107"/>
                  <a:pt x="93" y="107"/>
                </a:cubicBezTo>
                <a:cubicBezTo>
                  <a:pt x="94" y="107"/>
                  <a:pt x="96" y="106"/>
                  <a:pt x="96" y="105"/>
                </a:cubicBezTo>
                <a:cubicBezTo>
                  <a:pt x="96" y="69"/>
                  <a:pt x="96" y="69"/>
                  <a:pt x="96" y="69"/>
                </a:cubicBezTo>
                <a:cubicBezTo>
                  <a:pt x="96" y="68"/>
                  <a:pt x="94" y="67"/>
                  <a:pt x="93" y="67"/>
                </a:cubicBezTo>
                <a:moveTo>
                  <a:pt x="125" y="56"/>
                </a:moveTo>
                <a:cubicBezTo>
                  <a:pt x="110" y="56"/>
                  <a:pt x="110" y="56"/>
                  <a:pt x="110" y="56"/>
                </a:cubicBezTo>
                <a:cubicBezTo>
                  <a:pt x="108" y="56"/>
                  <a:pt x="107" y="57"/>
                  <a:pt x="107" y="59"/>
                </a:cubicBezTo>
                <a:cubicBezTo>
                  <a:pt x="107" y="105"/>
                  <a:pt x="107" y="105"/>
                  <a:pt x="107" y="105"/>
                </a:cubicBezTo>
                <a:cubicBezTo>
                  <a:pt x="107" y="106"/>
                  <a:pt x="108" y="107"/>
                  <a:pt x="110" y="107"/>
                </a:cubicBezTo>
                <a:cubicBezTo>
                  <a:pt x="125" y="107"/>
                  <a:pt x="125" y="107"/>
                  <a:pt x="125" y="107"/>
                </a:cubicBezTo>
                <a:cubicBezTo>
                  <a:pt x="127" y="107"/>
                  <a:pt x="128" y="106"/>
                  <a:pt x="128" y="105"/>
                </a:cubicBezTo>
                <a:cubicBezTo>
                  <a:pt x="128" y="59"/>
                  <a:pt x="128" y="59"/>
                  <a:pt x="128" y="59"/>
                </a:cubicBezTo>
                <a:cubicBezTo>
                  <a:pt x="128" y="57"/>
                  <a:pt x="127" y="56"/>
                  <a:pt x="125" y="56"/>
                </a:cubicBezTo>
                <a:moveTo>
                  <a:pt x="61" y="53"/>
                </a:moveTo>
                <a:cubicBezTo>
                  <a:pt x="46" y="53"/>
                  <a:pt x="46" y="53"/>
                  <a:pt x="46" y="53"/>
                </a:cubicBezTo>
                <a:cubicBezTo>
                  <a:pt x="44" y="53"/>
                  <a:pt x="43" y="54"/>
                  <a:pt x="43" y="55"/>
                </a:cubicBezTo>
                <a:cubicBezTo>
                  <a:pt x="43" y="105"/>
                  <a:pt x="43" y="105"/>
                  <a:pt x="43" y="105"/>
                </a:cubicBezTo>
                <a:cubicBezTo>
                  <a:pt x="43" y="106"/>
                  <a:pt x="44" y="107"/>
                  <a:pt x="46" y="107"/>
                </a:cubicBezTo>
                <a:cubicBezTo>
                  <a:pt x="61" y="107"/>
                  <a:pt x="61" y="107"/>
                  <a:pt x="61" y="107"/>
                </a:cubicBezTo>
                <a:cubicBezTo>
                  <a:pt x="62" y="107"/>
                  <a:pt x="63" y="106"/>
                  <a:pt x="63" y="105"/>
                </a:cubicBezTo>
                <a:cubicBezTo>
                  <a:pt x="63" y="55"/>
                  <a:pt x="63" y="55"/>
                  <a:pt x="63" y="55"/>
                </a:cubicBezTo>
                <a:cubicBezTo>
                  <a:pt x="63" y="54"/>
                  <a:pt x="62" y="53"/>
                  <a:pt x="61" y="53"/>
                </a:cubicBezTo>
                <a:moveTo>
                  <a:pt x="143" y="0"/>
                </a:moveTo>
                <a:cubicBezTo>
                  <a:pt x="143" y="0"/>
                  <a:pt x="142" y="0"/>
                  <a:pt x="142" y="0"/>
                </a:cubicBezTo>
                <a:cubicBezTo>
                  <a:pt x="118" y="5"/>
                  <a:pt x="118" y="5"/>
                  <a:pt x="118" y="5"/>
                </a:cubicBezTo>
                <a:cubicBezTo>
                  <a:pt x="117" y="5"/>
                  <a:pt x="117" y="5"/>
                  <a:pt x="116" y="6"/>
                </a:cubicBezTo>
                <a:cubicBezTo>
                  <a:pt x="116" y="6"/>
                  <a:pt x="115" y="7"/>
                  <a:pt x="115" y="7"/>
                </a:cubicBezTo>
                <a:cubicBezTo>
                  <a:pt x="115" y="8"/>
                  <a:pt x="115" y="9"/>
                  <a:pt x="115" y="10"/>
                </a:cubicBezTo>
                <a:cubicBezTo>
                  <a:pt x="121" y="15"/>
                  <a:pt x="121" y="15"/>
                  <a:pt x="121" y="15"/>
                </a:cubicBezTo>
                <a:cubicBezTo>
                  <a:pt x="90" y="44"/>
                  <a:pt x="90" y="44"/>
                  <a:pt x="90" y="44"/>
                </a:cubicBezTo>
                <a:cubicBezTo>
                  <a:pt x="59" y="15"/>
                  <a:pt x="59" y="15"/>
                  <a:pt x="59" y="15"/>
                </a:cubicBezTo>
                <a:cubicBezTo>
                  <a:pt x="58" y="15"/>
                  <a:pt x="57" y="14"/>
                  <a:pt x="55" y="14"/>
                </a:cubicBezTo>
                <a:cubicBezTo>
                  <a:pt x="54" y="14"/>
                  <a:pt x="53" y="14"/>
                  <a:pt x="52" y="15"/>
                </a:cubicBezTo>
                <a:cubicBezTo>
                  <a:pt x="3" y="60"/>
                  <a:pt x="3" y="60"/>
                  <a:pt x="3" y="60"/>
                </a:cubicBezTo>
                <a:cubicBezTo>
                  <a:pt x="1" y="62"/>
                  <a:pt x="0" y="65"/>
                  <a:pt x="2" y="67"/>
                </a:cubicBezTo>
                <a:cubicBezTo>
                  <a:pt x="3" y="68"/>
                  <a:pt x="5" y="68"/>
                  <a:pt x="6" y="68"/>
                </a:cubicBezTo>
                <a:cubicBezTo>
                  <a:pt x="7" y="68"/>
                  <a:pt x="8" y="68"/>
                  <a:pt x="9" y="67"/>
                </a:cubicBezTo>
                <a:cubicBezTo>
                  <a:pt x="55" y="26"/>
                  <a:pt x="55" y="26"/>
                  <a:pt x="55" y="26"/>
                </a:cubicBezTo>
                <a:cubicBezTo>
                  <a:pt x="87" y="54"/>
                  <a:pt x="87" y="54"/>
                  <a:pt x="87" y="54"/>
                </a:cubicBezTo>
                <a:cubicBezTo>
                  <a:pt x="88" y="55"/>
                  <a:pt x="89" y="56"/>
                  <a:pt x="90" y="56"/>
                </a:cubicBezTo>
                <a:cubicBezTo>
                  <a:pt x="91" y="56"/>
                  <a:pt x="93" y="55"/>
                  <a:pt x="94" y="54"/>
                </a:cubicBezTo>
                <a:cubicBezTo>
                  <a:pt x="127" y="22"/>
                  <a:pt x="127" y="22"/>
                  <a:pt x="127" y="22"/>
                </a:cubicBezTo>
                <a:cubicBezTo>
                  <a:pt x="134" y="29"/>
                  <a:pt x="134" y="29"/>
                  <a:pt x="134" y="29"/>
                </a:cubicBezTo>
                <a:cubicBezTo>
                  <a:pt x="134" y="30"/>
                  <a:pt x="135" y="30"/>
                  <a:pt x="136" y="30"/>
                </a:cubicBezTo>
                <a:cubicBezTo>
                  <a:pt x="136" y="30"/>
                  <a:pt x="136" y="30"/>
                  <a:pt x="137" y="30"/>
                </a:cubicBezTo>
                <a:cubicBezTo>
                  <a:pt x="137" y="29"/>
                  <a:pt x="138" y="29"/>
                  <a:pt x="138" y="29"/>
                </a:cubicBezTo>
                <a:cubicBezTo>
                  <a:pt x="139" y="28"/>
                  <a:pt x="139" y="28"/>
                  <a:pt x="139" y="27"/>
                </a:cubicBezTo>
                <a:cubicBezTo>
                  <a:pt x="145" y="3"/>
                  <a:pt x="145" y="3"/>
                  <a:pt x="145" y="3"/>
                </a:cubicBezTo>
                <a:cubicBezTo>
                  <a:pt x="145" y="2"/>
                  <a:pt x="145" y="1"/>
                  <a:pt x="145" y="0"/>
                </a:cubicBezTo>
                <a:cubicBezTo>
                  <a:pt x="144" y="0"/>
                  <a:pt x="144" y="0"/>
                  <a:pt x="143"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1" name="Freeform 71"/>
          <p:cNvSpPr/>
          <p:nvPr/>
        </p:nvSpPr>
        <p:spPr bwMode="auto">
          <a:xfrm>
            <a:off x="7615237" y="5426982"/>
            <a:ext cx="261938" cy="193675"/>
          </a:xfrm>
          <a:custGeom>
            <a:gdLst>
              <a:gd fmla="*/ 89367 w 85" name="T0"/>
              <a:gd fmla="*/ 0 h 63" name="T1"/>
              <a:gd fmla="*/ 73959 w 85" name="T2"/>
              <a:gd fmla="*/ 6148 h 63" name="T3"/>
              <a:gd fmla="*/ 12326 w 85" name="T4"/>
              <a:gd fmla="*/ 76855 h 63" name="T5"/>
              <a:gd fmla="*/ 6163 w 85" name="T6"/>
              <a:gd fmla="*/ 83004 h 63" name="T7"/>
              <a:gd fmla="*/ 3082 w 85" name="T8"/>
              <a:gd fmla="*/ 89152 h 63" name="T9"/>
              <a:gd fmla="*/ 0 w 85" name="T10"/>
              <a:gd fmla="*/ 98375 h 63" name="T11"/>
              <a:gd fmla="*/ 3082 w 85" name="T12"/>
              <a:gd fmla="*/ 107597 h 63" name="T13"/>
              <a:gd fmla="*/ 6163 w 85" name="T14"/>
              <a:gd fmla="*/ 113746 h 63" name="T15"/>
              <a:gd fmla="*/ 12326 w 85" name="T16"/>
              <a:gd fmla="*/ 119894 h 63" name="T17"/>
              <a:gd fmla="*/ 73959 w 85" name="T18"/>
              <a:gd fmla="*/ 187527 h 63" name="T19"/>
              <a:gd fmla="*/ 89367 w 85" name="T20"/>
              <a:gd fmla="*/ 193675 h 63" name="T21"/>
              <a:gd fmla="*/ 104775 w 85" name="T22"/>
              <a:gd fmla="*/ 187527 h 63" name="T23"/>
              <a:gd fmla="*/ 104775 w 85" name="T24"/>
              <a:gd fmla="*/ 156785 h 63" name="T25"/>
              <a:gd fmla="*/ 73959 w 85" name="T26"/>
              <a:gd fmla="*/ 122968 h 63" name="T27"/>
              <a:gd fmla="*/ 234203 w 85" name="T28"/>
              <a:gd fmla="*/ 122968 h 63" name="T29"/>
              <a:gd fmla="*/ 261938 w 85" name="T30"/>
              <a:gd fmla="*/ 98375 h 63" name="T31"/>
              <a:gd fmla="*/ 234203 w 85" name="T32"/>
              <a:gd fmla="*/ 70707 h 63" name="T33"/>
              <a:gd fmla="*/ 73959 w 85" name="T34"/>
              <a:gd fmla="*/ 70707 h 63" name="T35"/>
              <a:gd fmla="*/ 104775 w 85" name="T36"/>
              <a:gd fmla="*/ 36890 h 63" name="T37"/>
              <a:gd fmla="*/ 104775 w 85" name="T38"/>
              <a:gd fmla="*/ 6148 h 63" name="T39"/>
              <a:gd fmla="*/ 89367 w 85" name="T40"/>
              <a:gd fmla="*/ 0 h 6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2" w="85">
                <a:moveTo>
                  <a:pt x="29" y="0"/>
                </a:moveTo>
                <a:cubicBezTo>
                  <a:pt x="27" y="0"/>
                  <a:pt x="26" y="1"/>
                  <a:pt x="24" y="2"/>
                </a:cubicBezTo>
                <a:cubicBezTo>
                  <a:pt x="4" y="25"/>
                  <a:pt x="4" y="25"/>
                  <a:pt x="4" y="25"/>
                </a:cubicBezTo>
                <a:cubicBezTo>
                  <a:pt x="3" y="25"/>
                  <a:pt x="3" y="26"/>
                  <a:pt x="2" y="27"/>
                </a:cubicBezTo>
                <a:cubicBezTo>
                  <a:pt x="2" y="27"/>
                  <a:pt x="1" y="28"/>
                  <a:pt x="1" y="29"/>
                </a:cubicBezTo>
                <a:cubicBezTo>
                  <a:pt x="0" y="29"/>
                  <a:pt x="0" y="31"/>
                  <a:pt x="0" y="32"/>
                </a:cubicBezTo>
                <a:cubicBezTo>
                  <a:pt x="0" y="33"/>
                  <a:pt x="0" y="34"/>
                  <a:pt x="1" y="35"/>
                </a:cubicBezTo>
                <a:cubicBezTo>
                  <a:pt x="1" y="36"/>
                  <a:pt x="2" y="37"/>
                  <a:pt x="2" y="37"/>
                </a:cubicBezTo>
                <a:cubicBezTo>
                  <a:pt x="3" y="38"/>
                  <a:pt x="3" y="38"/>
                  <a:pt x="4" y="39"/>
                </a:cubicBezTo>
                <a:cubicBezTo>
                  <a:pt x="24" y="61"/>
                  <a:pt x="24" y="61"/>
                  <a:pt x="24" y="61"/>
                </a:cubicBezTo>
                <a:cubicBezTo>
                  <a:pt x="26" y="62"/>
                  <a:pt x="27" y="63"/>
                  <a:pt x="29" y="63"/>
                </a:cubicBezTo>
                <a:cubicBezTo>
                  <a:pt x="31" y="63"/>
                  <a:pt x="33" y="63"/>
                  <a:pt x="34" y="61"/>
                </a:cubicBezTo>
                <a:cubicBezTo>
                  <a:pt x="37" y="59"/>
                  <a:pt x="37" y="54"/>
                  <a:pt x="34" y="51"/>
                </a:cubicBezTo>
                <a:cubicBezTo>
                  <a:pt x="24" y="40"/>
                  <a:pt x="24" y="40"/>
                  <a:pt x="24" y="40"/>
                </a:cubicBezTo>
                <a:cubicBezTo>
                  <a:pt x="76" y="40"/>
                  <a:pt x="76" y="40"/>
                  <a:pt x="76" y="40"/>
                </a:cubicBezTo>
                <a:cubicBezTo>
                  <a:pt x="81" y="40"/>
                  <a:pt x="85" y="36"/>
                  <a:pt x="85" y="32"/>
                </a:cubicBezTo>
                <a:cubicBezTo>
                  <a:pt x="85" y="27"/>
                  <a:pt x="81" y="23"/>
                  <a:pt x="76" y="23"/>
                </a:cubicBezTo>
                <a:cubicBezTo>
                  <a:pt x="24" y="23"/>
                  <a:pt x="24" y="23"/>
                  <a:pt x="24" y="23"/>
                </a:cubicBezTo>
                <a:cubicBezTo>
                  <a:pt x="34" y="12"/>
                  <a:pt x="34" y="12"/>
                  <a:pt x="34" y="12"/>
                </a:cubicBezTo>
                <a:cubicBezTo>
                  <a:pt x="37" y="9"/>
                  <a:pt x="37" y="5"/>
                  <a:pt x="34" y="2"/>
                </a:cubicBezTo>
                <a:cubicBezTo>
                  <a:pt x="33" y="1"/>
                  <a:pt x="31" y="0"/>
                  <a:pt x="29"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2" name="Freeform 76"/>
          <p:cNvSpPr>
            <a:spLocks noEditPoints="1"/>
          </p:cNvSpPr>
          <p:nvPr/>
        </p:nvSpPr>
        <p:spPr bwMode="auto">
          <a:xfrm>
            <a:off x="9801225" y="5382532"/>
            <a:ext cx="360362" cy="282575"/>
          </a:xfrm>
          <a:custGeom>
            <a:gdLst>
              <a:gd fmla="*/ 246401 w 117" name="T0"/>
              <a:gd fmla="*/ 147430 h 92" name="T1"/>
              <a:gd fmla="*/ 89320 w 117" name="T2"/>
              <a:gd fmla="*/ 147430 h 92" name="T3"/>
              <a:gd fmla="*/ 80080 w 117" name="T4"/>
              <a:gd fmla="*/ 156645 h 92" name="T5"/>
              <a:gd fmla="*/ 89320 w 117" name="T6"/>
              <a:gd fmla="*/ 162788 h 92" name="T7"/>
              <a:gd fmla="*/ 246401 w 117" name="T8"/>
              <a:gd fmla="*/ 162788 h 92" name="T9"/>
              <a:gd fmla="*/ 252561 w 117" name="T10"/>
              <a:gd fmla="*/ 156645 h 92" name="T11"/>
              <a:gd fmla="*/ 246401 w 117" name="T12"/>
              <a:gd fmla="*/ 147430 h 92" name="T13"/>
              <a:gd fmla="*/ 277202 w 117" name="T14"/>
              <a:gd fmla="*/ 110573 h 92" name="T15"/>
              <a:gd fmla="*/ 89320 w 117" name="T16"/>
              <a:gd fmla="*/ 110573 h 92" name="T17"/>
              <a:gd fmla="*/ 80080 w 117" name="T18"/>
              <a:gd fmla="*/ 116716 h 92" name="T19"/>
              <a:gd fmla="*/ 89320 w 117" name="T20"/>
              <a:gd fmla="*/ 125930 h 92" name="T21"/>
              <a:gd fmla="*/ 277202 w 117" name="T22"/>
              <a:gd fmla="*/ 125930 h 92" name="T23"/>
              <a:gd fmla="*/ 283362 w 117" name="T24"/>
              <a:gd fmla="*/ 116716 h 92" name="T25"/>
              <a:gd fmla="*/ 277202 w 117" name="T26"/>
              <a:gd fmla="*/ 110573 h 92" name="T27"/>
              <a:gd fmla="*/ 280282 w 117" name="T28"/>
              <a:gd fmla="*/ 70644 h 92" name="T29"/>
              <a:gd fmla="*/ 89320 w 117" name="T30"/>
              <a:gd fmla="*/ 70644 h 92" name="T31"/>
              <a:gd fmla="*/ 80080 w 117" name="T32"/>
              <a:gd fmla="*/ 79858 h 92" name="T33"/>
              <a:gd fmla="*/ 89320 w 117" name="T34"/>
              <a:gd fmla="*/ 86001 h 92" name="T35"/>
              <a:gd fmla="*/ 280282 w 117" name="T36"/>
              <a:gd fmla="*/ 86001 h 92" name="T37"/>
              <a:gd fmla="*/ 286442 w 117" name="T38"/>
              <a:gd fmla="*/ 79858 h 92" name="T39"/>
              <a:gd fmla="*/ 280282 w 117" name="T40"/>
              <a:gd fmla="*/ 70644 h 92" name="T41"/>
              <a:gd fmla="*/ 83160 w 117" name="T42"/>
              <a:gd fmla="*/ 242646 h 92" name="T43"/>
              <a:gd fmla="*/ 101641 w 117" name="T44"/>
              <a:gd fmla="*/ 199645 h 92" name="T45"/>
              <a:gd fmla="*/ 92401 w 117" name="T46"/>
              <a:gd fmla="*/ 181217 h 92" name="T47"/>
              <a:gd fmla="*/ 27720 w 117" name="T48"/>
              <a:gd fmla="*/ 113644 h 92" name="T49"/>
              <a:gd fmla="*/ 70840 w 117" name="T50"/>
              <a:gd fmla="*/ 55286 h 92" name="T51"/>
              <a:gd fmla="*/ 178641 w 117" name="T52"/>
              <a:gd fmla="*/ 27643 h 92" name="T53"/>
              <a:gd fmla="*/ 178641 w 117" name="T54"/>
              <a:gd fmla="*/ 27643 h 92" name="T55"/>
              <a:gd fmla="*/ 181721 w 117" name="T56"/>
              <a:gd fmla="*/ 27643 h 92" name="T57"/>
              <a:gd fmla="*/ 289522 w 117" name="T58"/>
              <a:gd fmla="*/ 55286 h 92" name="T59"/>
              <a:gd fmla="*/ 332642 w 117" name="T60"/>
              <a:gd fmla="*/ 113644 h 92" name="T61"/>
              <a:gd fmla="*/ 289522 w 117" name="T62"/>
              <a:gd fmla="*/ 172002 h 92" name="T63"/>
              <a:gd fmla="*/ 181721 w 117" name="T64"/>
              <a:gd fmla="*/ 196574 h 92" name="T65"/>
              <a:gd fmla="*/ 178641 w 117" name="T66"/>
              <a:gd fmla="*/ 196574 h 92" name="T67"/>
              <a:gd fmla="*/ 175561 w 117" name="T68"/>
              <a:gd fmla="*/ 199645 h 92" name="T69"/>
              <a:gd fmla="*/ 83160 w 117" name="T70"/>
              <a:gd fmla="*/ 242646 h 92" name="T71"/>
              <a:gd fmla="*/ 178641 w 117" name="T72"/>
              <a:gd fmla="*/ 0 h 92" name="T73"/>
              <a:gd fmla="*/ 55440 w 117" name="T74"/>
              <a:gd fmla="*/ 30715 h 92" name="T75"/>
              <a:gd fmla="*/ 0 w 117" name="T76"/>
              <a:gd fmla="*/ 113644 h 92" name="T77"/>
              <a:gd fmla="*/ 70840 w 117" name="T78"/>
              <a:gd fmla="*/ 202717 h 92" name="T79"/>
              <a:gd fmla="*/ 46200 w 117" name="T80"/>
              <a:gd fmla="*/ 264146 h 92" name="T81"/>
              <a:gd fmla="*/ 49280 w 117" name="T82"/>
              <a:gd fmla="*/ 279504 h 92" name="T83"/>
              <a:gd fmla="*/ 58520 w 117" name="T84"/>
              <a:gd fmla="*/ 282575 h 92" name="T85"/>
              <a:gd fmla="*/ 64680 w 117" name="T86"/>
              <a:gd fmla="*/ 282575 h 92" name="T87"/>
              <a:gd fmla="*/ 181721 w 117" name="T88"/>
              <a:gd fmla="*/ 224217 h 92" name="T89"/>
              <a:gd fmla="*/ 304922 w 117" name="T90"/>
              <a:gd fmla="*/ 193502 h 92" name="T91"/>
              <a:gd fmla="*/ 360362 w 117" name="T92"/>
              <a:gd fmla="*/ 113644 h 92" name="T93"/>
              <a:gd fmla="*/ 304922 w 117" name="T94"/>
              <a:gd fmla="*/ 30715 h 92" name="T95"/>
              <a:gd fmla="*/ 178641 w 117" name="T96"/>
              <a:gd fmla="*/ 0 h 9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92" w="117">
                <a:moveTo>
                  <a:pt x="80" y="48"/>
                </a:moveTo>
                <a:cubicBezTo>
                  <a:pt x="29" y="48"/>
                  <a:pt x="29" y="48"/>
                  <a:pt x="29" y="48"/>
                </a:cubicBezTo>
                <a:cubicBezTo>
                  <a:pt x="27" y="48"/>
                  <a:pt x="26" y="49"/>
                  <a:pt x="26" y="51"/>
                </a:cubicBezTo>
                <a:cubicBezTo>
                  <a:pt x="26" y="52"/>
                  <a:pt x="27" y="53"/>
                  <a:pt x="29" y="53"/>
                </a:cubicBezTo>
                <a:cubicBezTo>
                  <a:pt x="80" y="53"/>
                  <a:pt x="80" y="53"/>
                  <a:pt x="80" y="53"/>
                </a:cubicBezTo>
                <a:cubicBezTo>
                  <a:pt x="81" y="53"/>
                  <a:pt x="82" y="52"/>
                  <a:pt x="82" y="51"/>
                </a:cubicBezTo>
                <a:cubicBezTo>
                  <a:pt x="82" y="49"/>
                  <a:pt x="81" y="48"/>
                  <a:pt x="80" y="48"/>
                </a:cubicBezTo>
                <a:moveTo>
                  <a:pt x="90" y="36"/>
                </a:moveTo>
                <a:cubicBezTo>
                  <a:pt x="29" y="36"/>
                  <a:pt x="29" y="36"/>
                  <a:pt x="29" y="36"/>
                </a:cubicBezTo>
                <a:cubicBezTo>
                  <a:pt x="27" y="36"/>
                  <a:pt x="26" y="37"/>
                  <a:pt x="26" y="38"/>
                </a:cubicBezTo>
                <a:cubicBezTo>
                  <a:pt x="26" y="40"/>
                  <a:pt x="27" y="41"/>
                  <a:pt x="29" y="41"/>
                </a:cubicBezTo>
                <a:cubicBezTo>
                  <a:pt x="90" y="41"/>
                  <a:pt x="90" y="41"/>
                  <a:pt x="90" y="41"/>
                </a:cubicBezTo>
                <a:cubicBezTo>
                  <a:pt x="91" y="41"/>
                  <a:pt x="92" y="40"/>
                  <a:pt x="92" y="38"/>
                </a:cubicBezTo>
                <a:cubicBezTo>
                  <a:pt x="92" y="37"/>
                  <a:pt x="91" y="36"/>
                  <a:pt x="90" y="36"/>
                </a:cubicBezTo>
                <a:moveTo>
                  <a:pt x="91" y="23"/>
                </a:moveTo>
                <a:cubicBezTo>
                  <a:pt x="29" y="23"/>
                  <a:pt x="29" y="23"/>
                  <a:pt x="29" y="23"/>
                </a:cubicBezTo>
                <a:cubicBezTo>
                  <a:pt x="27" y="23"/>
                  <a:pt x="26" y="24"/>
                  <a:pt x="26" y="26"/>
                </a:cubicBezTo>
                <a:cubicBezTo>
                  <a:pt x="26" y="27"/>
                  <a:pt x="27" y="28"/>
                  <a:pt x="29" y="28"/>
                </a:cubicBezTo>
                <a:cubicBezTo>
                  <a:pt x="91" y="28"/>
                  <a:pt x="91" y="28"/>
                  <a:pt x="91" y="28"/>
                </a:cubicBezTo>
                <a:cubicBezTo>
                  <a:pt x="92" y="28"/>
                  <a:pt x="93" y="27"/>
                  <a:pt x="93" y="26"/>
                </a:cubicBezTo>
                <a:cubicBezTo>
                  <a:pt x="93" y="24"/>
                  <a:pt x="92" y="23"/>
                  <a:pt x="91" y="23"/>
                </a:cubicBezTo>
                <a:moveTo>
                  <a:pt x="27" y="79"/>
                </a:moveTo>
                <a:cubicBezTo>
                  <a:pt x="33" y="65"/>
                  <a:pt x="33" y="65"/>
                  <a:pt x="33" y="65"/>
                </a:cubicBezTo>
                <a:cubicBezTo>
                  <a:pt x="34" y="63"/>
                  <a:pt x="32" y="60"/>
                  <a:pt x="30" y="59"/>
                </a:cubicBezTo>
                <a:cubicBezTo>
                  <a:pt x="17" y="54"/>
                  <a:pt x="9" y="45"/>
                  <a:pt x="9" y="37"/>
                </a:cubicBezTo>
                <a:cubicBezTo>
                  <a:pt x="9" y="30"/>
                  <a:pt x="14" y="23"/>
                  <a:pt x="23" y="18"/>
                </a:cubicBezTo>
                <a:cubicBezTo>
                  <a:pt x="32" y="12"/>
                  <a:pt x="44" y="9"/>
                  <a:pt x="58" y="9"/>
                </a:cubicBezTo>
                <a:cubicBezTo>
                  <a:pt x="58" y="9"/>
                  <a:pt x="58" y="9"/>
                  <a:pt x="58" y="9"/>
                </a:cubicBezTo>
                <a:cubicBezTo>
                  <a:pt x="59" y="9"/>
                  <a:pt x="59" y="9"/>
                  <a:pt x="59" y="9"/>
                </a:cubicBezTo>
                <a:cubicBezTo>
                  <a:pt x="73" y="9"/>
                  <a:pt x="85" y="12"/>
                  <a:pt x="94" y="18"/>
                </a:cubicBezTo>
                <a:cubicBezTo>
                  <a:pt x="103" y="23"/>
                  <a:pt x="108" y="30"/>
                  <a:pt x="108" y="37"/>
                </a:cubicBezTo>
                <a:cubicBezTo>
                  <a:pt x="108" y="43"/>
                  <a:pt x="103" y="50"/>
                  <a:pt x="94" y="56"/>
                </a:cubicBezTo>
                <a:cubicBezTo>
                  <a:pt x="85" y="61"/>
                  <a:pt x="73" y="64"/>
                  <a:pt x="59" y="64"/>
                </a:cubicBezTo>
                <a:cubicBezTo>
                  <a:pt x="59" y="64"/>
                  <a:pt x="59" y="64"/>
                  <a:pt x="58" y="64"/>
                </a:cubicBezTo>
                <a:cubicBezTo>
                  <a:pt x="58" y="64"/>
                  <a:pt x="57" y="65"/>
                  <a:pt x="57" y="65"/>
                </a:cubicBezTo>
                <a:cubicBezTo>
                  <a:pt x="27" y="79"/>
                  <a:pt x="27" y="79"/>
                  <a:pt x="27" y="79"/>
                </a:cubicBezTo>
                <a:moveTo>
                  <a:pt x="58" y="0"/>
                </a:moveTo>
                <a:cubicBezTo>
                  <a:pt x="43" y="0"/>
                  <a:pt x="29" y="3"/>
                  <a:pt x="18" y="10"/>
                </a:cubicBezTo>
                <a:cubicBezTo>
                  <a:pt x="8" y="16"/>
                  <a:pt x="0" y="25"/>
                  <a:pt x="0" y="37"/>
                </a:cubicBezTo>
                <a:cubicBezTo>
                  <a:pt x="0" y="49"/>
                  <a:pt x="10" y="59"/>
                  <a:pt x="23" y="66"/>
                </a:cubicBezTo>
                <a:cubicBezTo>
                  <a:pt x="15" y="86"/>
                  <a:pt x="15" y="86"/>
                  <a:pt x="15" y="86"/>
                </a:cubicBezTo>
                <a:cubicBezTo>
                  <a:pt x="14" y="88"/>
                  <a:pt x="15" y="90"/>
                  <a:pt x="16" y="91"/>
                </a:cubicBezTo>
                <a:cubicBezTo>
                  <a:pt x="17" y="92"/>
                  <a:pt x="18" y="92"/>
                  <a:pt x="19" y="92"/>
                </a:cubicBezTo>
                <a:cubicBezTo>
                  <a:pt x="20" y="92"/>
                  <a:pt x="20" y="92"/>
                  <a:pt x="21" y="92"/>
                </a:cubicBezTo>
                <a:cubicBezTo>
                  <a:pt x="59" y="73"/>
                  <a:pt x="59" y="73"/>
                  <a:pt x="59" y="73"/>
                </a:cubicBezTo>
                <a:cubicBezTo>
                  <a:pt x="75" y="73"/>
                  <a:pt x="88" y="69"/>
                  <a:pt x="99" y="63"/>
                </a:cubicBezTo>
                <a:cubicBezTo>
                  <a:pt x="109" y="57"/>
                  <a:pt x="117" y="48"/>
                  <a:pt x="117" y="37"/>
                </a:cubicBezTo>
                <a:cubicBezTo>
                  <a:pt x="117" y="25"/>
                  <a:pt x="109" y="16"/>
                  <a:pt x="99" y="10"/>
                </a:cubicBezTo>
                <a:cubicBezTo>
                  <a:pt x="88" y="3"/>
                  <a:pt x="74" y="0"/>
                  <a:pt x="58"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3" name="Freeform 79"/>
          <p:cNvSpPr>
            <a:spLocks noEditPoints="1"/>
          </p:cNvSpPr>
          <p:nvPr/>
        </p:nvSpPr>
        <p:spPr bwMode="auto">
          <a:xfrm>
            <a:off x="8991600" y="5346020"/>
            <a:ext cx="428625" cy="354012"/>
          </a:xfrm>
          <a:custGeom>
            <a:gdLst>
              <a:gd fmla="*/ 86342 w 139" name="T0"/>
              <a:gd fmla="*/ 218564 h 115" name="T1"/>
              <a:gd fmla="*/ 86342 w 139" name="T2"/>
              <a:gd fmla="*/ 233956 h 115" name="T3"/>
              <a:gd fmla="*/ 252858 w 139" name="T4"/>
              <a:gd fmla="*/ 227799 h 115" name="T5"/>
              <a:gd fmla="*/ 277527 w 139" name="T6"/>
              <a:gd fmla="*/ 181624 h 115" name="T7"/>
              <a:gd fmla="*/ 80174 w 139" name="T8"/>
              <a:gd fmla="*/ 187780 h 115" name="T9"/>
              <a:gd fmla="*/ 277527 w 139" name="T10"/>
              <a:gd fmla="*/ 197015 h 115" name="T11"/>
              <a:gd fmla="*/ 277527 w 139" name="T12"/>
              <a:gd fmla="*/ 181624 h 115" name="T13"/>
              <a:gd fmla="*/ 86342 w 139" name="T14"/>
              <a:gd fmla="*/ 141605 h 115" name="T15"/>
              <a:gd fmla="*/ 86342 w 139" name="T16"/>
              <a:gd fmla="*/ 156997 h 115" name="T17"/>
              <a:gd fmla="*/ 286778 w 139" name="T18"/>
              <a:gd fmla="*/ 150840 h 115" name="T19"/>
              <a:gd fmla="*/ 83258 w 139" name="T20"/>
              <a:gd fmla="*/ 313993 h 115" name="T21"/>
              <a:gd fmla="*/ 92509 w 139" name="T22"/>
              <a:gd fmla="*/ 252426 h 115" name="T23"/>
              <a:gd fmla="*/ 70924 w 139" name="T24"/>
              <a:gd fmla="*/ 126213 h 115" name="T25"/>
              <a:gd fmla="*/ 98676 w 139" name="T26"/>
              <a:gd fmla="*/ 113900 h 115" name="T27"/>
              <a:gd fmla="*/ 178851 w 139" name="T28"/>
              <a:gd fmla="*/ 98508 h 115" name="T29"/>
              <a:gd fmla="*/ 178851 w 139" name="T30"/>
              <a:gd fmla="*/ 98508 h 115" name="T31"/>
              <a:gd fmla="*/ 333032 w 139" name="T32"/>
              <a:gd fmla="*/ 184702 h 115" name="T33"/>
              <a:gd fmla="*/ 178851 w 139" name="T34"/>
              <a:gd fmla="*/ 267818 h 115" name="T35"/>
              <a:gd fmla="*/ 172683 w 139" name="T36"/>
              <a:gd fmla="*/ 270896 h 115" name="T37"/>
              <a:gd fmla="*/ 249774 w 139" name="T38"/>
              <a:gd fmla="*/ 27705 h 115" name="T39"/>
              <a:gd fmla="*/ 360785 w 139" name="T40"/>
              <a:gd fmla="*/ 55411 h 115" name="T41"/>
              <a:gd fmla="*/ 357701 w 139" name="T42"/>
              <a:gd fmla="*/ 172388 h 115" name="T43"/>
              <a:gd fmla="*/ 178851 w 139" name="T44"/>
              <a:gd fmla="*/ 70802 h 115" name="T45"/>
              <a:gd fmla="*/ 138763 w 139" name="T46"/>
              <a:gd fmla="*/ 55411 h 115" name="T47"/>
              <a:gd fmla="*/ 249774 w 139" name="T48"/>
              <a:gd fmla="*/ 27705 h 115" name="T49"/>
              <a:gd fmla="*/ 126429 w 139" name="T50"/>
              <a:gd fmla="*/ 30784 h 115" name="T51"/>
              <a:gd fmla="*/ 55505 w 139" name="T52"/>
              <a:gd fmla="*/ 101586 h 115" name="T53"/>
              <a:gd fmla="*/ 70924 w 139" name="T54"/>
              <a:gd fmla="*/ 273975 h 115" name="T55"/>
              <a:gd fmla="*/ 49338 w 139" name="T56"/>
              <a:gd fmla="*/ 350934 h 115" name="T57"/>
              <a:gd fmla="*/ 64756 w 139" name="T58"/>
              <a:gd fmla="*/ 354012 h 115" name="T59"/>
              <a:gd fmla="*/ 305280 w 139" name="T60"/>
              <a:gd fmla="*/ 264739 h 115" name="T61"/>
              <a:gd fmla="*/ 428625 w 139" name="T62"/>
              <a:gd fmla="*/ 113900 h 115" name="T63"/>
              <a:gd fmla="*/ 249774 w 139" name="T64"/>
              <a:gd fmla="*/ 0 h 115"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5" w="139">
                <a:moveTo>
                  <a:pt x="79" y="71"/>
                </a:moveTo>
                <a:cubicBezTo>
                  <a:pt x="28" y="71"/>
                  <a:pt x="28" y="71"/>
                  <a:pt x="28" y="71"/>
                </a:cubicBezTo>
                <a:cubicBezTo>
                  <a:pt x="27" y="71"/>
                  <a:pt x="26" y="72"/>
                  <a:pt x="26" y="74"/>
                </a:cubicBezTo>
                <a:cubicBezTo>
                  <a:pt x="26" y="75"/>
                  <a:pt x="27" y="76"/>
                  <a:pt x="28" y="76"/>
                </a:cubicBezTo>
                <a:cubicBezTo>
                  <a:pt x="79" y="76"/>
                  <a:pt x="79" y="76"/>
                  <a:pt x="79" y="76"/>
                </a:cubicBezTo>
                <a:cubicBezTo>
                  <a:pt x="81" y="76"/>
                  <a:pt x="82" y="75"/>
                  <a:pt x="82" y="74"/>
                </a:cubicBezTo>
                <a:cubicBezTo>
                  <a:pt x="82" y="72"/>
                  <a:pt x="81" y="71"/>
                  <a:pt x="79" y="71"/>
                </a:cubicBezTo>
                <a:moveTo>
                  <a:pt x="90" y="59"/>
                </a:moveTo>
                <a:cubicBezTo>
                  <a:pt x="28" y="59"/>
                  <a:pt x="28" y="59"/>
                  <a:pt x="28" y="59"/>
                </a:cubicBezTo>
                <a:cubicBezTo>
                  <a:pt x="27" y="59"/>
                  <a:pt x="26" y="60"/>
                  <a:pt x="26" y="61"/>
                </a:cubicBezTo>
                <a:cubicBezTo>
                  <a:pt x="26" y="63"/>
                  <a:pt x="27" y="64"/>
                  <a:pt x="28" y="64"/>
                </a:cubicBezTo>
                <a:cubicBezTo>
                  <a:pt x="90" y="64"/>
                  <a:pt x="90" y="64"/>
                  <a:pt x="90" y="64"/>
                </a:cubicBezTo>
                <a:cubicBezTo>
                  <a:pt x="91" y="64"/>
                  <a:pt x="92" y="63"/>
                  <a:pt x="92" y="61"/>
                </a:cubicBezTo>
                <a:cubicBezTo>
                  <a:pt x="92" y="60"/>
                  <a:pt x="91" y="59"/>
                  <a:pt x="90" y="59"/>
                </a:cubicBezTo>
                <a:moveTo>
                  <a:pt x="91" y="46"/>
                </a:moveTo>
                <a:cubicBezTo>
                  <a:pt x="28" y="46"/>
                  <a:pt x="28" y="46"/>
                  <a:pt x="28" y="46"/>
                </a:cubicBezTo>
                <a:cubicBezTo>
                  <a:pt x="27" y="46"/>
                  <a:pt x="26" y="47"/>
                  <a:pt x="26" y="49"/>
                </a:cubicBezTo>
                <a:cubicBezTo>
                  <a:pt x="26" y="50"/>
                  <a:pt x="27" y="51"/>
                  <a:pt x="28" y="51"/>
                </a:cubicBezTo>
                <a:cubicBezTo>
                  <a:pt x="91" y="51"/>
                  <a:pt x="91" y="51"/>
                  <a:pt x="91" y="51"/>
                </a:cubicBezTo>
                <a:cubicBezTo>
                  <a:pt x="92" y="51"/>
                  <a:pt x="93" y="50"/>
                  <a:pt x="93" y="49"/>
                </a:cubicBezTo>
                <a:cubicBezTo>
                  <a:pt x="93" y="47"/>
                  <a:pt x="92" y="46"/>
                  <a:pt x="91" y="46"/>
                </a:cubicBezTo>
                <a:moveTo>
                  <a:pt x="27" y="102"/>
                </a:moveTo>
                <a:cubicBezTo>
                  <a:pt x="32" y="88"/>
                  <a:pt x="32" y="88"/>
                  <a:pt x="32" y="88"/>
                </a:cubicBezTo>
                <a:cubicBezTo>
                  <a:pt x="33" y="86"/>
                  <a:pt x="32" y="83"/>
                  <a:pt x="30" y="82"/>
                </a:cubicBezTo>
                <a:cubicBezTo>
                  <a:pt x="17" y="77"/>
                  <a:pt x="9" y="68"/>
                  <a:pt x="9" y="60"/>
                </a:cubicBezTo>
                <a:cubicBezTo>
                  <a:pt x="9" y="53"/>
                  <a:pt x="14" y="46"/>
                  <a:pt x="23" y="41"/>
                </a:cubicBezTo>
                <a:cubicBezTo>
                  <a:pt x="25" y="39"/>
                  <a:pt x="27" y="38"/>
                  <a:pt x="30" y="37"/>
                </a:cubicBezTo>
                <a:cubicBezTo>
                  <a:pt x="32" y="37"/>
                  <a:pt x="32" y="37"/>
                  <a:pt x="32" y="37"/>
                </a:cubicBezTo>
                <a:cubicBezTo>
                  <a:pt x="32" y="36"/>
                  <a:pt x="32" y="36"/>
                  <a:pt x="32" y="36"/>
                </a:cubicBezTo>
                <a:cubicBezTo>
                  <a:pt x="39" y="33"/>
                  <a:pt x="49" y="32"/>
                  <a:pt x="58" y="32"/>
                </a:cubicBezTo>
                <a:cubicBezTo>
                  <a:pt x="58" y="32"/>
                  <a:pt x="58" y="32"/>
                  <a:pt x="58" y="32"/>
                </a:cubicBezTo>
                <a:cubicBezTo>
                  <a:pt x="58" y="32"/>
                  <a:pt x="58" y="32"/>
                  <a:pt x="58" y="32"/>
                </a:cubicBezTo>
                <a:cubicBezTo>
                  <a:pt x="72" y="32"/>
                  <a:pt x="85" y="35"/>
                  <a:pt x="94" y="41"/>
                </a:cubicBezTo>
                <a:cubicBezTo>
                  <a:pt x="103" y="46"/>
                  <a:pt x="108" y="53"/>
                  <a:pt x="108" y="60"/>
                </a:cubicBezTo>
                <a:cubicBezTo>
                  <a:pt x="108" y="66"/>
                  <a:pt x="103" y="73"/>
                  <a:pt x="94" y="79"/>
                </a:cubicBezTo>
                <a:cubicBezTo>
                  <a:pt x="85" y="84"/>
                  <a:pt x="72" y="87"/>
                  <a:pt x="58" y="87"/>
                </a:cubicBezTo>
                <a:cubicBezTo>
                  <a:pt x="58" y="87"/>
                  <a:pt x="58" y="87"/>
                  <a:pt x="58" y="87"/>
                </a:cubicBezTo>
                <a:cubicBezTo>
                  <a:pt x="58" y="87"/>
                  <a:pt x="57" y="88"/>
                  <a:pt x="56" y="88"/>
                </a:cubicBezTo>
                <a:cubicBezTo>
                  <a:pt x="27" y="102"/>
                  <a:pt x="27" y="102"/>
                  <a:pt x="27" y="102"/>
                </a:cubicBezTo>
                <a:moveTo>
                  <a:pt x="81" y="9"/>
                </a:moveTo>
                <a:cubicBezTo>
                  <a:pt x="81" y="9"/>
                  <a:pt x="81" y="9"/>
                  <a:pt x="81" y="9"/>
                </a:cubicBezTo>
                <a:cubicBezTo>
                  <a:pt x="95" y="9"/>
                  <a:pt x="108" y="12"/>
                  <a:pt x="117" y="18"/>
                </a:cubicBezTo>
                <a:cubicBezTo>
                  <a:pt x="126" y="23"/>
                  <a:pt x="130" y="30"/>
                  <a:pt x="130" y="37"/>
                </a:cubicBezTo>
                <a:cubicBezTo>
                  <a:pt x="130" y="44"/>
                  <a:pt x="125" y="51"/>
                  <a:pt x="116" y="56"/>
                </a:cubicBezTo>
                <a:cubicBezTo>
                  <a:pt x="115" y="47"/>
                  <a:pt x="108" y="38"/>
                  <a:pt x="99" y="33"/>
                </a:cubicBezTo>
                <a:cubicBezTo>
                  <a:pt x="88" y="26"/>
                  <a:pt x="74" y="23"/>
                  <a:pt x="58" y="23"/>
                </a:cubicBezTo>
                <a:cubicBezTo>
                  <a:pt x="51" y="23"/>
                  <a:pt x="43" y="24"/>
                  <a:pt x="36" y="25"/>
                </a:cubicBezTo>
                <a:cubicBezTo>
                  <a:pt x="39" y="23"/>
                  <a:pt x="42" y="20"/>
                  <a:pt x="45" y="18"/>
                </a:cubicBezTo>
                <a:cubicBezTo>
                  <a:pt x="54" y="12"/>
                  <a:pt x="67" y="9"/>
                  <a:pt x="81" y="9"/>
                </a:cubicBezTo>
                <a:cubicBezTo>
                  <a:pt x="81" y="9"/>
                  <a:pt x="81" y="9"/>
                  <a:pt x="81" y="9"/>
                </a:cubicBezTo>
                <a:moveTo>
                  <a:pt x="81" y="0"/>
                </a:moveTo>
                <a:cubicBezTo>
                  <a:pt x="65" y="0"/>
                  <a:pt x="51" y="4"/>
                  <a:pt x="41" y="10"/>
                </a:cubicBezTo>
                <a:cubicBezTo>
                  <a:pt x="33" y="15"/>
                  <a:pt x="26" y="22"/>
                  <a:pt x="24" y="30"/>
                </a:cubicBezTo>
                <a:cubicBezTo>
                  <a:pt x="22" y="31"/>
                  <a:pt x="20" y="32"/>
                  <a:pt x="18" y="33"/>
                </a:cubicBezTo>
                <a:cubicBezTo>
                  <a:pt x="8" y="39"/>
                  <a:pt x="0" y="48"/>
                  <a:pt x="0" y="60"/>
                </a:cubicBezTo>
                <a:cubicBezTo>
                  <a:pt x="0" y="72"/>
                  <a:pt x="10" y="82"/>
                  <a:pt x="23" y="89"/>
                </a:cubicBezTo>
                <a:cubicBezTo>
                  <a:pt x="15" y="109"/>
                  <a:pt x="15" y="109"/>
                  <a:pt x="15" y="109"/>
                </a:cubicBezTo>
                <a:cubicBezTo>
                  <a:pt x="14" y="111"/>
                  <a:pt x="14" y="113"/>
                  <a:pt x="16" y="114"/>
                </a:cubicBezTo>
                <a:cubicBezTo>
                  <a:pt x="17" y="115"/>
                  <a:pt x="18" y="115"/>
                  <a:pt x="19" y="115"/>
                </a:cubicBezTo>
                <a:cubicBezTo>
                  <a:pt x="19" y="115"/>
                  <a:pt x="20" y="115"/>
                  <a:pt x="21" y="115"/>
                </a:cubicBezTo>
                <a:cubicBezTo>
                  <a:pt x="59" y="96"/>
                  <a:pt x="59" y="96"/>
                  <a:pt x="59" y="96"/>
                </a:cubicBezTo>
                <a:cubicBezTo>
                  <a:pt x="74" y="96"/>
                  <a:pt x="88" y="92"/>
                  <a:pt x="99" y="86"/>
                </a:cubicBezTo>
                <a:cubicBezTo>
                  <a:pt x="107" y="81"/>
                  <a:pt x="113" y="75"/>
                  <a:pt x="115" y="67"/>
                </a:cubicBezTo>
                <a:cubicBezTo>
                  <a:pt x="129" y="60"/>
                  <a:pt x="139" y="50"/>
                  <a:pt x="139" y="37"/>
                </a:cubicBezTo>
                <a:cubicBezTo>
                  <a:pt x="139" y="26"/>
                  <a:pt x="132" y="16"/>
                  <a:pt x="121" y="10"/>
                </a:cubicBezTo>
                <a:cubicBezTo>
                  <a:pt x="111" y="4"/>
                  <a:pt x="97" y="0"/>
                  <a:pt x="81"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4" name="Freeform 89"/>
          <p:cNvSpPr>
            <a:spLocks noEditPoints="1"/>
          </p:cNvSpPr>
          <p:nvPr/>
        </p:nvSpPr>
        <p:spPr bwMode="auto">
          <a:xfrm>
            <a:off x="11196637" y="5385707"/>
            <a:ext cx="273050" cy="276225"/>
          </a:xfrm>
          <a:custGeom>
            <a:gdLst>
              <a:gd fmla="*/ 134991 w 89" name="T0"/>
              <a:gd fmla="*/ 153458 h 90" name="T1"/>
              <a:gd fmla="*/ 122719 w 89" name="T2"/>
              <a:gd fmla="*/ 141182 h 90" name="T3"/>
              <a:gd fmla="*/ 128855 w 89" name="T4"/>
              <a:gd fmla="*/ 128905 h 90" name="T5"/>
              <a:gd fmla="*/ 128855 w 89" name="T6"/>
              <a:gd fmla="*/ 67522 h 90" name="T7"/>
              <a:gd fmla="*/ 134991 w 89" name="T8"/>
              <a:gd fmla="*/ 61383 h 90" name="T9"/>
              <a:gd fmla="*/ 141127 w 89" name="T10"/>
              <a:gd fmla="*/ 67522 h 90" name="T11"/>
              <a:gd fmla="*/ 141127 w 89" name="T12"/>
              <a:gd fmla="*/ 125836 h 90" name="T13"/>
              <a:gd fmla="*/ 150331 w 89" name="T14"/>
              <a:gd fmla="*/ 135043 h 90" name="T15"/>
              <a:gd fmla="*/ 242370 w 89" name="T16"/>
              <a:gd fmla="*/ 135043 h 90" name="T17"/>
              <a:gd fmla="*/ 248506 w 89" name="T18"/>
              <a:gd fmla="*/ 141182 h 90" name="T19"/>
              <a:gd fmla="*/ 242370 w 89" name="T20"/>
              <a:gd fmla="*/ 147320 h 90" name="T21"/>
              <a:gd fmla="*/ 147263 w 89" name="T22"/>
              <a:gd fmla="*/ 147320 h 90" name="T23"/>
              <a:gd fmla="*/ 134991 w 89" name="T24"/>
              <a:gd fmla="*/ 153458 h 90" name="T25"/>
              <a:gd fmla="*/ 30680 w 89" name="T26"/>
              <a:gd fmla="*/ 113559 h 90" name="T27"/>
              <a:gd fmla="*/ 27612 w 89" name="T28"/>
              <a:gd fmla="*/ 113559 h 90" name="T29"/>
              <a:gd fmla="*/ 24544 w 89" name="T30"/>
              <a:gd fmla="*/ 104352 h 90" name="T31"/>
              <a:gd fmla="*/ 98175 w 89" name="T32"/>
              <a:gd fmla="*/ 27623 h 90" name="T33"/>
              <a:gd fmla="*/ 98175 w 89" name="T34"/>
              <a:gd fmla="*/ 27623 h 90" name="T35"/>
              <a:gd fmla="*/ 104311 w 89" name="T36"/>
              <a:gd fmla="*/ 33761 h 90" name="T37"/>
              <a:gd fmla="*/ 101243 w 89" name="T38"/>
              <a:gd fmla="*/ 39899 h 90" name="T39"/>
              <a:gd fmla="*/ 36816 w 89" name="T40"/>
              <a:gd fmla="*/ 110490 h 90" name="T41"/>
              <a:gd fmla="*/ 30680 w 89" name="T42"/>
              <a:gd fmla="*/ 113559 h 90" name="T43"/>
              <a:gd fmla="*/ 134991 w 89" name="T44"/>
              <a:gd fmla="*/ 0 h 90" name="T45"/>
              <a:gd fmla="*/ 0 w 89" name="T46"/>
              <a:gd fmla="*/ 138113 h 90" name="T47"/>
              <a:gd fmla="*/ 134991 w 89" name="T48"/>
              <a:gd fmla="*/ 276225 h 90" name="T49"/>
              <a:gd fmla="*/ 273050 w 89" name="T50"/>
              <a:gd fmla="*/ 138113 h 90" name="T51"/>
              <a:gd fmla="*/ 134991 w 89" name="T52"/>
              <a:gd fmla="*/ 0 h 9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90" w="89">
                <a:moveTo>
                  <a:pt x="44" y="50"/>
                </a:moveTo>
                <a:cubicBezTo>
                  <a:pt x="42" y="50"/>
                  <a:pt x="40" y="48"/>
                  <a:pt x="40" y="46"/>
                </a:cubicBezTo>
                <a:cubicBezTo>
                  <a:pt x="40" y="44"/>
                  <a:pt x="41" y="43"/>
                  <a:pt x="42" y="42"/>
                </a:cubicBezTo>
                <a:cubicBezTo>
                  <a:pt x="42" y="22"/>
                  <a:pt x="42" y="22"/>
                  <a:pt x="42" y="22"/>
                </a:cubicBezTo>
                <a:cubicBezTo>
                  <a:pt x="42" y="21"/>
                  <a:pt x="43" y="20"/>
                  <a:pt x="44" y="20"/>
                </a:cubicBezTo>
                <a:cubicBezTo>
                  <a:pt x="45" y="20"/>
                  <a:pt x="46" y="21"/>
                  <a:pt x="46" y="22"/>
                </a:cubicBezTo>
                <a:cubicBezTo>
                  <a:pt x="46" y="41"/>
                  <a:pt x="46" y="41"/>
                  <a:pt x="46" y="41"/>
                </a:cubicBezTo>
                <a:cubicBezTo>
                  <a:pt x="47" y="42"/>
                  <a:pt x="48" y="43"/>
                  <a:pt x="49" y="44"/>
                </a:cubicBezTo>
                <a:cubicBezTo>
                  <a:pt x="79" y="44"/>
                  <a:pt x="79" y="44"/>
                  <a:pt x="79" y="44"/>
                </a:cubicBezTo>
                <a:cubicBezTo>
                  <a:pt x="80" y="44"/>
                  <a:pt x="81" y="45"/>
                  <a:pt x="81" y="46"/>
                </a:cubicBezTo>
                <a:cubicBezTo>
                  <a:pt x="81" y="47"/>
                  <a:pt x="80" y="48"/>
                  <a:pt x="79" y="48"/>
                </a:cubicBezTo>
                <a:cubicBezTo>
                  <a:pt x="48" y="48"/>
                  <a:pt x="48" y="48"/>
                  <a:pt x="48" y="48"/>
                </a:cubicBezTo>
                <a:cubicBezTo>
                  <a:pt x="48" y="49"/>
                  <a:pt x="46" y="50"/>
                  <a:pt x="44" y="50"/>
                </a:cubicBezTo>
                <a:moveTo>
                  <a:pt x="10" y="37"/>
                </a:moveTo>
                <a:cubicBezTo>
                  <a:pt x="9" y="37"/>
                  <a:pt x="9" y="37"/>
                  <a:pt x="9" y="37"/>
                </a:cubicBezTo>
                <a:cubicBezTo>
                  <a:pt x="8" y="37"/>
                  <a:pt x="8" y="36"/>
                  <a:pt x="8" y="34"/>
                </a:cubicBezTo>
                <a:cubicBezTo>
                  <a:pt x="12" y="23"/>
                  <a:pt x="21" y="14"/>
                  <a:pt x="32" y="9"/>
                </a:cubicBezTo>
                <a:cubicBezTo>
                  <a:pt x="32" y="9"/>
                  <a:pt x="32" y="9"/>
                  <a:pt x="32" y="9"/>
                </a:cubicBezTo>
                <a:cubicBezTo>
                  <a:pt x="33" y="9"/>
                  <a:pt x="34" y="10"/>
                  <a:pt x="34" y="11"/>
                </a:cubicBezTo>
                <a:cubicBezTo>
                  <a:pt x="35" y="12"/>
                  <a:pt x="34" y="13"/>
                  <a:pt x="33" y="13"/>
                </a:cubicBezTo>
                <a:cubicBezTo>
                  <a:pt x="23" y="17"/>
                  <a:pt x="15" y="25"/>
                  <a:pt x="12" y="36"/>
                </a:cubicBezTo>
                <a:cubicBezTo>
                  <a:pt x="12" y="37"/>
                  <a:pt x="11" y="37"/>
                  <a:pt x="10" y="37"/>
                </a:cubicBezTo>
                <a:moveTo>
                  <a:pt x="44" y="0"/>
                </a:moveTo>
                <a:cubicBezTo>
                  <a:pt x="20" y="0"/>
                  <a:pt x="0" y="20"/>
                  <a:pt x="0" y="45"/>
                </a:cubicBezTo>
                <a:cubicBezTo>
                  <a:pt x="0" y="70"/>
                  <a:pt x="20" y="90"/>
                  <a:pt x="44" y="90"/>
                </a:cubicBezTo>
                <a:cubicBezTo>
                  <a:pt x="69" y="90"/>
                  <a:pt x="89" y="70"/>
                  <a:pt x="89" y="45"/>
                </a:cubicBezTo>
                <a:cubicBezTo>
                  <a:pt x="89" y="20"/>
                  <a:pt x="69" y="0"/>
                  <a:pt x="44"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sp>
        <p:nvSpPr>
          <p:cNvPr id="115" name="Freeform 93"/>
          <p:cNvSpPr>
            <a:spLocks noEditPoints="1"/>
          </p:cNvSpPr>
          <p:nvPr/>
        </p:nvSpPr>
        <p:spPr bwMode="auto">
          <a:xfrm>
            <a:off x="10544175" y="5377770"/>
            <a:ext cx="269875" cy="290512"/>
          </a:xfrm>
          <a:custGeom>
            <a:gdLst>
              <a:gd fmla="*/ 180939 w 88" name="T0"/>
              <a:gd fmla="*/ 223236 h 95" name="T1"/>
              <a:gd fmla="*/ 55202 w 88" name="T2"/>
              <a:gd fmla="*/ 223236 h 95" name="T3"/>
              <a:gd fmla="*/ 46001 w 88" name="T4"/>
              <a:gd fmla="*/ 232410 h 95" name="T5"/>
              <a:gd fmla="*/ 55202 w 88" name="T6"/>
              <a:gd fmla="*/ 238526 h 95" name="T7"/>
              <a:gd fmla="*/ 180939 w 88" name="T8"/>
              <a:gd fmla="*/ 238526 h 95" name="T9"/>
              <a:gd fmla="*/ 187072 w 88" name="T10"/>
              <a:gd fmla="*/ 232410 h 95" name="T11"/>
              <a:gd fmla="*/ 180939 w 88" name="T12"/>
              <a:gd fmla="*/ 223236 h 95" name="T13"/>
              <a:gd fmla="*/ 217740 w 88" name="T14"/>
              <a:gd fmla="*/ 186539 h 95" name="T15"/>
              <a:gd fmla="*/ 55202 w 88" name="T16"/>
              <a:gd fmla="*/ 186539 h 95" name="T17"/>
              <a:gd fmla="*/ 46001 w 88" name="T18"/>
              <a:gd fmla="*/ 195713 h 95" name="T19"/>
              <a:gd fmla="*/ 55202 w 88" name="T20"/>
              <a:gd fmla="*/ 204887 h 95" name="T21"/>
              <a:gd fmla="*/ 217740 w 88" name="T22"/>
              <a:gd fmla="*/ 204887 h 95" name="T23"/>
              <a:gd fmla="*/ 226940 w 88" name="T24"/>
              <a:gd fmla="*/ 195713 h 95" name="T25"/>
              <a:gd fmla="*/ 217740 w 88" name="T26"/>
              <a:gd fmla="*/ 186539 h 95" name="T27"/>
              <a:gd fmla="*/ 159472 w 88" name="T28"/>
              <a:gd fmla="*/ 18348 h 95" name="T29"/>
              <a:gd fmla="*/ 122670 w 88" name="T30"/>
              <a:gd fmla="*/ 18348 h 95" name="T31"/>
              <a:gd fmla="*/ 116537 w 88" name="T32"/>
              <a:gd fmla="*/ 24464 h 95" name="T33"/>
              <a:gd fmla="*/ 116537 w 88" name="T34"/>
              <a:gd fmla="*/ 70334 h 95" name="T35"/>
              <a:gd fmla="*/ 122670 w 88" name="T36"/>
              <a:gd fmla="*/ 79509 h 95" name="T37"/>
              <a:gd fmla="*/ 159472 w 88" name="T38"/>
              <a:gd fmla="*/ 79509 h 95" name="T39"/>
              <a:gd fmla="*/ 165605 w 88" name="T40"/>
              <a:gd fmla="*/ 70334 h 95" name="T41"/>
              <a:gd fmla="*/ 165605 w 88" name="T42"/>
              <a:gd fmla="*/ 24464 h 95" name="T43"/>
              <a:gd fmla="*/ 159472 w 88" name="T44"/>
              <a:gd fmla="*/ 18348 h 95" name="T45"/>
              <a:gd fmla="*/ 49068 w 88" name="T46"/>
              <a:gd fmla="*/ 262990 h 95" name="T47"/>
              <a:gd fmla="*/ 33734 w 88" name="T48"/>
              <a:gd fmla="*/ 247700 h 95" name="T49"/>
              <a:gd fmla="*/ 33734 w 88" name="T50"/>
              <a:gd fmla="*/ 165133 h 95" name="T51"/>
              <a:gd fmla="*/ 49068 w 88" name="T52"/>
              <a:gd fmla="*/ 149843 h 95" name="T53"/>
              <a:gd fmla="*/ 230007 w 88" name="T54"/>
              <a:gd fmla="*/ 149843 h 95" name="T55"/>
              <a:gd fmla="*/ 245341 w 88" name="T56"/>
              <a:gd fmla="*/ 165133 h 95" name="T57"/>
              <a:gd fmla="*/ 245341 w 88" name="T58"/>
              <a:gd fmla="*/ 247700 h 95" name="T59"/>
              <a:gd fmla="*/ 230007 w 88" name="T60"/>
              <a:gd fmla="*/ 262990 h 95" name="T61"/>
              <a:gd fmla="*/ 49068 w 88" name="T62"/>
              <a:gd fmla="*/ 262990 h 95" name="T63"/>
              <a:gd fmla="*/ 61335 w 88" name="T64"/>
              <a:gd fmla="*/ 91741 h 95" name="T65"/>
              <a:gd fmla="*/ 55202 w 88" name="T66"/>
              <a:gd fmla="*/ 85625 h 95" name="T67"/>
              <a:gd fmla="*/ 55202 w 88" name="T68"/>
              <a:gd fmla="*/ 12232 h 95" name="T69"/>
              <a:gd fmla="*/ 61335 w 88" name="T70"/>
              <a:gd fmla="*/ 6116 h 95" name="T71"/>
              <a:gd fmla="*/ 165605 w 88" name="T72"/>
              <a:gd fmla="*/ 6116 h 95" name="T73"/>
              <a:gd fmla="*/ 174805 w 88" name="T74"/>
              <a:gd fmla="*/ 12232 h 95" name="T75"/>
              <a:gd fmla="*/ 174805 w 88" name="T76"/>
              <a:gd fmla="*/ 85625 h 95" name="T77"/>
              <a:gd fmla="*/ 165605 w 88" name="T78"/>
              <a:gd fmla="*/ 91741 h 95" name="T79"/>
              <a:gd fmla="*/ 61335 w 88" name="T80"/>
              <a:gd fmla="*/ 91741 h 95" name="T81"/>
              <a:gd fmla="*/ 199339 w 88" name="T82"/>
              <a:gd fmla="*/ 0 h 95" name="T83"/>
              <a:gd fmla="*/ 150271 w 88" name="T84"/>
              <a:gd fmla="*/ 0 h 95" name="T85"/>
              <a:gd fmla="*/ 21467 w 88" name="T86"/>
              <a:gd fmla="*/ 0 h 95" name="T87"/>
              <a:gd fmla="*/ 0 w 88" name="T88"/>
              <a:gd fmla="*/ 21406 h 95" name="T89"/>
              <a:gd fmla="*/ 0 w 88" name="T90"/>
              <a:gd fmla="*/ 266048 h 95" name="T91"/>
              <a:gd fmla="*/ 21467 w 88" name="T92"/>
              <a:gd fmla="*/ 290512 h 95" name="T93"/>
              <a:gd fmla="*/ 245341 w 88" name="T94"/>
              <a:gd fmla="*/ 290512 h 95" name="T95"/>
              <a:gd fmla="*/ 269875 w 88" name="T96"/>
              <a:gd fmla="*/ 266048 h 95" name="T97"/>
              <a:gd fmla="*/ 269875 w 88" name="T98"/>
              <a:gd fmla="*/ 116205 h 95" name="T99"/>
              <a:gd fmla="*/ 269875 w 88" name="T100"/>
              <a:gd fmla="*/ 70334 h 95" name="T101"/>
              <a:gd fmla="*/ 266808 w 88" name="T102"/>
              <a:gd fmla="*/ 64218 h 95" name="T103"/>
              <a:gd fmla="*/ 202406 w 88" name="T104"/>
              <a:gd fmla="*/ 0 h 95" name="T105"/>
              <a:gd fmla="*/ 199339 w 88" name="T106"/>
              <a:gd fmla="*/ 0 h 95"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95" w="88">
                <a:moveTo>
                  <a:pt x="59" y="73"/>
                </a:moveTo>
                <a:cubicBezTo>
                  <a:pt x="18" y="73"/>
                  <a:pt x="18" y="73"/>
                  <a:pt x="18" y="73"/>
                </a:cubicBezTo>
                <a:cubicBezTo>
                  <a:pt x="16" y="73"/>
                  <a:pt x="15" y="74"/>
                  <a:pt x="15" y="76"/>
                </a:cubicBezTo>
                <a:cubicBezTo>
                  <a:pt x="15" y="77"/>
                  <a:pt x="16" y="78"/>
                  <a:pt x="18" y="78"/>
                </a:cubicBezTo>
                <a:cubicBezTo>
                  <a:pt x="59" y="78"/>
                  <a:pt x="59" y="78"/>
                  <a:pt x="59" y="78"/>
                </a:cubicBezTo>
                <a:cubicBezTo>
                  <a:pt x="60" y="78"/>
                  <a:pt x="61" y="77"/>
                  <a:pt x="61" y="76"/>
                </a:cubicBezTo>
                <a:cubicBezTo>
                  <a:pt x="61" y="74"/>
                  <a:pt x="60" y="73"/>
                  <a:pt x="59" y="73"/>
                </a:cubicBezTo>
                <a:moveTo>
                  <a:pt x="71" y="61"/>
                </a:moveTo>
                <a:cubicBezTo>
                  <a:pt x="18" y="61"/>
                  <a:pt x="18" y="61"/>
                  <a:pt x="18" y="61"/>
                </a:cubicBezTo>
                <a:cubicBezTo>
                  <a:pt x="16" y="61"/>
                  <a:pt x="15" y="62"/>
                  <a:pt x="15" y="64"/>
                </a:cubicBezTo>
                <a:cubicBezTo>
                  <a:pt x="15" y="65"/>
                  <a:pt x="16" y="67"/>
                  <a:pt x="18" y="67"/>
                </a:cubicBezTo>
                <a:cubicBezTo>
                  <a:pt x="71" y="67"/>
                  <a:pt x="71" y="67"/>
                  <a:pt x="71" y="67"/>
                </a:cubicBezTo>
                <a:cubicBezTo>
                  <a:pt x="73" y="67"/>
                  <a:pt x="74" y="65"/>
                  <a:pt x="74" y="64"/>
                </a:cubicBezTo>
                <a:cubicBezTo>
                  <a:pt x="74" y="62"/>
                  <a:pt x="73" y="61"/>
                  <a:pt x="71" y="61"/>
                </a:cubicBezTo>
                <a:moveTo>
                  <a:pt x="52" y="6"/>
                </a:moveTo>
                <a:cubicBezTo>
                  <a:pt x="40" y="6"/>
                  <a:pt x="40" y="6"/>
                  <a:pt x="40" y="6"/>
                </a:cubicBezTo>
                <a:cubicBezTo>
                  <a:pt x="39" y="6"/>
                  <a:pt x="38" y="7"/>
                  <a:pt x="38" y="8"/>
                </a:cubicBezTo>
                <a:cubicBezTo>
                  <a:pt x="38" y="23"/>
                  <a:pt x="38" y="23"/>
                  <a:pt x="38" y="23"/>
                </a:cubicBezTo>
                <a:cubicBezTo>
                  <a:pt x="38" y="25"/>
                  <a:pt x="39" y="26"/>
                  <a:pt x="40" y="26"/>
                </a:cubicBezTo>
                <a:cubicBezTo>
                  <a:pt x="52" y="26"/>
                  <a:pt x="52" y="26"/>
                  <a:pt x="52" y="26"/>
                </a:cubicBezTo>
                <a:cubicBezTo>
                  <a:pt x="53" y="26"/>
                  <a:pt x="54" y="25"/>
                  <a:pt x="54" y="23"/>
                </a:cubicBezTo>
                <a:cubicBezTo>
                  <a:pt x="54" y="8"/>
                  <a:pt x="54" y="8"/>
                  <a:pt x="54" y="8"/>
                </a:cubicBezTo>
                <a:cubicBezTo>
                  <a:pt x="54" y="7"/>
                  <a:pt x="53" y="6"/>
                  <a:pt x="52" y="6"/>
                </a:cubicBezTo>
                <a:moveTo>
                  <a:pt x="16" y="86"/>
                </a:moveTo>
                <a:cubicBezTo>
                  <a:pt x="13" y="86"/>
                  <a:pt x="11" y="84"/>
                  <a:pt x="11" y="81"/>
                </a:cubicBezTo>
                <a:cubicBezTo>
                  <a:pt x="11" y="54"/>
                  <a:pt x="11" y="54"/>
                  <a:pt x="11" y="54"/>
                </a:cubicBezTo>
                <a:cubicBezTo>
                  <a:pt x="11" y="51"/>
                  <a:pt x="13" y="49"/>
                  <a:pt x="16" y="49"/>
                </a:cubicBezTo>
                <a:cubicBezTo>
                  <a:pt x="75" y="49"/>
                  <a:pt x="75" y="49"/>
                  <a:pt x="75" y="49"/>
                </a:cubicBezTo>
                <a:cubicBezTo>
                  <a:pt x="78" y="49"/>
                  <a:pt x="80" y="51"/>
                  <a:pt x="80" y="54"/>
                </a:cubicBezTo>
                <a:cubicBezTo>
                  <a:pt x="80" y="81"/>
                  <a:pt x="80" y="81"/>
                  <a:pt x="80" y="81"/>
                </a:cubicBezTo>
                <a:cubicBezTo>
                  <a:pt x="80" y="84"/>
                  <a:pt x="78" y="86"/>
                  <a:pt x="75" y="86"/>
                </a:cubicBezTo>
                <a:cubicBezTo>
                  <a:pt x="16" y="86"/>
                  <a:pt x="16" y="86"/>
                  <a:pt x="16" y="86"/>
                </a:cubicBezTo>
                <a:moveTo>
                  <a:pt x="20" y="30"/>
                </a:moveTo>
                <a:cubicBezTo>
                  <a:pt x="19" y="30"/>
                  <a:pt x="18" y="29"/>
                  <a:pt x="18" y="28"/>
                </a:cubicBezTo>
                <a:cubicBezTo>
                  <a:pt x="18" y="4"/>
                  <a:pt x="18" y="4"/>
                  <a:pt x="18" y="4"/>
                </a:cubicBezTo>
                <a:cubicBezTo>
                  <a:pt x="18" y="3"/>
                  <a:pt x="19" y="2"/>
                  <a:pt x="20" y="2"/>
                </a:cubicBezTo>
                <a:cubicBezTo>
                  <a:pt x="54" y="2"/>
                  <a:pt x="54" y="2"/>
                  <a:pt x="54" y="2"/>
                </a:cubicBezTo>
                <a:cubicBezTo>
                  <a:pt x="56" y="2"/>
                  <a:pt x="57" y="3"/>
                  <a:pt x="57" y="4"/>
                </a:cubicBezTo>
                <a:cubicBezTo>
                  <a:pt x="57" y="28"/>
                  <a:pt x="57" y="28"/>
                  <a:pt x="57" y="28"/>
                </a:cubicBezTo>
                <a:cubicBezTo>
                  <a:pt x="57" y="29"/>
                  <a:pt x="56" y="30"/>
                  <a:pt x="54" y="30"/>
                </a:cubicBezTo>
                <a:cubicBezTo>
                  <a:pt x="20" y="30"/>
                  <a:pt x="20" y="30"/>
                  <a:pt x="20" y="30"/>
                </a:cubicBezTo>
                <a:moveTo>
                  <a:pt x="65" y="0"/>
                </a:moveTo>
                <a:cubicBezTo>
                  <a:pt x="49" y="0"/>
                  <a:pt x="49" y="0"/>
                  <a:pt x="49" y="0"/>
                </a:cubicBezTo>
                <a:cubicBezTo>
                  <a:pt x="7" y="0"/>
                  <a:pt x="7" y="0"/>
                  <a:pt x="7" y="0"/>
                </a:cubicBezTo>
                <a:cubicBezTo>
                  <a:pt x="3" y="0"/>
                  <a:pt x="0" y="3"/>
                  <a:pt x="0" y="7"/>
                </a:cubicBezTo>
                <a:cubicBezTo>
                  <a:pt x="0" y="87"/>
                  <a:pt x="0" y="87"/>
                  <a:pt x="0" y="87"/>
                </a:cubicBezTo>
                <a:cubicBezTo>
                  <a:pt x="0" y="91"/>
                  <a:pt x="3" y="95"/>
                  <a:pt x="7" y="95"/>
                </a:cubicBezTo>
                <a:cubicBezTo>
                  <a:pt x="80" y="95"/>
                  <a:pt x="80" y="95"/>
                  <a:pt x="80" y="95"/>
                </a:cubicBezTo>
                <a:cubicBezTo>
                  <a:pt x="84" y="95"/>
                  <a:pt x="88" y="91"/>
                  <a:pt x="88" y="87"/>
                </a:cubicBezTo>
                <a:cubicBezTo>
                  <a:pt x="88" y="38"/>
                  <a:pt x="88" y="38"/>
                  <a:pt x="88" y="38"/>
                </a:cubicBezTo>
                <a:cubicBezTo>
                  <a:pt x="88" y="23"/>
                  <a:pt x="88" y="23"/>
                  <a:pt x="88" y="23"/>
                </a:cubicBezTo>
                <a:cubicBezTo>
                  <a:pt x="88" y="22"/>
                  <a:pt x="87" y="21"/>
                  <a:pt x="87" y="21"/>
                </a:cubicBezTo>
                <a:cubicBezTo>
                  <a:pt x="66" y="0"/>
                  <a:pt x="66" y="0"/>
                  <a:pt x="66" y="0"/>
                </a:cubicBezTo>
                <a:cubicBezTo>
                  <a:pt x="66" y="0"/>
                  <a:pt x="65" y="0"/>
                  <a:pt x="65" y="0"/>
                </a:cubicBezTo>
              </a:path>
            </a:pathLst>
          </a:custGeom>
          <a:solidFill>
            <a:schemeClr val="accent1"/>
          </a:solidFill>
          <a:ln>
            <a:noFill/>
          </a:ln>
        </p:spPr>
        <p:txBody>
          <a:bodyPr/>
          <a:lstStyle/>
          <a:p>
            <a:pPr defTabSz="914400" eaLnBrk="0" fontAlgn="base" hangingPunct="0"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rgbClr val="000000"/>
              </a:solidFill>
              <a:effectLst/>
              <a:uLnTx/>
              <a:uFillTx/>
              <a:latin charset="0" panose="020f0502020204030204" pitchFamily="34" typeface="Calibri"/>
              <a:ea charset="-122" panose="02010600030101010101" pitchFamily="2" typeface="宋体"/>
            </a:endParaRPr>
          </a:p>
        </p:txBody>
      </p:sp>
      <p:pic>
        <p:nvPicPr>
          <p:cNvPr id="116" name="组合 110"/>
          <p:cNvPicPr>
            <a:picLocks noChangeArrowheads="1"/>
          </p:cNvPicPr>
          <p:nvPr/>
        </p:nvPicPr>
        <p:blipFill>
          <a:blip r:embed="rId2">
            <a:extLst>
              <a:ext uri="{28A0092B-C50C-407E-A947-70E740481C1C}">
                <a14:useLocalDpi/>
              </a:ext>
            </a:extLst>
          </a:blip>
          <a:stretch>
            <a:fillRect/>
          </a:stretch>
        </p:blipFill>
        <p:spPr bwMode="auto">
          <a:xfrm>
            <a:off x="8258175" y="5373007"/>
            <a:ext cx="354012" cy="300038"/>
          </a:xfrm>
          <a:prstGeom prst="rect">
            <a:avLst/>
          </a:prstGeom>
          <a:solidFill>
            <a:schemeClr val="accent1"/>
          </a:solidFill>
          <a:ln>
            <a:noFill/>
          </a:ln>
        </p:spPr>
      </p:pic>
      <p:sp>
        <p:nvSpPr>
          <p:cNvPr id="3" name="标题 2"/>
          <p:cNvSpPr>
            <a:spLocks noGrp="1"/>
          </p:cNvSpPr>
          <p:nvPr>
            <p:ph type="title"/>
          </p:nvPr>
        </p:nvSpPr>
        <p:spPr/>
        <p:txBody>
          <a:bodyPr>
            <a:normAutofit fontScale="90000"/>
          </a:bodyPr>
          <a:lstStyle/>
          <a:p>
            <a:r>
              <a:rPr altLang="zh-CN" lang="en-US"/>
              <a:t>EDITABLE ICON</a:t>
            </a:r>
          </a:p>
        </p:txBody>
      </p:sp>
      <p:sp>
        <p:nvSpPr>
          <p:cNvPr id="117" name="页脚占位符 116"/>
          <p:cNvSpPr>
            <a:spLocks noGrp="1"/>
          </p:cNvSpPr>
          <p:nvPr>
            <p:ph idx="11" sz="quarter" type="ftr"/>
          </p:nvPr>
        </p:nvSpPr>
        <p:spPr/>
        <p:txBody>
          <a:bodyPr/>
          <a:lstStyle/>
          <a:p>
            <a:r>
              <a:rPr altLang="zh-CN" lang="en-US"/>
              <a:t>http://PPTonna.yanj.cn</a:t>
            </a:r>
          </a:p>
        </p:txBody>
      </p:sp>
      <p:sp>
        <p:nvSpPr>
          <p:cNvPr id="2" name="灯片编号占位符 1"/>
          <p:cNvSpPr>
            <a:spLocks noGrp="1"/>
          </p:cNvSpPr>
          <p:nvPr>
            <p:ph idx="12" sz="quarter" type="sldNum"/>
          </p:nvPr>
        </p:nvSpPr>
        <p:spPr/>
        <p:txBody>
          <a:bodyPr/>
          <a:lstStyle/>
          <a:p>
            <a:fld id="{47CB0115-D093-46A5-8C25-31427553799B}" type="slidenum">
              <a:rPr altLang="en-US" lang="zh-CN" smtClean="0"/>
              <a:t>22</a:t>
            </a:fld>
          </a:p>
        </p:txBody>
      </p:sp>
    </p:spTree>
    <p:extLst>
      <p:ext uri="{BB962C8B-B14F-4D97-AF65-F5344CB8AC3E}">
        <p14:creationId val="1812979961"/>
      </p:ext>
    </p:extLst>
  </p:cSld>
  <p:clrMapOvr>
    <a:masterClrMapping/>
  </p:clrMapOvr>
  <mc:AlternateContent>
    <mc:Choice Requires="p14">
      <p:transition p14:dur="2000" spd="slow"/>
    </mc:Choice>
    <mc:Fallback>
      <p:transition spd="slow"/>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0">
  <p:cSld>
    <p:spTree>
      <p:nvGrpSpPr>
        <p:cNvPr id="1" name=""/>
        <p:cNvGrpSpPr/>
        <p:nvPr/>
      </p:nvGrpSpPr>
      <p:grpSpPr>
        <a:xfrm>
          <a:off x="0" y="0"/>
          <a:ext cx="0" cy="0"/>
        </a:xfrm>
      </p:grpSpPr>
      <p:sp>
        <p:nvSpPr>
          <p:cNvPr id="58" name="标题 57"/>
          <p:cNvSpPr>
            <a:spLocks noGrp="1"/>
          </p:cNvSpPr>
          <p:nvPr>
            <p:ph type="title"/>
          </p:nvPr>
        </p:nvSpPr>
        <p:spPr/>
        <p:txBody>
          <a:bodyPr>
            <a:normAutofit fontScale="90000"/>
          </a:bodyPr>
          <a:lstStyle/>
          <a:p>
            <a:r>
              <a:rPr altLang="zh-CN" lang="en-US"/>
              <a:t>EDITABLE ICON</a:t>
            </a:r>
          </a:p>
        </p:txBody>
      </p:sp>
      <p:sp>
        <p:nvSpPr>
          <p:cNvPr id="2" name="页脚占位符 1"/>
          <p:cNvSpPr>
            <a:spLocks noGrp="1"/>
          </p:cNvSpPr>
          <p:nvPr>
            <p:ph idx="11" sz="quarter" type="ftr"/>
          </p:nvPr>
        </p:nvSpPr>
        <p:spPr/>
        <p:txBody>
          <a:bodyPr/>
          <a:lstStyle/>
          <a:p>
            <a:r>
              <a:rPr altLang="zh-CN" lang="en-US"/>
              <a:t>http://PPTonna.yanj.cn</a:t>
            </a:r>
          </a:p>
        </p:txBody>
      </p:sp>
      <p:sp>
        <p:nvSpPr>
          <p:cNvPr id="3" name="灯片编号占位符 2"/>
          <p:cNvSpPr>
            <a:spLocks noGrp="1"/>
          </p:cNvSpPr>
          <p:nvPr>
            <p:ph idx="12" sz="quarter" type="sldNum"/>
          </p:nvPr>
        </p:nvSpPr>
        <p:spPr/>
        <p:txBody>
          <a:bodyPr/>
          <a:lstStyle/>
          <a:p>
            <a:fld id="{0AF86D21-D27E-42F1-90E0-0CDB55C154F7}" type="slidenum">
              <a:rPr altLang="en-US" lang="zh-CN" smtClean="0"/>
              <a:t>23</a:t>
            </a:fld>
          </a:p>
        </p:txBody>
      </p:sp>
      <p:sp>
        <p:nvSpPr>
          <p:cNvPr id="4" name="Freeform 184"/>
          <p:cNvSpPr>
            <a:spLocks noEditPoints="1"/>
          </p:cNvSpPr>
          <p:nvPr/>
        </p:nvSpPr>
        <p:spPr bwMode="auto">
          <a:xfrm>
            <a:off x="3935412" y="3998006"/>
            <a:ext cx="611188" cy="542925"/>
          </a:xfrm>
          <a:custGeom>
            <a:gdLst>
              <a:gd fmla="*/ 423977 w 111" name="T0"/>
              <a:gd fmla="*/ 76777 h 99" name="T1"/>
              <a:gd fmla="*/ 346890 w 111" name="T2"/>
              <a:gd fmla="*/ 0 h 99" name="T3"/>
              <a:gd fmla="*/ 346890 w 111" name="T4"/>
              <a:gd fmla="*/ 153555 h 99" name="T5"/>
              <a:gd fmla="*/ 407459 w 111" name="T6"/>
              <a:gd fmla="*/ 76777 h 99" name="T7"/>
              <a:gd fmla="*/ 346890 w 111" name="T8"/>
              <a:gd fmla="*/ 131618 h 99" name="T9"/>
              <a:gd fmla="*/ 346890 w 111" name="T10"/>
              <a:gd fmla="*/ 16452 h 99" name="T11"/>
              <a:gd fmla="*/ 572645 w 111" name="T12"/>
              <a:gd fmla="*/ 257752 h 99" name="T13"/>
              <a:gd fmla="*/ 594669 w 111" name="T14"/>
              <a:gd fmla="*/ 175491 h 99" name="T15"/>
              <a:gd fmla="*/ 589163 w 111" name="T16"/>
              <a:gd fmla="*/ 131618 h 99" name="T17"/>
              <a:gd fmla="*/ 501064 w 111" name="T18"/>
              <a:gd fmla="*/ 159039 h 99" name="T19"/>
              <a:gd fmla="*/ 434990 w 111" name="T20"/>
              <a:gd fmla="*/ 148070 h 99" name="T21"/>
              <a:gd fmla="*/ 269804 w 111" name="T22"/>
              <a:gd fmla="*/ 159039 h 99" name="T23"/>
              <a:gd fmla="*/ 258791 w 111" name="T24"/>
              <a:gd fmla="*/ 126134 h 99" name="T25"/>
              <a:gd fmla="*/ 110124 w 111" name="T26"/>
              <a:gd fmla="*/ 279689 h 99" name="T27"/>
              <a:gd fmla="*/ 110124 w 111" name="T28"/>
              <a:gd fmla="*/ 279689 h 99" name="T29"/>
              <a:gd fmla="*/ 88099 w 111" name="T30"/>
              <a:gd fmla="*/ 268720 h 99" name="T31"/>
              <a:gd fmla="*/ 93605 w 111" name="T32"/>
              <a:gd fmla="*/ 202911 h 99" name="T33"/>
              <a:gd fmla="*/ 66074 w 111" name="T34"/>
              <a:gd fmla="*/ 186459 h 99" name="T35"/>
              <a:gd fmla="*/ 44050 w 111" name="T36"/>
              <a:gd fmla="*/ 213880 h 99" name="T37"/>
              <a:gd fmla="*/ 49556 w 111" name="T38"/>
              <a:gd fmla="*/ 268720 h 99" name="T39"/>
              <a:gd fmla="*/ 0 w 111" name="T40"/>
              <a:gd fmla="*/ 263236 h 99" name="T41"/>
              <a:gd fmla="*/ 49556 w 111" name="T42"/>
              <a:gd fmla="*/ 285173 h 99" name="T43"/>
              <a:gd fmla="*/ 110124 w 111" name="T44"/>
              <a:gd fmla="*/ 296141 h 99" name="T45"/>
              <a:gd fmla="*/ 115630 w 111" name="T46"/>
              <a:gd fmla="*/ 312593 h 99" name="T47"/>
              <a:gd fmla="*/ 137655 w 111" name="T48"/>
              <a:gd fmla="*/ 488084 h 99" name="T49"/>
              <a:gd fmla="*/ 137655 w 111" name="T50"/>
              <a:gd fmla="*/ 531957 h 99" name="T51"/>
              <a:gd fmla="*/ 231260 w 111" name="T52"/>
              <a:gd fmla="*/ 482600 h 99" name="T53"/>
              <a:gd fmla="*/ 473533 w 111" name="T54"/>
              <a:gd fmla="*/ 477116 h 99" name="T55"/>
              <a:gd fmla="*/ 567138 w 111" name="T56"/>
              <a:gd fmla="*/ 531957 h 99" name="T57"/>
              <a:gd fmla="*/ 572645 w 111" name="T58"/>
              <a:gd fmla="*/ 488084 h 99" name="T59"/>
              <a:gd fmla="*/ 561632 w 111" name="T60"/>
              <a:gd fmla="*/ 383886 h 99" name="T61"/>
              <a:gd fmla="*/ 611188 w 111" name="T62"/>
              <a:gd fmla="*/ 361950 h 99" name="T63"/>
              <a:gd fmla="*/ 583657 w 111" name="T64"/>
              <a:gd fmla="*/ 257752 h 99" name="T65"/>
              <a:gd fmla="*/ 60568 w 111" name="T66"/>
              <a:gd fmla="*/ 213880 h 99" name="T67"/>
              <a:gd fmla="*/ 66074 w 111" name="T68"/>
              <a:gd fmla="*/ 208395 h 99" name="T69"/>
              <a:gd fmla="*/ 77087 w 111" name="T70"/>
              <a:gd fmla="*/ 213880 h 99" name="T71"/>
              <a:gd fmla="*/ 77087 w 111" name="T72"/>
              <a:gd fmla="*/ 257752 h 9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9" w="110">
                <a:moveTo>
                  <a:pt x="63" y="28"/>
                </a:moveTo>
                <a:cubicBezTo>
                  <a:pt x="71" y="28"/>
                  <a:pt x="77" y="21"/>
                  <a:pt x="77" y="14"/>
                </a:cubicBezTo>
                <a:cubicBezTo>
                  <a:pt x="77" y="14"/>
                  <a:pt x="77" y="14"/>
                  <a:pt x="77" y="14"/>
                </a:cubicBezTo>
                <a:cubicBezTo>
                  <a:pt x="77" y="6"/>
                  <a:pt x="71" y="0"/>
                  <a:pt x="63" y="0"/>
                </a:cubicBezTo>
                <a:cubicBezTo>
                  <a:pt x="55" y="0"/>
                  <a:pt x="49" y="6"/>
                  <a:pt x="49" y="14"/>
                </a:cubicBezTo>
                <a:cubicBezTo>
                  <a:pt x="49" y="21"/>
                  <a:pt x="55" y="28"/>
                  <a:pt x="63" y="28"/>
                </a:cubicBezTo>
                <a:close/>
                <a:moveTo>
                  <a:pt x="63" y="3"/>
                </a:moveTo>
                <a:cubicBezTo>
                  <a:pt x="69" y="3"/>
                  <a:pt x="74" y="8"/>
                  <a:pt x="74" y="14"/>
                </a:cubicBezTo>
                <a:cubicBezTo>
                  <a:pt x="74" y="14"/>
                  <a:pt x="74" y="14"/>
                  <a:pt x="74" y="14"/>
                </a:cubicBezTo>
                <a:cubicBezTo>
                  <a:pt x="74" y="20"/>
                  <a:pt x="69" y="24"/>
                  <a:pt x="63" y="24"/>
                </a:cubicBezTo>
                <a:cubicBezTo>
                  <a:pt x="57" y="24"/>
                  <a:pt x="52" y="20"/>
                  <a:pt x="52" y="14"/>
                </a:cubicBezTo>
                <a:cubicBezTo>
                  <a:pt x="52" y="8"/>
                  <a:pt x="57" y="3"/>
                  <a:pt x="63" y="3"/>
                </a:cubicBezTo>
                <a:close/>
                <a:moveTo>
                  <a:pt x="106" y="47"/>
                </a:moveTo>
                <a:cubicBezTo>
                  <a:pt x="104" y="47"/>
                  <a:pt x="104" y="47"/>
                  <a:pt x="104" y="47"/>
                </a:cubicBezTo>
                <a:cubicBezTo>
                  <a:pt x="103" y="46"/>
                  <a:pt x="103" y="44"/>
                  <a:pt x="102" y="42"/>
                </a:cubicBezTo>
                <a:cubicBezTo>
                  <a:pt x="108" y="32"/>
                  <a:pt x="108" y="32"/>
                  <a:pt x="108" y="32"/>
                </a:cubicBezTo>
                <a:cubicBezTo>
                  <a:pt x="110" y="30"/>
                  <a:pt x="110" y="26"/>
                  <a:pt x="108" y="24"/>
                </a:cubicBezTo>
                <a:cubicBezTo>
                  <a:pt x="107" y="24"/>
                  <a:pt x="107" y="24"/>
                  <a:pt x="107" y="24"/>
                </a:cubicBezTo>
                <a:cubicBezTo>
                  <a:pt x="105" y="22"/>
                  <a:pt x="102" y="22"/>
                  <a:pt x="100" y="24"/>
                </a:cubicBezTo>
                <a:cubicBezTo>
                  <a:pt x="91" y="29"/>
                  <a:pt x="91" y="29"/>
                  <a:pt x="91" y="29"/>
                </a:cubicBezTo>
                <a:cubicBezTo>
                  <a:pt x="87" y="26"/>
                  <a:pt x="83" y="24"/>
                  <a:pt x="79" y="23"/>
                </a:cubicBezTo>
                <a:cubicBezTo>
                  <a:pt x="79" y="27"/>
                  <a:pt x="79" y="27"/>
                  <a:pt x="79" y="27"/>
                </a:cubicBezTo>
                <a:cubicBezTo>
                  <a:pt x="79" y="28"/>
                  <a:pt x="78" y="29"/>
                  <a:pt x="77" y="29"/>
                </a:cubicBezTo>
                <a:cubicBezTo>
                  <a:pt x="49" y="29"/>
                  <a:pt x="49" y="29"/>
                  <a:pt x="49" y="29"/>
                </a:cubicBezTo>
                <a:cubicBezTo>
                  <a:pt x="48" y="29"/>
                  <a:pt x="47" y="28"/>
                  <a:pt x="47" y="27"/>
                </a:cubicBezTo>
                <a:cubicBezTo>
                  <a:pt x="47" y="23"/>
                  <a:pt x="47" y="23"/>
                  <a:pt x="47" y="23"/>
                </a:cubicBezTo>
                <a:cubicBezTo>
                  <a:pt x="34" y="28"/>
                  <a:pt x="24" y="38"/>
                  <a:pt x="21" y="51"/>
                </a:cubicBezTo>
                <a:cubicBezTo>
                  <a:pt x="21" y="51"/>
                  <a:pt x="21" y="51"/>
                  <a:pt x="20" y="51"/>
                </a:cubicBezTo>
                <a:cubicBezTo>
                  <a:pt x="20" y="51"/>
                  <a:pt x="20" y="51"/>
                  <a:pt x="20" y="51"/>
                </a:cubicBezTo>
                <a:cubicBezTo>
                  <a:pt x="20" y="51"/>
                  <a:pt x="20" y="51"/>
                  <a:pt x="20" y="51"/>
                </a:cubicBezTo>
                <a:cubicBezTo>
                  <a:pt x="19" y="51"/>
                  <a:pt x="17" y="50"/>
                  <a:pt x="16" y="49"/>
                </a:cubicBezTo>
                <a:cubicBezTo>
                  <a:pt x="16" y="49"/>
                  <a:pt x="16" y="49"/>
                  <a:pt x="16" y="49"/>
                </a:cubicBezTo>
                <a:cubicBezTo>
                  <a:pt x="18" y="47"/>
                  <a:pt x="18" y="44"/>
                  <a:pt x="18" y="42"/>
                </a:cubicBezTo>
                <a:cubicBezTo>
                  <a:pt x="18" y="40"/>
                  <a:pt x="18" y="38"/>
                  <a:pt x="17" y="37"/>
                </a:cubicBezTo>
                <a:cubicBezTo>
                  <a:pt x="16" y="36"/>
                  <a:pt x="14" y="34"/>
                  <a:pt x="13" y="34"/>
                </a:cubicBezTo>
                <a:cubicBezTo>
                  <a:pt x="12" y="34"/>
                  <a:pt x="12" y="34"/>
                  <a:pt x="12" y="34"/>
                </a:cubicBezTo>
                <a:cubicBezTo>
                  <a:pt x="11" y="35"/>
                  <a:pt x="9" y="35"/>
                  <a:pt x="9" y="36"/>
                </a:cubicBezTo>
                <a:cubicBezTo>
                  <a:pt x="8" y="37"/>
                  <a:pt x="8" y="38"/>
                  <a:pt x="8" y="39"/>
                </a:cubicBezTo>
                <a:cubicBezTo>
                  <a:pt x="8" y="42"/>
                  <a:pt x="9" y="46"/>
                  <a:pt x="11" y="48"/>
                </a:cubicBezTo>
                <a:cubicBezTo>
                  <a:pt x="11" y="49"/>
                  <a:pt x="10" y="49"/>
                  <a:pt x="9" y="49"/>
                </a:cubicBezTo>
                <a:cubicBezTo>
                  <a:pt x="7" y="49"/>
                  <a:pt x="5" y="48"/>
                  <a:pt x="2" y="47"/>
                </a:cubicBezTo>
                <a:cubicBezTo>
                  <a:pt x="1" y="46"/>
                  <a:pt x="0" y="47"/>
                  <a:pt x="0" y="48"/>
                </a:cubicBezTo>
                <a:cubicBezTo>
                  <a:pt x="0" y="48"/>
                  <a:pt x="0" y="49"/>
                  <a:pt x="1" y="50"/>
                </a:cubicBezTo>
                <a:cubicBezTo>
                  <a:pt x="4" y="51"/>
                  <a:pt x="7" y="52"/>
                  <a:pt x="9" y="52"/>
                </a:cubicBezTo>
                <a:cubicBezTo>
                  <a:pt x="11" y="52"/>
                  <a:pt x="12" y="52"/>
                  <a:pt x="14" y="51"/>
                </a:cubicBezTo>
                <a:cubicBezTo>
                  <a:pt x="15" y="53"/>
                  <a:pt x="17" y="54"/>
                  <a:pt x="20" y="54"/>
                </a:cubicBezTo>
                <a:cubicBezTo>
                  <a:pt x="20" y="54"/>
                  <a:pt x="20" y="54"/>
                  <a:pt x="21" y="54"/>
                </a:cubicBezTo>
                <a:cubicBezTo>
                  <a:pt x="21" y="55"/>
                  <a:pt x="21" y="56"/>
                  <a:pt x="21" y="57"/>
                </a:cubicBezTo>
                <a:cubicBezTo>
                  <a:pt x="21" y="66"/>
                  <a:pt x="25" y="75"/>
                  <a:pt x="32" y="82"/>
                </a:cubicBezTo>
                <a:cubicBezTo>
                  <a:pt x="25" y="89"/>
                  <a:pt x="25" y="89"/>
                  <a:pt x="25" y="89"/>
                </a:cubicBezTo>
                <a:cubicBezTo>
                  <a:pt x="23" y="92"/>
                  <a:pt x="23" y="95"/>
                  <a:pt x="25" y="97"/>
                </a:cubicBezTo>
                <a:cubicBezTo>
                  <a:pt x="25" y="97"/>
                  <a:pt x="25" y="97"/>
                  <a:pt x="25" y="97"/>
                </a:cubicBezTo>
                <a:cubicBezTo>
                  <a:pt x="27" y="99"/>
                  <a:pt x="31" y="99"/>
                  <a:pt x="33" y="97"/>
                </a:cubicBezTo>
                <a:cubicBezTo>
                  <a:pt x="42" y="88"/>
                  <a:pt x="42" y="88"/>
                  <a:pt x="42" y="88"/>
                </a:cubicBezTo>
                <a:cubicBezTo>
                  <a:pt x="48" y="91"/>
                  <a:pt x="55" y="93"/>
                  <a:pt x="63" y="93"/>
                </a:cubicBezTo>
                <a:cubicBezTo>
                  <a:pt x="71" y="93"/>
                  <a:pt x="79" y="91"/>
                  <a:pt x="86" y="87"/>
                </a:cubicBezTo>
                <a:cubicBezTo>
                  <a:pt x="96" y="97"/>
                  <a:pt x="96" y="97"/>
                  <a:pt x="96" y="97"/>
                </a:cubicBezTo>
                <a:cubicBezTo>
                  <a:pt x="98" y="99"/>
                  <a:pt x="101" y="99"/>
                  <a:pt x="103" y="97"/>
                </a:cubicBezTo>
                <a:cubicBezTo>
                  <a:pt x="104" y="97"/>
                  <a:pt x="104" y="97"/>
                  <a:pt x="104" y="97"/>
                </a:cubicBezTo>
                <a:cubicBezTo>
                  <a:pt x="106" y="95"/>
                  <a:pt x="106" y="92"/>
                  <a:pt x="104" y="89"/>
                </a:cubicBezTo>
                <a:cubicBezTo>
                  <a:pt x="95" y="81"/>
                  <a:pt x="95" y="81"/>
                  <a:pt x="95" y="81"/>
                </a:cubicBezTo>
                <a:cubicBezTo>
                  <a:pt x="98" y="78"/>
                  <a:pt x="101" y="74"/>
                  <a:pt x="102" y="70"/>
                </a:cubicBezTo>
                <a:cubicBezTo>
                  <a:pt x="106" y="70"/>
                  <a:pt x="106" y="70"/>
                  <a:pt x="106" y="70"/>
                </a:cubicBezTo>
                <a:cubicBezTo>
                  <a:pt x="109" y="70"/>
                  <a:pt x="111" y="68"/>
                  <a:pt x="111" y="66"/>
                </a:cubicBezTo>
                <a:cubicBezTo>
                  <a:pt x="111" y="52"/>
                  <a:pt x="111" y="52"/>
                  <a:pt x="111" y="52"/>
                </a:cubicBezTo>
                <a:cubicBezTo>
                  <a:pt x="111" y="49"/>
                  <a:pt x="109" y="47"/>
                  <a:pt x="106" y="47"/>
                </a:cubicBezTo>
                <a:close/>
                <a:moveTo>
                  <a:pt x="14" y="47"/>
                </a:moveTo>
                <a:cubicBezTo>
                  <a:pt x="12" y="44"/>
                  <a:pt x="11" y="41"/>
                  <a:pt x="11" y="39"/>
                </a:cubicBezTo>
                <a:cubicBezTo>
                  <a:pt x="11" y="39"/>
                  <a:pt x="11" y="38"/>
                  <a:pt x="11" y="38"/>
                </a:cubicBezTo>
                <a:cubicBezTo>
                  <a:pt x="11" y="38"/>
                  <a:pt x="12" y="38"/>
                  <a:pt x="12" y="38"/>
                </a:cubicBezTo>
                <a:cubicBezTo>
                  <a:pt x="12" y="38"/>
                  <a:pt x="12" y="38"/>
                  <a:pt x="13" y="38"/>
                </a:cubicBezTo>
                <a:cubicBezTo>
                  <a:pt x="13" y="38"/>
                  <a:pt x="14" y="38"/>
                  <a:pt x="14" y="39"/>
                </a:cubicBezTo>
                <a:cubicBezTo>
                  <a:pt x="15" y="40"/>
                  <a:pt x="15" y="41"/>
                  <a:pt x="15" y="42"/>
                </a:cubicBezTo>
                <a:cubicBezTo>
                  <a:pt x="15" y="44"/>
                  <a:pt x="15" y="45"/>
                  <a:pt x="14" y="47"/>
                </a:cubicBezTo>
                <a:close/>
              </a:path>
            </a:pathLst>
          </a:custGeom>
          <a:solidFill>
            <a:schemeClr val="accent1"/>
          </a:solidFill>
          <a:ln>
            <a:noFill/>
          </a:ln>
          <a:extLst/>
        </p:spPr>
        <p:txBody>
          <a:bodyPr/>
          <a:lstStyle/>
          <a:p>
            <a:endParaRPr altLang="en-US" lang="zh-CN"/>
          </a:p>
        </p:txBody>
      </p:sp>
      <p:sp>
        <p:nvSpPr>
          <p:cNvPr id="5" name="Freeform 187"/>
          <p:cNvSpPr>
            <a:spLocks noEditPoints="1"/>
          </p:cNvSpPr>
          <p:nvPr/>
        </p:nvSpPr>
        <p:spPr bwMode="auto">
          <a:xfrm>
            <a:off x="5065712" y="4034518"/>
            <a:ext cx="423863" cy="471488"/>
          </a:xfrm>
          <a:custGeom>
            <a:gdLst>
              <a:gd fmla="*/ 291750 w 77" name="T0"/>
              <a:gd fmla="*/ 158990 h 86" name="T1"/>
              <a:gd fmla="*/ 286245 w 77" name="T2"/>
              <a:gd fmla="*/ 142543 h 86" name="T3"/>
              <a:gd fmla="*/ 308264 w 77" name="T4"/>
              <a:gd fmla="*/ 158990 h 86" name="T5"/>
              <a:gd fmla="*/ 324778 w 77" name="T6"/>
              <a:gd fmla="*/ 169955 h 86" name="T7"/>
              <a:gd fmla="*/ 324778 w 77" name="T8"/>
              <a:gd fmla="*/ 164473 h 86" name="T9"/>
              <a:gd fmla="*/ 324778 w 77" name="T10"/>
              <a:gd fmla="*/ 148025 h 86" name="T11"/>
              <a:gd fmla="*/ 247712 w 77" name="T12"/>
              <a:gd fmla="*/ 197367 h 86" name="T13"/>
              <a:gd fmla="*/ 258722 w 77" name="T14"/>
              <a:gd fmla="*/ 175437 h 86" name="T15"/>
              <a:gd fmla="*/ 242207 w 77" name="T16"/>
              <a:gd fmla="*/ 164473 h 86" name="T17"/>
              <a:gd fmla="*/ 269731 w 77" name="T18"/>
              <a:gd fmla="*/ 148025 h 86" name="T19"/>
              <a:gd fmla="*/ 253217 w 77" name="T20"/>
              <a:gd fmla="*/ 186402 h 86" name="T21"/>
              <a:gd fmla="*/ 49542 w 77" name="T22"/>
              <a:gd fmla="*/ 268639 h 86" name="T23"/>
              <a:gd fmla="*/ 55047 w 77" name="T24"/>
              <a:gd fmla="*/ 263156 h 86" name="T25"/>
              <a:gd fmla="*/ 55047 w 77" name="T26"/>
              <a:gd fmla="*/ 87719 h 86" name="T27"/>
              <a:gd fmla="*/ 55047 w 77" name="T28"/>
              <a:gd fmla="*/ 164473 h 86" name="T29"/>
              <a:gd fmla="*/ 77066 w 77" name="T30"/>
              <a:gd fmla="*/ 257674 h 86" name="T31"/>
              <a:gd fmla="*/ 55047 w 77" name="T32"/>
              <a:gd fmla="*/ 323463 h 86" name="T33"/>
              <a:gd fmla="*/ 49542 w 77" name="T34"/>
              <a:gd fmla="*/ 153508 h 86" name="T35"/>
              <a:gd fmla="*/ 335788 w 77" name="T36"/>
              <a:gd fmla="*/ 186402 h 86" name="T37"/>
              <a:gd fmla="*/ 335788 w 77" name="T38"/>
              <a:gd fmla="*/ 180920 h 86" name="T39"/>
              <a:gd fmla="*/ 363311 w 77" name="T40"/>
              <a:gd fmla="*/ 186402 h 86" name="T41"/>
              <a:gd fmla="*/ 297255 w 77" name="T42"/>
              <a:gd fmla="*/ 257674 h 86" name="T43"/>
              <a:gd fmla="*/ 330283 w 77" name="T44"/>
              <a:gd fmla="*/ 208332 h 86" name="T45"/>
              <a:gd fmla="*/ 346797 w 77" name="T46"/>
              <a:gd fmla="*/ 164473 h 86" name="T47"/>
              <a:gd fmla="*/ 302759 w 77" name="T48"/>
              <a:gd fmla="*/ 197367 h 86" name="T49"/>
              <a:gd fmla="*/ 264226 w 77" name="T50"/>
              <a:gd fmla="*/ 169955 h 86" name="T51"/>
              <a:gd fmla="*/ 253217 w 77" name="T52"/>
              <a:gd fmla="*/ 158990 h 86" name="T53"/>
              <a:gd fmla="*/ 352302 w 77" name="T54"/>
              <a:gd fmla="*/ 246709 h 86" name="T55"/>
              <a:gd fmla="*/ 330283 w 77" name="T56"/>
              <a:gd fmla="*/ 246709 h 86" name="T57"/>
              <a:gd fmla="*/ 324778 w 77" name="T58"/>
              <a:gd fmla="*/ 246709 h 86" name="T59"/>
              <a:gd fmla="*/ 335788 w 77" name="T60"/>
              <a:gd fmla="*/ 263156 h 86" name="T61"/>
              <a:gd fmla="*/ 324778 w 77" name="T62"/>
              <a:gd fmla="*/ 274121 h 86" name="T63"/>
              <a:gd fmla="*/ 302759 w 77" name="T64"/>
              <a:gd fmla="*/ 257674 h 86" name="T65"/>
              <a:gd fmla="*/ 363311 w 77" name="T66"/>
              <a:gd fmla="*/ 197367 h 86" name="T67"/>
              <a:gd fmla="*/ 363311 w 77" name="T68"/>
              <a:gd fmla="*/ 202849 h 86" name="T69"/>
              <a:gd fmla="*/ 247712 w 77" name="T70"/>
              <a:gd fmla="*/ 202849 h 86" name="T71"/>
              <a:gd fmla="*/ 341292 w 77" name="T72"/>
              <a:gd fmla="*/ 213814 h 86" name="T73"/>
              <a:gd fmla="*/ 357806 w 77" name="T74"/>
              <a:gd fmla="*/ 224779 h 86" name="T75"/>
              <a:gd fmla="*/ 363311 w 77" name="T76"/>
              <a:gd fmla="*/ 230262 h 86" name="T77"/>
              <a:gd fmla="*/ 22019 w 77" name="T78"/>
              <a:gd fmla="*/ 422146 h 86" name="T79"/>
              <a:gd fmla="*/ 159637 w 77" name="T80"/>
              <a:gd fmla="*/ 422146 h 86" name="T81"/>
              <a:gd fmla="*/ 396339 w 77" name="T82"/>
              <a:gd fmla="*/ 422146 h 86" name="T83"/>
              <a:gd fmla="*/ 357806 w 77" name="T84"/>
              <a:gd fmla="*/ 367322 h 86" name="T85"/>
              <a:gd fmla="*/ 38533 w 77" name="T86"/>
              <a:gd fmla="*/ 323463 h 86" name="T87"/>
              <a:gd fmla="*/ 55047 w 77" name="T88"/>
              <a:gd fmla="*/ 164473 h 86" name="T89"/>
              <a:gd fmla="*/ 44038 w 77" name="T90"/>
              <a:gd fmla="*/ 87719 h 86" name="T91"/>
              <a:gd fmla="*/ 368816 w 77" name="T92"/>
              <a:gd fmla="*/ 65789 h 86" name="T93"/>
              <a:gd fmla="*/ 231198 w 77" name="T94"/>
              <a:gd fmla="*/ 230262 h 86" name="T95"/>
              <a:gd fmla="*/ 291750 w 77" name="T96"/>
              <a:gd fmla="*/ 274121 h 86" name="T97"/>
              <a:gd fmla="*/ 258722 w 77" name="T98"/>
              <a:gd fmla="*/ 241226 h 86" name="T99"/>
              <a:gd fmla="*/ 258722 w 77" name="T100"/>
              <a:gd fmla="*/ 246709 h 86" name="T101"/>
              <a:gd fmla="*/ 231198 w 77" name="T102"/>
              <a:gd fmla="*/ 219297 h 86" name="T103"/>
              <a:gd fmla="*/ 236703 w 77" name="T104"/>
              <a:gd fmla="*/ 241226 h 86" name="T105"/>
              <a:gd fmla="*/ 275236 w 77" name="T106"/>
              <a:gd fmla="*/ 252191 h 86" name="T107"/>
              <a:gd fmla="*/ 275236 w 77" name="T108"/>
              <a:gd fmla="*/ 257674 h 86" name="T109"/>
              <a:gd fmla="*/ 258722 w 77" name="T110"/>
              <a:gd fmla="*/ 263156 h 86" name="T111"/>
              <a:gd fmla="*/ 280740 w 77" name="T112"/>
              <a:gd fmla="*/ 274121 h 8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86" w="77">
                <a:moveTo>
                  <a:pt x="54" y="29"/>
                </a:moveTo>
                <a:cubicBezTo>
                  <a:pt x="54" y="29"/>
                  <a:pt x="54" y="29"/>
                  <a:pt x="54" y="29"/>
                </a:cubicBezTo>
                <a:cubicBezTo>
                  <a:pt x="54" y="26"/>
                  <a:pt x="54" y="26"/>
                  <a:pt x="54" y="26"/>
                </a:cubicBezTo>
                <a:cubicBezTo>
                  <a:pt x="54" y="26"/>
                  <a:pt x="54" y="26"/>
                  <a:pt x="54" y="26"/>
                </a:cubicBezTo>
                <a:cubicBezTo>
                  <a:pt x="53" y="26"/>
                  <a:pt x="53" y="26"/>
                  <a:pt x="53" y="26"/>
                </a:cubicBezTo>
                <a:cubicBezTo>
                  <a:pt x="53" y="29"/>
                  <a:pt x="53" y="29"/>
                  <a:pt x="53" y="29"/>
                </a:cubicBezTo>
                <a:cubicBezTo>
                  <a:pt x="53" y="29"/>
                  <a:pt x="53" y="29"/>
                  <a:pt x="54" y="29"/>
                </a:cubicBezTo>
                <a:close/>
                <a:moveTo>
                  <a:pt x="51" y="29"/>
                </a:moveTo>
                <a:cubicBezTo>
                  <a:pt x="51" y="29"/>
                  <a:pt x="52" y="30"/>
                  <a:pt x="52" y="30"/>
                </a:cubicBezTo>
                <a:cubicBezTo>
                  <a:pt x="52" y="30"/>
                  <a:pt x="52" y="30"/>
                  <a:pt x="52" y="30"/>
                </a:cubicBezTo>
                <a:cubicBezTo>
                  <a:pt x="52" y="30"/>
                  <a:pt x="52" y="29"/>
                  <a:pt x="52" y="29"/>
                </a:cubicBezTo>
                <a:cubicBezTo>
                  <a:pt x="52" y="26"/>
                  <a:pt x="52" y="26"/>
                  <a:pt x="52" y="26"/>
                </a:cubicBezTo>
                <a:cubicBezTo>
                  <a:pt x="52" y="26"/>
                  <a:pt x="51" y="26"/>
                  <a:pt x="51" y="26"/>
                </a:cubicBezTo>
                <a:cubicBezTo>
                  <a:pt x="51" y="26"/>
                  <a:pt x="51" y="26"/>
                  <a:pt x="51" y="27"/>
                </a:cubicBezTo>
                <a:lnTo>
                  <a:pt x="51" y="29"/>
                </a:lnTo>
                <a:close/>
                <a:moveTo>
                  <a:pt x="56" y="30"/>
                </a:moveTo>
                <a:cubicBezTo>
                  <a:pt x="56" y="30"/>
                  <a:pt x="56" y="30"/>
                  <a:pt x="56" y="30"/>
                </a:cubicBezTo>
                <a:cubicBezTo>
                  <a:pt x="56" y="30"/>
                  <a:pt x="56" y="29"/>
                  <a:pt x="56" y="29"/>
                </a:cubicBezTo>
                <a:cubicBezTo>
                  <a:pt x="57" y="27"/>
                  <a:pt x="57" y="27"/>
                  <a:pt x="57" y="27"/>
                </a:cubicBezTo>
                <a:cubicBezTo>
                  <a:pt x="57" y="26"/>
                  <a:pt x="57" y="26"/>
                  <a:pt x="56" y="26"/>
                </a:cubicBezTo>
                <a:cubicBezTo>
                  <a:pt x="56" y="26"/>
                  <a:pt x="56" y="26"/>
                  <a:pt x="56" y="26"/>
                </a:cubicBezTo>
                <a:cubicBezTo>
                  <a:pt x="55" y="29"/>
                  <a:pt x="55" y="29"/>
                  <a:pt x="55" y="29"/>
                </a:cubicBezTo>
                <a:cubicBezTo>
                  <a:pt x="55" y="29"/>
                  <a:pt x="55" y="30"/>
                  <a:pt x="56" y="30"/>
                </a:cubicBezTo>
                <a:close/>
                <a:moveTo>
                  <a:pt x="59" y="31"/>
                </a:moveTo>
                <a:cubicBezTo>
                  <a:pt x="59" y="31"/>
                  <a:pt x="59" y="31"/>
                  <a:pt x="59" y="31"/>
                </a:cubicBezTo>
                <a:cubicBezTo>
                  <a:pt x="59" y="31"/>
                  <a:pt x="59" y="31"/>
                  <a:pt x="59" y="31"/>
                </a:cubicBezTo>
                <a:cubicBezTo>
                  <a:pt x="61" y="29"/>
                  <a:pt x="61" y="29"/>
                  <a:pt x="61" y="29"/>
                </a:cubicBezTo>
                <a:cubicBezTo>
                  <a:pt x="61" y="29"/>
                  <a:pt x="61" y="28"/>
                  <a:pt x="61" y="28"/>
                </a:cubicBezTo>
                <a:cubicBezTo>
                  <a:pt x="61" y="28"/>
                  <a:pt x="61" y="28"/>
                  <a:pt x="60" y="28"/>
                </a:cubicBezTo>
                <a:cubicBezTo>
                  <a:pt x="59" y="30"/>
                  <a:pt x="59" y="30"/>
                  <a:pt x="59" y="30"/>
                </a:cubicBezTo>
                <a:cubicBezTo>
                  <a:pt x="59" y="31"/>
                  <a:pt x="59" y="31"/>
                  <a:pt x="59" y="31"/>
                </a:cubicBezTo>
                <a:close/>
                <a:moveTo>
                  <a:pt x="57" y="30"/>
                </a:moveTo>
                <a:cubicBezTo>
                  <a:pt x="57" y="30"/>
                  <a:pt x="57" y="30"/>
                  <a:pt x="57" y="30"/>
                </a:cubicBezTo>
                <a:cubicBezTo>
                  <a:pt x="58" y="30"/>
                  <a:pt x="58" y="30"/>
                  <a:pt x="58" y="30"/>
                </a:cubicBezTo>
                <a:cubicBezTo>
                  <a:pt x="59" y="27"/>
                  <a:pt x="59" y="27"/>
                  <a:pt x="59" y="27"/>
                </a:cubicBezTo>
                <a:cubicBezTo>
                  <a:pt x="59" y="27"/>
                  <a:pt x="59" y="27"/>
                  <a:pt x="59" y="27"/>
                </a:cubicBezTo>
                <a:cubicBezTo>
                  <a:pt x="59" y="27"/>
                  <a:pt x="58" y="27"/>
                  <a:pt x="58" y="27"/>
                </a:cubicBezTo>
                <a:cubicBezTo>
                  <a:pt x="57" y="30"/>
                  <a:pt x="57" y="30"/>
                  <a:pt x="57" y="30"/>
                </a:cubicBezTo>
                <a:cubicBezTo>
                  <a:pt x="57" y="30"/>
                  <a:pt x="57" y="30"/>
                  <a:pt x="57" y="30"/>
                </a:cubicBezTo>
                <a:close/>
                <a:moveTo>
                  <a:pt x="42" y="35"/>
                </a:moveTo>
                <a:cubicBezTo>
                  <a:pt x="45" y="36"/>
                  <a:pt x="45" y="36"/>
                  <a:pt x="45" y="36"/>
                </a:cubicBezTo>
                <a:cubicBezTo>
                  <a:pt x="45" y="36"/>
                  <a:pt x="45" y="36"/>
                  <a:pt x="45" y="36"/>
                </a:cubicBezTo>
                <a:cubicBezTo>
                  <a:pt x="45" y="36"/>
                  <a:pt x="45" y="36"/>
                  <a:pt x="45" y="35"/>
                </a:cubicBezTo>
                <a:cubicBezTo>
                  <a:pt x="45" y="35"/>
                  <a:pt x="45" y="35"/>
                  <a:pt x="45" y="35"/>
                </a:cubicBezTo>
                <a:cubicBezTo>
                  <a:pt x="42" y="34"/>
                  <a:pt x="42" y="34"/>
                  <a:pt x="42" y="34"/>
                </a:cubicBezTo>
                <a:cubicBezTo>
                  <a:pt x="42" y="34"/>
                  <a:pt x="42" y="34"/>
                  <a:pt x="42" y="34"/>
                </a:cubicBezTo>
                <a:cubicBezTo>
                  <a:pt x="42" y="35"/>
                  <a:pt x="42" y="35"/>
                  <a:pt x="42" y="35"/>
                </a:cubicBezTo>
                <a:close/>
                <a:moveTo>
                  <a:pt x="47" y="32"/>
                </a:moveTo>
                <a:cubicBezTo>
                  <a:pt x="47" y="32"/>
                  <a:pt x="47" y="32"/>
                  <a:pt x="47" y="32"/>
                </a:cubicBezTo>
                <a:cubicBezTo>
                  <a:pt x="47" y="32"/>
                  <a:pt x="47" y="32"/>
                  <a:pt x="47" y="32"/>
                </a:cubicBezTo>
                <a:cubicBezTo>
                  <a:pt x="47" y="32"/>
                  <a:pt x="47" y="32"/>
                  <a:pt x="47" y="32"/>
                </a:cubicBezTo>
                <a:cubicBezTo>
                  <a:pt x="45" y="30"/>
                  <a:pt x="45" y="30"/>
                  <a:pt x="45" y="30"/>
                </a:cubicBezTo>
                <a:cubicBezTo>
                  <a:pt x="45" y="30"/>
                  <a:pt x="45" y="30"/>
                  <a:pt x="44" y="30"/>
                </a:cubicBezTo>
                <a:cubicBezTo>
                  <a:pt x="44" y="30"/>
                  <a:pt x="44" y="30"/>
                  <a:pt x="44" y="30"/>
                </a:cubicBezTo>
                <a:lnTo>
                  <a:pt x="47" y="32"/>
                </a:lnTo>
                <a:close/>
                <a:moveTo>
                  <a:pt x="50" y="30"/>
                </a:moveTo>
                <a:cubicBezTo>
                  <a:pt x="50" y="30"/>
                  <a:pt x="50" y="30"/>
                  <a:pt x="50" y="30"/>
                </a:cubicBezTo>
                <a:cubicBezTo>
                  <a:pt x="50" y="30"/>
                  <a:pt x="50" y="30"/>
                  <a:pt x="50" y="30"/>
                </a:cubicBezTo>
                <a:cubicBezTo>
                  <a:pt x="50" y="30"/>
                  <a:pt x="50" y="30"/>
                  <a:pt x="50" y="30"/>
                </a:cubicBezTo>
                <a:cubicBezTo>
                  <a:pt x="49" y="27"/>
                  <a:pt x="49" y="27"/>
                  <a:pt x="49" y="27"/>
                </a:cubicBezTo>
                <a:cubicBezTo>
                  <a:pt x="49" y="27"/>
                  <a:pt x="49" y="27"/>
                  <a:pt x="49" y="27"/>
                </a:cubicBezTo>
                <a:cubicBezTo>
                  <a:pt x="48" y="27"/>
                  <a:pt x="48" y="27"/>
                  <a:pt x="48" y="27"/>
                </a:cubicBezTo>
                <a:lnTo>
                  <a:pt x="50" y="30"/>
                </a:lnTo>
                <a:close/>
                <a:moveTo>
                  <a:pt x="43" y="33"/>
                </a:moveTo>
                <a:cubicBezTo>
                  <a:pt x="45" y="34"/>
                  <a:pt x="45" y="34"/>
                  <a:pt x="45" y="34"/>
                </a:cubicBezTo>
                <a:cubicBezTo>
                  <a:pt x="46" y="34"/>
                  <a:pt x="46" y="34"/>
                  <a:pt x="46" y="34"/>
                </a:cubicBezTo>
                <a:cubicBezTo>
                  <a:pt x="46" y="34"/>
                  <a:pt x="46" y="34"/>
                  <a:pt x="46" y="34"/>
                </a:cubicBezTo>
                <a:cubicBezTo>
                  <a:pt x="46" y="34"/>
                  <a:pt x="46" y="33"/>
                  <a:pt x="46" y="33"/>
                </a:cubicBezTo>
                <a:cubicBezTo>
                  <a:pt x="44" y="32"/>
                  <a:pt x="44" y="32"/>
                  <a:pt x="44" y="32"/>
                </a:cubicBezTo>
                <a:cubicBezTo>
                  <a:pt x="43" y="32"/>
                  <a:pt x="43" y="32"/>
                  <a:pt x="43" y="32"/>
                </a:cubicBezTo>
                <a:cubicBezTo>
                  <a:pt x="43" y="32"/>
                  <a:pt x="43" y="32"/>
                  <a:pt x="43" y="33"/>
                </a:cubicBezTo>
                <a:close/>
                <a:moveTo>
                  <a:pt x="9" y="49"/>
                </a:moveTo>
                <a:cubicBezTo>
                  <a:pt x="9" y="59"/>
                  <a:pt x="9" y="59"/>
                  <a:pt x="9" y="59"/>
                </a:cubicBezTo>
                <a:cubicBezTo>
                  <a:pt x="9" y="59"/>
                  <a:pt x="9" y="59"/>
                  <a:pt x="9" y="59"/>
                </a:cubicBezTo>
                <a:cubicBezTo>
                  <a:pt x="9" y="59"/>
                  <a:pt x="10" y="59"/>
                  <a:pt x="10" y="59"/>
                </a:cubicBezTo>
                <a:cubicBezTo>
                  <a:pt x="10" y="59"/>
                  <a:pt x="10" y="59"/>
                  <a:pt x="10" y="59"/>
                </a:cubicBezTo>
                <a:cubicBezTo>
                  <a:pt x="10" y="48"/>
                  <a:pt x="10" y="48"/>
                  <a:pt x="10" y="48"/>
                </a:cubicBezTo>
                <a:cubicBezTo>
                  <a:pt x="10" y="48"/>
                  <a:pt x="10" y="48"/>
                  <a:pt x="10" y="48"/>
                </a:cubicBezTo>
                <a:cubicBezTo>
                  <a:pt x="10" y="48"/>
                  <a:pt x="9" y="49"/>
                  <a:pt x="9" y="49"/>
                </a:cubicBezTo>
                <a:close/>
                <a:moveTo>
                  <a:pt x="14" y="29"/>
                </a:moveTo>
                <a:cubicBezTo>
                  <a:pt x="14" y="29"/>
                  <a:pt x="14" y="28"/>
                  <a:pt x="14" y="28"/>
                </a:cubicBezTo>
                <a:cubicBezTo>
                  <a:pt x="14" y="17"/>
                  <a:pt x="14" y="17"/>
                  <a:pt x="14" y="17"/>
                </a:cubicBezTo>
                <a:cubicBezTo>
                  <a:pt x="14" y="17"/>
                  <a:pt x="14" y="16"/>
                  <a:pt x="14" y="16"/>
                </a:cubicBezTo>
                <a:cubicBezTo>
                  <a:pt x="13" y="16"/>
                  <a:pt x="12" y="16"/>
                  <a:pt x="10" y="16"/>
                </a:cubicBezTo>
                <a:cubicBezTo>
                  <a:pt x="10" y="17"/>
                  <a:pt x="10" y="17"/>
                  <a:pt x="10" y="17"/>
                </a:cubicBezTo>
                <a:cubicBezTo>
                  <a:pt x="11" y="17"/>
                  <a:pt x="12" y="18"/>
                  <a:pt x="12" y="18"/>
                </a:cubicBezTo>
                <a:cubicBezTo>
                  <a:pt x="12" y="18"/>
                  <a:pt x="12" y="18"/>
                  <a:pt x="12" y="18"/>
                </a:cubicBezTo>
                <a:cubicBezTo>
                  <a:pt x="12" y="28"/>
                  <a:pt x="12" y="28"/>
                  <a:pt x="12" y="28"/>
                </a:cubicBezTo>
                <a:cubicBezTo>
                  <a:pt x="12" y="28"/>
                  <a:pt x="11" y="28"/>
                  <a:pt x="10" y="28"/>
                </a:cubicBezTo>
                <a:cubicBezTo>
                  <a:pt x="10" y="30"/>
                  <a:pt x="10" y="30"/>
                  <a:pt x="10" y="30"/>
                </a:cubicBezTo>
                <a:cubicBezTo>
                  <a:pt x="11" y="30"/>
                  <a:pt x="12" y="30"/>
                  <a:pt x="13" y="29"/>
                </a:cubicBezTo>
                <a:cubicBezTo>
                  <a:pt x="13" y="29"/>
                  <a:pt x="13" y="29"/>
                  <a:pt x="14" y="29"/>
                </a:cubicBezTo>
                <a:close/>
                <a:moveTo>
                  <a:pt x="14" y="60"/>
                </a:moveTo>
                <a:cubicBezTo>
                  <a:pt x="14" y="60"/>
                  <a:pt x="14" y="60"/>
                  <a:pt x="14" y="59"/>
                </a:cubicBezTo>
                <a:cubicBezTo>
                  <a:pt x="14" y="48"/>
                  <a:pt x="14" y="48"/>
                  <a:pt x="14" y="48"/>
                </a:cubicBezTo>
                <a:cubicBezTo>
                  <a:pt x="14" y="48"/>
                  <a:pt x="14" y="48"/>
                  <a:pt x="14" y="47"/>
                </a:cubicBezTo>
                <a:cubicBezTo>
                  <a:pt x="13" y="47"/>
                  <a:pt x="12" y="47"/>
                  <a:pt x="10" y="47"/>
                </a:cubicBezTo>
                <a:cubicBezTo>
                  <a:pt x="10" y="48"/>
                  <a:pt x="10" y="48"/>
                  <a:pt x="10" y="48"/>
                </a:cubicBezTo>
                <a:cubicBezTo>
                  <a:pt x="11" y="48"/>
                  <a:pt x="12" y="49"/>
                  <a:pt x="12" y="49"/>
                </a:cubicBezTo>
                <a:cubicBezTo>
                  <a:pt x="12" y="49"/>
                  <a:pt x="12" y="49"/>
                  <a:pt x="12" y="49"/>
                </a:cubicBezTo>
                <a:cubicBezTo>
                  <a:pt x="12" y="59"/>
                  <a:pt x="12" y="59"/>
                  <a:pt x="12" y="59"/>
                </a:cubicBezTo>
                <a:cubicBezTo>
                  <a:pt x="12" y="59"/>
                  <a:pt x="11" y="59"/>
                  <a:pt x="10" y="59"/>
                </a:cubicBezTo>
                <a:cubicBezTo>
                  <a:pt x="10" y="61"/>
                  <a:pt x="10" y="61"/>
                  <a:pt x="10" y="61"/>
                </a:cubicBezTo>
                <a:cubicBezTo>
                  <a:pt x="11" y="61"/>
                  <a:pt x="12" y="61"/>
                  <a:pt x="13" y="60"/>
                </a:cubicBezTo>
                <a:cubicBezTo>
                  <a:pt x="13" y="60"/>
                  <a:pt x="13" y="60"/>
                  <a:pt x="14" y="60"/>
                </a:cubicBezTo>
                <a:close/>
                <a:moveTo>
                  <a:pt x="9" y="18"/>
                </a:moveTo>
                <a:cubicBezTo>
                  <a:pt x="9" y="28"/>
                  <a:pt x="9" y="28"/>
                  <a:pt x="9" y="28"/>
                </a:cubicBezTo>
                <a:cubicBezTo>
                  <a:pt x="9" y="28"/>
                  <a:pt x="9" y="28"/>
                  <a:pt x="9" y="28"/>
                </a:cubicBezTo>
                <a:cubicBezTo>
                  <a:pt x="9" y="28"/>
                  <a:pt x="10" y="28"/>
                  <a:pt x="10" y="28"/>
                </a:cubicBezTo>
                <a:cubicBezTo>
                  <a:pt x="10" y="28"/>
                  <a:pt x="10" y="28"/>
                  <a:pt x="10" y="28"/>
                </a:cubicBezTo>
                <a:cubicBezTo>
                  <a:pt x="10" y="17"/>
                  <a:pt x="10" y="17"/>
                  <a:pt x="10" y="17"/>
                </a:cubicBezTo>
                <a:cubicBezTo>
                  <a:pt x="10" y="17"/>
                  <a:pt x="10" y="17"/>
                  <a:pt x="10" y="17"/>
                </a:cubicBezTo>
                <a:cubicBezTo>
                  <a:pt x="10" y="17"/>
                  <a:pt x="9" y="18"/>
                  <a:pt x="9" y="18"/>
                </a:cubicBezTo>
                <a:close/>
                <a:moveTo>
                  <a:pt x="61" y="34"/>
                </a:moveTo>
                <a:cubicBezTo>
                  <a:pt x="61" y="34"/>
                  <a:pt x="62" y="34"/>
                  <a:pt x="62" y="34"/>
                </a:cubicBezTo>
                <a:cubicBezTo>
                  <a:pt x="62" y="34"/>
                  <a:pt x="62" y="34"/>
                  <a:pt x="62" y="34"/>
                </a:cubicBezTo>
                <a:cubicBezTo>
                  <a:pt x="64" y="33"/>
                  <a:pt x="64" y="33"/>
                  <a:pt x="64" y="33"/>
                </a:cubicBezTo>
                <a:cubicBezTo>
                  <a:pt x="65" y="32"/>
                  <a:pt x="65" y="32"/>
                  <a:pt x="64" y="32"/>
                </a:cubicBezTo>
                <a:cubicBezTo>
                  <a:pt x="64" y="32"/>
                  <a:pt x="64" y="32"/>
                  <a:pt x="64" y="32"/>
                </a:cubicBezTo>
                <a:cubicBezTo>
                  <a:pt x="61" y="33"/>
                  <a:pt x="61" y="33"/>
                  <a:pt x="61" y="33"/>
                </a:cubicBezTo>
                <a:cubicBezTo>
                  <a:pt x="61" y="33"/>
                  <a:pt x="61" y="34"/>
                  <a:pt x="61" y="34"/>
                </a:cubicBezTo>
                <a:close/>
                <a:moveTo>
                  <a:pt x="62" y="35"/>
                </a:moveTo>
                <a:cubicBezTo>
                  <a:pt x="62" y="36"/>
                  <a:pt x="62" y="36"/>
                  <a:pt x="62" y="36"/>
                </a:cubicBezTo>
                <a:cubicBezTo>
                  <a:pt x="63" y="36"/>
                  <a:pt x="63" y="36"/>
                  <a:pt x="63" y="36"/>
                </a:cubicBezTo>
                <a:cubicBezTo>
                  <a:pt x="65" y="35"/>
                  <a:pt x="65" y="35"/>
                  <a:pt x="65" y="35"/>
                </a:cubicBezTo>
                <a:cubicBezTo>
                  <a:pt x="65" y="35"/>
                  <a:pt x="66" y="35"/>
                  <a:pt x="66" y="34"/>
                </a:cubicBezTo>
                <a:cubicBezTo>
                  <a:pt x="65" y="34"/>
                  <a:pt x="65" y="34"/>
                  <a:pt x="65" y="34"/>
                </a:cubicBezTo>
                <a:cubicBezTo>
                  <a:pt x="62" y="35"/>
                  <a:pt x="62" y="35"/>
                  <a:pt x="62" y="35"/>
                </a:cubicBezTo>
                <a:cubicBezTo>
                  <a:pt x="62" y="35"/>
                  <a:pt x="62" y="35"/>
                  <a:pt x="62" y="35"/>
                </a:cubicBezTo>
                <a:close/>
                <a:moveTo>
                  <a:pt x="54" y="30"/>
                </a:moveTo>
                <a:cubicBezTo>
                  <a:pt x="49" y="30"/>
                  <a:pt x="45" y="34"/>
                  <a:pt x="45" y="38"/>
                </a:cubicBezTo>
                <a:cubicBezTo>
                  <a:pt x="45" y="43"/>
                  <a:pt x="49" y="47"/>
                  <a:pt x="54" y="47"/>
                </a:cubicBezTo>
                <a:cubicBezTo>
                  <a:pt x="58" y="47"/>
                  <a:pt x="62" y="43"/>
                  <a:pt x="62" y="38"/>
                </a:cubicBezTo>
                <a:cubicBezTo>
                  <a:pt x="62" y="34"/>
                  <a:pt x="58" y="30"/>
                  <a:pt x="54" y="30"/>
                </a:cubicBezTo>
                <a:close/>
                <a:moveTo>
                  <a:pt x="54" y="45"/>
                </a:moveTo>
                <a:cubicBezTo>
                  <a:pt x="50" y="45"/>
                  <a:pt x="47" y="42"/>
                  <a:pt x="47" y="38"/>
                </a:cubicBezTo>
                <a:cubicBezTo>
                  <a:pt x="47" y="35"/>
                  <a:pt x="50" y="32"/>
                  <a:pt x="54" y="32"/>
                </a:cubicBezTo>
                <a:cubicBezTo>
                  <a:pt x="57" y="32"/>
                  <a:pt x="60" y="35"/>
                  <a:pt x="60" y="38"/>
                </a:cubicBezTo>
                <a:cubicBezTo>
                  <a:pt x="60" y="42"/>
                  <a:pt x="57" y="45"/>
                  <a:pt x="54" y="45"/>
                </a:cubicBezTo>
                <a:close/>
                <a:moveTo>
                  <a:pt x="60" y="32"/>
                </a:moveTo>
                <a:cubicBezTo>
                  <a:pt x="60" y="32"/>
                  <a:pt x="60" y="32"/>
                  <a:pt x="61" y="32"/>
                </a:cubicBezTo>
                <a:cubicBezTo>
                  <a:pt x="61" y="32"/>
                  <a:pt x="61" y="32"/>
                  <a:pt x="61" y="32"/>
                </a:cubicBezTo>
                <a:cubicBezTo>
                  <a:pt x="63" y="30"/>
                  <a:pt x="63" y="30"/>
                  <a:pt x="63" y="30"/>
                </a:cubicBezTo>
                <a:cubicBezTo>
                  <a:pt x="63" y="30"/>
                  <a:pt x="63" y="30"/>
                  <a:pt x="63" y="30"/>
                </a:cubicBezTo>
                <a:cubicBezTo>
                  <a:pt x="63" y="30"/>
                  <a:pt x="62" y="30"/>
                  <a:pt x="62" y="30"/>
                </a:cubicBezTo>
                <a:cubicBezTo>
                  <a:pt x="60" y="32"/>
                  <a:pt x="60" y="32"/>
                  <a:pt x="60" y="32"/>
                </a:cubicBezTo>
                <a:cubicBezTo>
                  <a:pt x="60" y="32"/>
                  <a:pt x="60" y="32"/>
                  <a:pt x="60" y="32"/>
                </a:cubicBezTo>
                <a:close/>
                <a:moveTo>
                  <a:pt x="57" y="34"/>
                </a:moveTo>
                <a:cubicBezTo>
                  <a:pt x="55" y="36"/>
                  <a:pt x="55" y="36"/>
                  <a:pt x="55" y="36"/>
                </a:cubicBezTo>
                <a:cubicBezTo>
                  <a:pt x="55" y="36"/>
                  <a:pt x="55" y="36"/>
                  <a:pt x="55" y="36"/>
                </a:cubicBezTo>
                <a:cubicBezTo>
                  <a:pt x="55" y="36"/>
                  <a:pt x="55" y="37"/>
                  <a:pt x="55" y="37"/>
                </a:cubicBezTo>
                <a:cubicBezTo>
                  <a:pt x="56" y="37"/>
                  <a:pt x="56" y="36"/>
                  <a:pt x="56" y="36"/>
                </a:cubicBezTo>
                <a:cubicBezTo>
                  <a:pt x="57" y="34"/>
                  <a:pt x="57" y="34"/>
                  <a:pt x="57" y="34"/>
                </a:cubicBezTo>
                <a:cubicBezTo>
                  <a:pt x="58" y="34"/>
                  <a:pt x="58" y="34"/>
                  <a:pt x="57" y="33"/>
                </a:cubicBezTo>
                <a:cubicBezTo>
                  <a:pt x="57" y="33"/>
                  <a:pt x="57" y="33"/>
                  <a:pt x="57" y="34"/>
                </a:cubicBezTo>
                <a:close/>
                <a:moveTo>
                  <a:pt x="48" y="31"/>
                </a:moveTo>
                <a:cubicBezTo>
                  <a:pt x="48" y="31"/>
                  <a:pt x="48" y="31"/>
                  <a:pt x="48" y="31"/>
                </a:cubicBezTo>
                <a:cubicBezTo>
                  <a:pt x="48" y="31"/>
                  <a:pt x="48" y="31"/>
                  <a:pt x="49" y="31"/>
                </a:cubicBezTo>
                <a:cubicBezTo>
                  <a:pt x="49" y="31"/>
                  <a:pt x="49" y="31"/>
                  <a:pt x="49" y="30"/>
                </a:cubicBezTo>
                <a:cubicBezTo>
                  <a:pt x="47" y="28"/>
                  <a:pt x="47" y="28"/>
                  <a:pt x="47" y="28"/>
                </a:cubicBezTo>
                <a:cubicBezTo>
                  <a:pt x="47" y="28"/>
                  <a:pt x="47" y="28"/>
                  <a:pt x="46" y="28"/>
                </a:cubicBezTo>
                <a:cubicBezTo>
                  <a:pt x="46" y="28"/>
                  <a:pt x="46" y="29"/>
                  <a:pt x="46" y="29"/>
                </a:cubicBezTo>
                <a:lnTo>
                  <a:pt x="48" y="31"/>
                </a:lnTo>
                <a:close/>
                <a:moveTo>
                  <a:pt x="64" y="44"/>
                </a:moveTo>
                <a:cubicBezTo>
                  <a:pt x="62" y="42"/>
                  <a:pt x="62" y="42"/>
                  <a:pt x="62" y="42"/>
                </a:cubicBezTo>
                <a:cubicBezTo>
                  <a:pt x="62" y="42"/>
                  <a:pt x="61" y="42"/>
                  <a:pt x="61" y="43"/>
                </a:cubicBezTo>
                <a:cubicBezTo>
                  <a:pt x="61" y="43"/>
                  <a:pt x="61" y="43"/>
                  <a:pt x="61" y="43"/>
                </a:cubicBezTo>
                <a:cubicBezTo>
                  <a:pt x="64" y="45"/>
                  <a:pt x="64" y="45"/>
                  <a:pt x="64" y="45"/>
                </a:cubicBezTo>
                <a:cubicBezTo>
                  <a:pt x="64" y="45"/>
                  <a:pt x="64" y="45"/>
                  <a:pt x="64" y="45"/>
                </a:cubicBezTo>
                <a:cubicBezTo>
                  <a:pt x="64" y="45"/>
                  <a:pt x="64" y="45"/>
                  <a:pt x="64" y="44"/>
                </a:cubicBezTo>
                <a:cubicBezTo>
                  <a:pt x="65" y="44"/>
                  <a:pt x="65" y="44"/>
                  <a:pt x="64" y="44"/>
                </a:cubicBezTo>
                <a:close/>
                <a:moveTo>
                  <a:pt x="61" y="44"/>
                </a:moveTo>
                <a:cubicBezTo>
                  <a:pt x="61" y="44"/>
                  <a:pt x="60" y="44"/>
                  <a:pt x="60" y="44"/>
                </a:cubicBezTo>
                <a:cubicBezTo>
                  <a:pt x="60" y="44"/>
                  <a:pt x="60" y="45"/>
                  <a:pt x="60" y="45"/>
                </a:cubicBezTo>
                <a:cubicBezTo>
                  <a:pt x="62" y="47"/>
                  <a:pt x="62" y="47"/>
                  <a:pt x="62" y="47"/>
                </a:cubicBezTo>
                <a:cubicBezTo>
                  <a:pt x="62" y="47"/>
                  <a:pt x="63" y="47"/>
                  <a:pt x="63" y="47"/>
                </a:cubicBezTo>
                <a:cubicBezTo>
                  <a:pt x="63" y="47"/>
                  <a:pt x="63" y="47"/>
                  <a:pt x="63" y="46"/>
                </a:cubicBezTo>
                <a:cubicBezTo>
                  <a:pt x="63" y="46"/>
                  <a:pt x="63" y="46"/>
                  <a:pt x="63" y="46"/>
                </a:cubicBezTo>
                <a:lnTo>
                  <a:pt x="61" y="44"/>
                </a:lnTo>
                <a:close/>
                <a:moveTo>
                  <a:pt x="59" y="45"/>
                </a:moveTo>
                <a:cubicBezTo>
                  <a:pt x="59" y="45"/>
                  <a:pt x="59" y="45"/>
                  <a:pt x="59" y="45"/>
                </a:cubicBezTo>
                <a:cubicBezTo>
                  <a:pt x="59" y="45"/>
                  <a:pt x="59" y="46"/>
                  <a:pt x="59" y="46"/>
                </a:cubicBezTo>
                <a:cubicBezTo>
                  <a:pt x="60" y="48"/>
                  <a:pt x="60" y="48"/>
                  <a:pt x="60" y="48"/>
                </a:cubicBezTo>
                <a:cubicBezTo>
                  <a:pt x="60" y="48"/>
                  <a:pt x="61" y="48"/>
                  <a:pt x="61" y="48"/>
                </a:cubicBezTo>
                <a:cubicBezTo>
                  <a:pt x="61" y="48"/>
                  <a:pt x="61" y="48"/>
                  <a:pt x="61" y="48"/>
                </a:cubicBezTo>
                <a:cubicBezTo>
                  <a:pt x="61" y="48"/>
                  <a:pt x="61" y="48"/>
                  <a:pt x="61" y="48"/>
                </a:cubicBezTo>
                <a:lnTo>
                  <a:pt x="59" y="45"/>
                </a:lnTo>
                <a:close/>
                <a:moveTo>
                  <a:pt x="58" y="46"/>
                </a:moveTo>
                <a:cubicBezTo>
                  <a:pt x="58" y="46"/>
                  <a:pt x="57" y="46"/>
                  <a:pt x="57" y="46"/>
                </a:cubicBezTo>
                <a:cubicBezTo>
                  <a:pt x="57" y="46"/>
                  <a:pt x="57" y="47"/>
                  <a:pt x="57" y="47"/>
                </a:cubicBezTo>
                <a:cubicBezTo>
                  <a:pt x="58" y="49"/>
                  <a:pt x="58" y="49"/>
                  <a:pt x="58" y="49"/>
                </a:cubicBezTo>
                <a:cubicBezTo>
                  <a:pt x="58" y="49"/>
                  <a:pt x="58" y="50"/>
                  <a:pt x="59" y="50"/>
                </a:cubicBezTo>
                <a:cubicBezTo>
                  <a:pt x="59" y="50"/>
                  <a:pt x="59" y="50"/>
                  <a:pt x="59" y="50"/>
                </a:cubicBezTo>
                <a:cubicBezTo>
                  <a:pt x="59" y="49"/>
                  <a:pt x="59" y="49"/>
                  <a:pt x="59" y="49"/>
                </a:cubicBezTo>
                <a:lnTo>
                  <a:pt x="58" y="46"/>
                </a:lnTo>
                <a:close/>
                <a:moveTo>
                  <a:pt x="56" y="47"/>
                </a:moveTo>
                <a:cubicBezTo>
                  <a:pt x="56" y="47"/>
                  <a:pt x="56" y="47"/>
                  <a:pt x="56" y="47"/>
                </a:cubicBezTo>
                <a:cubicBezTo>
                  <a:pt x="55" y="47"/>
                  <a:pt x="55" y="47"/>
                  <a:pt x="55" y="47"/>
                </a:cubicBezTo>
                <a:cubicBezTo>
                  <a:pt x="56" y="50"/>
                  <a:pt x="56" y="50"/>
                  <a:pt x="56" y="50"/>
                </a:cubicBezTo>
                <a:cubicBezTo>
                  <a:pt x="56" y="50"/>
                  <a:pt x="56" y="50"/>
                  <a:pt x="56" y="50"/>
                </a:cubicBezTo>
                <a:cubicBezTo>
                  <a:pt x="56" y="50"/>
                  <a:pt x="56" y="50"/>
                  <a:pt x="56" y="50"/>
                </a:cubicBezTo>
                <a:cubicBezTo>
                  <a:pt x="57" y="50"/>
                  <a:pt x="57" y="50"/>
                  <a:pt x="57" y="50"/>
                </a:cubicBezTo>
                <a:lnTo>
                  <a:pt x="56" y="47"/>
                </a:lnTo>
                <a:close/>
                <a:moveTo>
                  <a:pt x="66" y="36"/>
                </a:moveTo>
                <a:cubicBezTo>
                  <a:pt x="63" y="37"/>
                  <a:pt x="63" y="37"/>
                  <a:pt x="63" y="37"/>
                </a:cubicBezTo>
                <a:cubicBezTo>
                  <a:pt x="63" y="37"/>
                  <a:pt x="62" y="37"/>
                  <a:pt x="62" y="37"/>
                </a:cubicBezTo>
                <a:cubicBezTo>
                  <a:pt x="62" y="37"/>
                  <a:pt x="63" y="38"/>
                  <a:pt x="63" y="38"/>
                </a:cubicBezTo>
                <a:cubicBezTo>
                  <a:pt x="63" y="38"/>
                  <a:pt x="63" y="38"/>
                  <a:pt x="63" y="38"/>
                </a:cubicBezTo>
                <a:cubicBezTo>
                  <a:pt x="66" y="37"/>
                  <a:pt x="66" y="37"/>
                  <a:pt x="66" y="37"/>
                </a:cubicBezTo>
                <a:cubicBezTo>
                  <a:pt x="66" y="37"/>
                  <a:pt x="66" y="37"/>
                  <a:pt x="66" y="37"/>
                </a:cubicBezTo>
                <a:cubicBezTo>
                  <a:pt x="66" y="37"/>
                  <a:pt x="66" y="36"/>
                  <a:pt x="66" y="36"/>
                </a:cubicBezTo>
                <a:close/>
                <a:moveTo>
                  <a:pt x="42" y="37"/>
                </a:moveTo>
                <a:cubicBezTo>
                  <a:pt x="44" y="38"/>
                  <a:pt x="44" y="38"/>
                  <a:pt x="44" y="38"/>
                </a:cubicBezTo>
                <a:cubicBezTo>
                  <a:pt x="45" y="38"/>
                  <a:pt x="45" y="38"/>
                  <a:pt x="45" y="38"/>
                </a:cubicBezTo>
                <a:cubicBezTo>
                  <a:pt x="45" y="38"/>
                  <a:pt x="45" y="37"/>
                  <a:pt x="45" y="37"/>
                </a:cubicBezTo>
                <a:cubicBezTo>
                  <a:pt x="45" y="37"/>
                  <a:pt x="45" y="37"/>
                  <a:pt x="45" y="37"/>
                </a:cubicBezTo>
                <a:cubicBezTo>
                  <a:pt x="42" y="36"/>
                  <a:pt x="42" y="36"/>
                  <a:pt x="42" y="36"/>
                </a:cubicBezTo>
                <a:cubicBezTo>
                  <a:pt x="42" y="36"/>
                  <a:pt x="41" y="37"/>
                  <a:pt x="41" y="37"/>
                </a:cubicBezTo>
                <a:cubicBezTo>
                  <a:pt x="41" y="37"/>
                  <a:pt x="41" y="37"/>
                  <a:pt x="42" y="37"/>
                </a:cubicBezTo>
                <a:close/>
                <a:moveTo>
                  <a:pt x="66" y="39"/>
                </a:moveTo>
                <a:cubicBezTo>
                  <a:pt x="63" y="39"/>
                  <a:pt x="63" y="39"/>
                  <a:pt x="63" y="39"/>
                </a:cubicBezTo>
                <a:cubicBezTo>
                  <a:pt x="63" y="39"/>
                  <a:pt x="62" y="39"/>
                  <a:pt x="62" y="39"/>
                </a:cubicBezTo>
                <a:cubicBezTo>
                  <a:pt x="62" y="39"/>
                  <a:pt x="63" y="40"/>
                  <a:pt x="63" y="40"/>
                </a:cubicBezTo>
                <a:cubicBezTo>
                  <a:pt x="66" y="40"/>
                  <a:pt x="66" y="40"/>
                  <a:pt x="66" y="40"/>
                </a:cubicBezTo>
                <a:cubicBezTo>
                  <a:pt x="66" y="40"/>
                  <a:pt x="66" y="40"/>
                  <a:pt x="66" y="40"/>
                </a:cubicBezTo>
                <a:cubicBezTo>
                  <a:pt x="66" y="40"/>
                  <a:pt x="66" y="40"/>
                  <a:pt x="66" y="39"/>
                </a:cubicBezTo>
                <a:cubicBezTo>
                  <a:pt x="66" y="39"/>
                  <a:pt x="66" y="39"/>
                  <a:pt x="66" y="39"/>
                </a:cubicBezTo>
                <a:close/>
                <a:moveTo>
                  <a:pt x="65" y="41"/>
                </a:moveTo>
                <a:cubicBezTo>
                  <a:pt x="63" y="41"/>
                  <a:pt x="63" y="41"/>
                  <a:pt x="63" y="41"/>
                </a:cubicBezTo>
                <a:cubicBezTo>
                  <a:pt x="62" y="40"/>
                  <a:pt x="62" y="41"/>
                  <a:pt x="62" y="41"/>
                </a:cubicBezTo>
                <a:cubicBezTo>
                  <a:pt x="62" y="41"/>
                  <a:pt x="62" y="41"/>
                  <a:pt x="62" y="41"/>
                </a:cubicBezTo>
                <a:cubicBezTo>
                  <a:pt x="65" y="42"/>
                  <a:pt x="65" y="42"/>
                  <a:pt x="65" y="42"/>
                </a:cubicBezTo>
                <a:cubicBezTo>
                  <a:pt x="65" y="42"/>
                  <a:pt x="65" y="42"/>
                  <a:pt x="65" y="42"/>
                </a:cubicBezTo>
                <a:cubicBezTo>
                  <a:pt x="65" y="42"/>
                  <a:pt x="65" y="42"/>
                  <a:pt x="66" y="42"/>
                </a:cubicBezTo>
                <a:cubicBezTo>
                  <a:pt x="66" y="42"/>
                  <a:pt x="65" y="42"/>
                  <a:pt x="65" y="41"/>
                </a:cubicBezTo>
                <a:close/>
                <a:moveTo>
                  <a:pt x="74" y="0"/>
                </a:moveTo>
                <a:cubicBezTo>
                  <a:pt x="4" y="0"/>
                  <a:pt x="4" y="0"/>
                  <a:pt x="4" y="0"/>
                </a:cubicBezTo>
                <a:cubicBezTo>
                  <a:pt x="2" y="0"/>
                  <a:pt x="0" y="1"/>
                  <a:pt x="0" y="3"/>
                </a:cubicBezTo>
                <a:cubicBezTo>
                  <a:pt x="0" y="73"/>
                  <a:pt x="0" y="73"/>
                  <a:pt x="0" y="73"/>
                </a:cubicBezTo>
                <a:cubicBezTo>
                  <a:pt x="0" y="75"/>
                  <a:pt x="2" y="77"/>
                  <a:pt x="4" y="77"/>
                </a:cubicBezTo>
                <a:cubicBezTo>
                  <a:pt x="5" y="77"/>
                  <a:pt x="5" y="77"/>
                  <a:pt x="5" y="77"/>
                </a:cubicBezTo>
                <a:cubicBezTo>
                  <a:pt x="5" y="84"/>
                  <a:pt x="5" y="84"/>
                  <a:pt x="5" y="84"/>
                </a:cubicBezTo>
                <a:cubicBezTo>
                  <a:pt x="5" y="85"/>
                  <a:pt x="6" y="86"/>
                  <a:pt x="8" y="86"/>
                </a:cubicBezTo>
                <a:cubicBezTo>
                  <a:pt x="27" y="86"/>
                  <a:pt x="27" y="86"/>
                  <a:pt x="27" y="86"/>
                </a:cubicBezTo>
                <a:cubicBezTo>
                  <a:pt x="28" y="86"/>
                  <a:pt x="29" y="85"/>
                  <a:pt x="29" y="84"/>
                </a:cubicBezTo>
                <a:cubicBezTo>
                  <a:pt x="29" y="77"/>
                  <a:pt x="29" y="77"/>
                  <a:pt x="29" y="77"/>
                </a:cubicBezTo>
                <a:cubicBezTo>
                  <a:pt x="49" y="77"/>
                  <a:pt x="49" y="77"/>
                  <a:pt x="49" y="77"/>
                </a:cubicBezTo>
                <a:cubicBezTo>
                  <a:pt x="49" y="84"/>
                  <a:pt x="49" y="84"/>
                  <a:pt x="49" y="84"/>
                </a:cubicBezTo>
                <a:cubicBezTo>
                  <a:pt x="49" y="85"/>
                  <a:pt x="49" y="86"/>
                  <a:pt x="51" y="86"/>
                </a:cubicBezTo>
                <a:cubicBezTo>
                  <a:pt x="70" y="86"/>
                  <a:pt x="70" y="86"/>
                  <a:pt x="70" y="86"/>
                </a:cubicBezTo>
                <a:cubicBezTo>
                  <a:pt x="71" y="86"/>
                  <a:pt x="72" y="85"/>
                  <a:pt x="72" y="84"/>
                </a:cubicBezTo>
                <a:cubicBezTo>
                  <a:pt x="72" y="77"/>
                  <a:pt x="72" y="77"/>
                  <a:pt x="72" y="77"/>
                </a:cubicBezTo>
                <a:cubicBezTo>
                  <a:pt x="74" y="77"/>
                  <a:pt x="74" y="77"/>
                  <a:pt x="74" y="77"/>
                </a:cubicBezTo>
                <a:cubicBezTo>
                  <a:pt x="76" y="77"/>
                  <a:pt x="77" y="75"/>
                  <a:pt x="77" y="73"/>
                </a:cubicBezTo>
                <a:cubicBezTo>
                  <a:pt x="77" y="3"/>
                  <a:pt x="77" y="3"/>
                  <a:pt x="77" y="3"/>
                </a:cubicBezTo>
                <a:cubicBezTo>
                  <a:pt x="77" y="1"/>
                  <a:pt x="76" y="0"/>
                  <a:pt x="74" y="0"/>
                </a:cubicBezTo>
                <a:close/>
                <a:moveTo>
                  <a:pt x="67" y="64"/>
                </a:moveTo>
                <a:cubicBezTo>
                  <a:pt x="67" y="66"/>
                  <a:pt x="66" y="67"/>
                  <a:pt x="65" y="67"/>
                </a:cubicBezTo>
                <a:cubicBezTo>
                  <a:pt x="13" y="67"/>
                  <a:pt x="13" y="67"/>
                  <a:pt x="13" y="67"/>
                </a:cubicBezTo>
                <a:cubicBezTo>
                  <a:pt x="12" y="67"/>
                  <a:pt x="10" y="66"/>
                  <a:pt x="10" y="64"/>
                </a:cubicBezTo>
                <a:cubicBezTo>
                  <a:pt x="10" y="61"/>
                  <a:pt x="10" y="61"/>
                  <a:pt x="10" y="61"/>
                </a:cubicBezTo>
                <a:cubicBezTo>
                  <a:pt x="10" y="61"/>
                  <a:pt x="10" y="61"/>
                  <a:pt x="10" y="61"/>
                </a:cubicBezTo>
                <a:cubicBezTo>
                  <a:pt x="9" y="61"/>
                  <a:pt x="8" y="61"/>
                  <a:pt x="7" y="60"/>
                </a:cubicBezTo>
                <a:cubicBezTo>
                  <a:pt x="7" y="60"/>
                  <a:pt x="7" y="60"/>
                  <a:pt x="7" y="59"/>
                </a:cubicBezTo>
                <a:cubicBezTo>
                  <a:pt x="7" y="48"/>
                  <a:pt x="7" y="48"/>
                  <a:pt x="7" y="48"/>
                </a:cubicBezTo>
                <a:cubicBezTo>
                  <a:pt x="7" y="48"/>
                  <a:pt x="7" y="48"/>
                  <a:pt x="7" y="47"/>
                </a:cubicBezTo>
                <a:cubicBezTo>
                  <a:pt x="8" y="47"/>
                  <a:pt x="8" y="47"/>
                  <a:pt x="8" y="47"/>
                </a:cubicBezTo>
                <a:cubicBezTo>
                  <a:pt x="9" y="47"/>
                  <a:pt x="10" y="47"/>
                  <a:pt x="10" y="47"/>
                </a:cubicBezTo>
                <a:cubicBezTo>
                  <a:pt x="10" y="47"/>
                  <a:pt x="10" y="47"/>
                  <a:pt x="10" y="47"/>
                </a:cubicBezTo>
                <a:cubicBezTo>
                  <a:pt x="10" y="30"/>
                  <a:pt x="10" y="30"/>
                  <a:pt x="10" y="30"/>
                </a:cubicBezTo>
                <a:cubicBezTo>
                  <a:pt x="10" y="30"/>
                  <a:pt x="10" y="30"/>
                  <a:pt x="10" y="30"/>
                </a:cubicBezTo>
                <a:cubicBezTo>
                  <a:pt x="9" y="30"/>
                  <a:pt x="8" y="30"/>
                  <a:pt x="7" y="29"/>
                </a:cubicBezTo>
                <a:cubicBezTo>
                  <a:pt x="7" y="29"/>
                  <a:pt x="7" y="28"/>
                  <a:pt x="7" y="28"/>
                </a:cubicBezTo>
                <a:cubicBezTo>
                  <a:pt x="7" y="17"/>
                  <a:pt x="7" y="17"/>
                  <a:pt x="7" y="17"/>
                </a:cubicBezTo>
                <a:cubicBezTo>
                  <a:pt x="7" y="17"/>
                  <a:pt x="7" y="16"/>
                  <a:pt x="7" y="16"/>
                </a:cubicBezTo>
                <a:cubicBezTo>
                  <a:pt x="8" y="16"/>
                  <a:pt x="8" y="16"/>
                  <a:pt x="8" y="16"/>
                </a:cubicBezTo>
                <a:cubicBezTo>
                  <a:pt x="9" y="16"/>
                  <a:pt x="10" y="16"/>
                  <a:pt x="10" y="16"/>
                </a:cubicBezTo>
                <a:cubicBezTo>
                  <a:pt x="10" y="16"/>
                  <a:pt x="10" y="16"/>
                  <a:pt x="10" y="16"/>
                </a:cubicBezTo>
                <a:cubicBezTo>
                  <a:pt x="10" y="12"/>
                  <a:pt x="10" y="12"/>
                  <a:pt x="10" y="12"/>
                </a:cubicBezTo>
                <a:cubicBezTo>
                  <a:pt x="10" y="11"/>
                  <a:pt x="12" y="10"/>
                  <a:pt x="13" y="10"/>
                </a:cubicBezTo>
                <a:cubicBezTo>
                  <a:pt x="65" y="10"/>
                  <a:pt x="65" y="10"/>
                  <a:pt x="65" y="10"/>
                </a:cubicBezTo>
                <a:cubicBezTo>
                  <a:pt x="66" y="10"/>
                  <a:pt x="67" y="11"/>
                  <a:pt x="67" y="12"/>
                </a:cubicBezTo>
                <a:lnTo>
                  <a:pt x="67" y="64"/>
                </a:lnTo>
                <a:close/>
                <a:moveTo>
                  <a:pt x="45" y="41"/>
                </a:moveTo>
                <a:cubicBezTo>
                  <a:pt x="45" y="41"/>
                  <a:pt x="45" y="40"/>
                  <a:pt x="45" y="41"/>
                </a:cubicBezTo>
                <a:cubicBezTo>
                  <a:pt x="42" y="41"/>
                  <a:pt x="42" y="41"/>
                  <a:pt x="42" y="41"/>
                </a:cubicBezTo>
                <a:cubicBezTo>
                  <a:pt x="42" y="42"/>
                  <a:pt x="42" y="42"/>
                  <a:pt x="42" y="42"/>
                </a:cubicBezTo>
                <a:cubicBezTo>
                  <a:pt x="42" y="42"/>
                  <a:pt x="42" y="42"/>
                  <a:pt x="42" y="42"/>
                </a:cubicBezTo>
                <a:cubicBezTo>
                  <a:pt x="42" y="42"/>
                  <a:pt x="42" y="42"/>
                  <a:pt x="42" y="42"/>
                </a:cubicBezTo>
                <a:cubicBezTo>
                  <a:pt x="45" y="41"/>
                  <a:pt x="45" y="41"/>
                  <a:pt x="45" y="41"/>
                </a:cubicBezTo>
                <a:cubicBezTo>
                  <a:pt x="45" y="41"/>
                  <a:pt x="45" y="41"/>
                  <a:pt x="45" y="41"/>
                </a:cubicBezTo>
                <a:close/>
                <a:moveTo>
                  <a:pt x="54" y="47"/>
                </a:moveTo>
                <a:cubicBezTo>
                  <a:pt x="53" y="47"/>
                  <a:pt x="53" y="47"/>
                  <a:pt x="53" y="47"/>
                </a:cubicBezTo>
                <a:cubicBezTo>
                  <a:pt x="53" y="50"/>
                  <a:pt x="53" y="50"/>
                  <a:pt x="53" y="50"/>
                </a:cubicBezTo>
                <a:cubicBezTo>
                  <a:pt x="53" y="50"/>
                  <a:pt x="53" y="51"/>
                  <a:pt x="54" y="51"/>
                </a:cubicBezTo>
                <a:cubicBezTo>
                  <a:pt x="54" y="51"/>
                  <a:pt x="54" y="51"/>
                  <a:pt x="54" y="51"/>
                </a:cubicBezTo>
                <a:cubicBezTo>
                  <a:pt x="54" y="51"/>
                  <a:pt x="54" y="50"/>
                  <a:pt x="54" y="50"/>
                </a:cubicBezTo>
                <a:cubicBezTo>
                  <a:pt x="54" y="47"/>
                  <a:pt x="54" y="47"/>
                  <a:pt x="54" y="47"/>
                </a:cubicBezTo>
                <a:cubicBezTo>
                  <a:pt x="54" y="47"/>
                  <a:pt x="54" y="47"/>
                  <a:pt x="54" y="47"/>
                </a:cubicBezTo>
                <a:close/>
                <a:moveTo>
                  <a:pt x="47" y="44"/>
                </a:moveTo>
                <a:cubicBezTo>
                  <a:pt x="47" y="44"/>
                  <a:pt x="47" y="44"/>
                  <a:pt x="47" y="44"/>
                </a:cubicBezTo>
                <a:cubicBezTo>
                  <a:pt x="44" y="46"/>
                  <a:pt x="44" y="46"/>
                  <a:pt x="44" y="46"/>
                </a:cubicBezTo>
                <a:cubicBezTo>
                  <a:pt x="44" y="46"/>
                  <a:pt x="44" y="46"/>
                  <a:pt x="44" y="46"/>
                </a:cubicBezTo>
                <a:cubicBezTo>
                  <a:pt x="45" y="47"/>
                  <a:pt x="45" y="47"/>
                  <a:pt x="45" y="47"/>
                </a:cubicBezTo>
                <a:cubicBezTo>
                  <a:pt x="45" y="47"/>
                  <a:pt x="45" y="47"/>
                  <a:pt x="45" y="47"/>
                </a:cubicBezTo>
                <a:cubicBezTo>
                  <a:pt x="47" y="45"/>
                  <a:pt x="47" y="45"/>
                  <a:pt x="47" y="45"/>
                </a:cubicBezTo>
                <a:cubicBezTo>
                  <a:pt x="47" y="45"/>
                  <a:pt x="47" y="44"/>
                  <a:pt x="47" y="44"/>
                </a:cubicBezTo>
                <a:close/>
                <a:moveTo>
                  <a:pt x="45" y="39"/>
                </a:moveTo>
                <a:cubicBezTo>
                  <a:pt x="45" y="39"/>
                  <a:pt x="45" y="39"/>
                  <a:pt x="44" y="39"/>
                </a:cubicBezTo>
                <a:cubicBezTo>
                  <a:pt x="42" y="39"/>
                  <a:pt x="42" y="39"/>
                  <a:pt x="42" y="39"/>
                </a:cubicBezTo>
                <a:cubicBezTo>
                  <a:pt x="41" y="39"/>
                  <a:pt x="41" y="39"/>
                  <a:pt x="41" y="39"/>
                </a:cubicBezTo>
                <a:cubicBezTo>
                  <a:pt x="41" y="40"/>
                  <a:pt x="42" y="40"/>
                  <a:pt x="42" y="40"/>
                </a:cubicBezTo>
                <a:cubicBezTo>
                  <a:pt x="42" y="40"/>
                  <a:pt x="42" y="40"/>
                  <a:pt x="42" y="40"/>
                </a:cubicBezTo>
                <a:cubicBezTo>
                  <a:pt x="45" y="40"/>
                  <a:pt x="45" y="40"/>
                  <a:pt x="45" y="40"/>
                </a:cubicBezTo>
                <a:cubicBezTo>
                  <a:pt x="45" y="40"/>
                  <a:pt x="45" y="39"/>
                  <a:pt x="45" y="39"/>
                </a:cubicBezTo>
                <a:close/>
                <a:moveTo>
                  <a:pt x="46" y="43"/>
                </a:moveTo>
                <a:cubicBezTo>
                  <a:pt x="46" y="42"/>
                  <a:pt x="46" y="42"/>
                  <a:pt x="45" y="42"/>
                </a:cubicBezTo>
                <a:cubicBezTo>
                  <a:pt x="43" y="44"/>
                  <a:pt x="43" y="44"/>
                  <a:pt x="43" y="44"/>
                </a:cubicBezTo>
                <a:cubicBezTo>
                  <a:pt x="43" y="44"/>
                  <a:pt x="43" y="44"/>
                  <a:pt x="43" y="44"/>
                </a:cubicBezTo>
                <a:cubicBezTo>
                  <a:pt x="43" y="45"/>
                  <a:pt x="43" y="45"/>
                  <a:pt x="43" y="45"/>
                </a:cubicBezTo>
                <a:cubicBezTo>
                  <a:pt x="43" y="45"/>
                  <a:pt x="43" y="45"/>
                  <a:pt x="44" y="45"/>
                </a:cubicBezTo>
                <a:cubicBezTo>
                  <a:pt x="46" y="43"/>
                  <a:pt x="46" y="43"/>
                  <a:pt x="46" y="43"/>
                </a:cubicBezTo>
                <a:cubicBezTo>
                  <a:pt x="46" y="43"/>
                  <a:pt x="46" y="43"/>
                  <a:pt x="46" y="43"/>
                </a:cubicBezTo>
                <a:close/>
                <a:moveTo>
                  <a:pt x="50" y="46"/>
                </a:moveTo>
                <a:cubicBezTo>
                  <a:pt x="50" y="46"/>
                  <a:pt x="50" y="46"/>
                  <a:pt x="50" y="46"/>
                </a:cubicBezTo>
                <a:cubicBezTo>
                  <a:pt x="48" y="49"/>
                  <a:pt x="48" y="49"/>
                  <a:pt x="48" y="49"/>
                </a:cubicBezTo>
                <a:cubicBezTo>
                  <a:pt x="48" y="49"/>
                  <a:pt x="48" y="49"/>
                  <a:pt x="49" y="50"/>
                </a:cubicBezTo>
                <a:cubicBezTo>
                  <a:pt x="49" y="50"/>
                  <a:pt x="49" y="50"/>
                  <a:pt x="49" y="50"/>
                </a:cubicBezTo>
                <a:cubicBezTo>
                  <a:pt x="49" y="50"/>
                  <a:pt x="49" y="49"/>
                  <a:pt x="49" y="49"/>
                </a:cubicBezTo>
                <a:cubicBezTo>
                  <a:pt x="50" y="47"/>
                  <a:pt x="50" y="47"/>
                  <a:pt x="50" y="47"/>
                </a:cubicBezTo>
                <a:cubicBezTo>
                  <a:pt x="50" y="47"/>
                  <a:pt x="50" y="46"/>
                  <a:pt x="50" y="46"/>
                </a:cubicBezTo>
                <a:close/>
                <a:moveTo>
                  <a:pt x="49" y="45"/>
                </a:moveTo>
                <a:cubicBezTo>
                  <a:pt x="48" y="45"/>
                  <a:pt x="48" y="45"/>
                  <a:pt x="48" y="45"/>
                </a:cubicBezTo>
                <a:cubicBezTo>
                  <a:pt x="46" y="48"/>
                  <a:pt x="46" y="48"/>
                  <a:pt x="46" y="48"/>
                </a:cubicBezTo>
                <a:cubicBezTo>
                  <a:pt x="46" y="48"/>
                  <a:pt x="46" y="48"/>
                  <a:pt x="46" y="48"/>
                </a:cubicBezTo>
                <a:cubicBezTo>
                  <a:pt x="46" y="48"/>
                  <a:pt x="47" y="48"/>
                  <a:pt x="47" y="48"/>
                </a:cubicBezTo>
                <a:cubicBezTo>
                  <a:pt x="47" y="48"/>
                  <a:pt x="47" y="48"/>
                  <a:pt x="47" y="48"/>
                </a:cubicBezTo>
                <a:cubicBezTo>
                  <a:pt x="49" y="46"/>
                  <a:pt x="49" y="46"/>
                  <a:pt x="49" y="46"/>
                </a:cubicBezTo>
                <a:cubicBezTo>
                  <a:pt x="49" y="46"/>
                  <a:pt x="49" y="45"/>
                  <a:pt x="49" y="45"/>
                </a:cubicBezTo>
                <a:close/>
                <a:moveTo>
                  <a:pt x="52" y="47"/>
                </a:moveTo>
                <a:cubicBezTo>
                  <a:pt x="52" y="47"/>
                  <a:pt x="51" y="47"/>
                  <a:pt x="51" y="47"/>
                </a:cubicBezTo>
                <a:cubicBezTo>
                  <a:pt x="51" y="50"/>
                  <a:pt x="51" y="50"/>
                  <a:pt x="51" y="50"/>
                </a:cubicBezTo>
                <a:cubicBezTo>
                  <a:pt x="51" y="50"/>
                  <a:pt x="51" y="50"/>
                  <a:pt x="51" y="50"/>
                </a:cubicBezTo>
                <a:cubicBezTo>
                  <a:pt x="51" y="50"/>
                  <a:pt x="51" y="50"/>
                  <a:pt x="51" y="50"/>
                </a:cubicBezTo>
                <a:cubicBezTo>
                  <a:pt x="51" y="50"/>
                  <a:pt x="52" y="50"/>
                  <a:pt x="52" y="50"/>
                </a:cubicBezTo>
                <a:cubicBezTo>
                  <a:pt x="52" y="47"/>
                  <a:pt x="52" y="47"/>
                  <a:pt x="52" y="47"/>
                </a:cubicBezTo>
                <a:cubicBezTo>
                  <a:pt x="52" y="47"/>
                  <a:pt x="52" y="47"/>
                  <a:pt x="52" y="47"/>
                </a:cubicBezTo>
                <a:close/>
              </a:path>
            </a:pathLst>
          </a:custGeom>
          <a:solidFill>
            <a:schemeClr val="accent1"/>
          </a:solidFill>
          <a:ln>
            <a:noFill/>
          </a:ln>
          <a:extLst/>
        </p:spPr>
        <p:txBody>
          <a:bodyPr/>
          <a:lstStyle/>
          <a:p>
            <a:endParaRPr altLang="en-US" lang="zh-CN"/>
          </a:p>
        </p:txBody>
      </p:sp>
      <p:sp>
        <p:nvSpPr>
          <p:cNvPr id="6" name="Freeform 188"/>
          <p:cNvSpPr/>
          <p:nvPr/>
        </p:nvSpPr>
        <p:spPr bwMode="auto">
          <a:xfrm>
            <a:off x="2913062" y="3994831"/>
            <a:ext cx="504825" cy="549275"/>
          </a:xfrm>
          <a:custGeom>
            <a:gdLst>
              <a:gd fmla="*/ 499338 w 92" name="T0"/>
              <a:gd fmla="*/ 406464 h 100" name="T1"/>
              <a:gd fmla="*/ 400568 w 92" name="T2"/>
              <a:gd fmla="*/ 291116 h 100" name="T3"/>
              <a:gd fmla="*/ 340208 w 92" name="T4"/>
              <a:gd fmla="*/ 54928 h 100" name="T5"/>
              <a:gd fmla="*/ 252413 w 92" name="T6"/>
              <a:gd fmla="*/ 0 h 100" name="T7"/>
              <a:gd fmla="*/ 164617 w 92" name="T8"/>
              <a:gd fmla="*/ 54928 h 100" name="T9"/>
              <a:gd fmla="*/ 104257 w 92" name="T10"/>
              <a:gd fmla="*/ 291116 h 100" name="T11"/>
              <a:gd fmla="*/ 5487 w 92" name="T12"/>
              <a:gd fmla="*/ 406464 h 100" name="T13"/>
              <a:gd fmla="*/ 142668 w 92" name="T14"/>
              <a:gd fmla="*/ 406464 h 100" name="T15"/>
              <a:gd fmla="*/ 137181 w 92" name="T16"/>
              <a:gd fmla="*/ 433927 h 100" name="T17"/>
              <a:gd fmla="*/ 109745 w 92" name="T18"/>
              <a:gd fmla="*/ 472377 h 100" name="T19"/>
              <a:gd fmla="*/ 137181 w 92" name="T20"/>
              <a:gd fmla="*/ 543782 h 100" name="T21"/>
              <a:gd fmla="*/ 192053 w 92" name="T22"/>
              <a:gd fmla="*/ 499840 h 100" name="T23"/>
              <a:gd fmla="*/ 192053 w 92" name="T24"/>
              <a:gd fmla="*/ 450406 h 100" name="T25"/>
              <a:gd fmla="*/ 203027 w 92" name="T26"/>
              <a:gd fmla="*/ 406464 h 100" name="T27"/>
              <a:gd fmla="*/ 499338 w 92" name="T28"/>
              <a:gd fmla="*/ 406464 h 1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00" w="92">
                <a:moveTo>
                  <a:pt x="91" y="74"/>
                </a:moveTo>
                <a:cubicBezTo>
                  <a:pt x="92" y="65"/>
                  <a:pt x="79" y="59"/>
                  <a:pt x="73" y="53"/>
                </a:cubicBezTo>
                <a:cubicBezTo>
                  <a:pt x="60" y="40"/>
                  <a:pt x="68" y="25"/>
                  <a:pt x="62" y="10"/>
                </a:cubicBezTo>
                <a:cubicBezTo>
                  <a:pt x="59" y="3"/>
                  <a:pt x="53" y="0"/>
                  <a:pt x="46" y="0"/>
                </a:cubicBezTo>
                <a:cubicBezTo>
                  <a:pt x="39" y="0"/>
                  <a:pt x="33" y="3"/>
                  <a:pt x="30" y="10"/>
                </a:cubicBezTo>
                <a:cubicBezTo>
                  <a:pt x="24" y="25"/>
                  <a:pt x="32" y="40"/>
                  <a:pt x="19" y="53"/>
                </a:cubicBezTo>
                <a:cubicBezTo>
                  <a:pt x="12" y="59"/>
                  <a:pt x="0" y="65"/>
                  <a:pt x="1" y="74"/>
                </a:cubicBezTo>
                <a:cubicBezTo>
                  <a:pt x="26" y="74"/>
                  <a:pt x="26" y="74"/>
                  <a:pt x="26" y="74"/>
                </a:cubicBezTo>
                <a:cubicBezTo>
                  <a:pt x="25" y="79"/>
                  <a:pt x="25" y="79"/>
                  <a:pt x="25" y="79"/>
                </a:cubicBezTo>
                <a:cubicBezTo>
                  <a:pt x="23" y="80"/>
                  <a:pt x="21" y="83"/>
                  <a:pt x="20" y="86"/>
                </a:cubicBezTo>
                <a:cubicBezTo>
                  <a:pt x="18" y="92"/>
                  <a:pt x="20" y="97"/>
                  <a:pt x="25" y="99"/>
                </a:cubicBezTo>
                <a:cubicBezTo>
                  <a:pt x="29" y="100"/>
                  <a:pt x="34" y="96"/>
                  <a:pt x="35" y="91"/>
                </a:cubicBezTo>
                <a:cubicBezTo>
                  <a:pt x="36" y="88"/>
                  <a:pt x="36" y="85"/>
                  <a:pt x="35" y="82"/>
                </a:cubicBezTo>
                <a:cubicBezTo>
                  <a:pt x="37" y="74"/>
                  <a:pt x="37" y="74"/>
                  <a:pt x="37" y="74"/>
                </a:cubicBezTo>
                <a:lnTo>
                  <a:pt x="91" y="74"/>
                </a:lnTo>
                <a:close/>
              </a:path>
            </a:pathLst>
          </a:custGeom>
          <a:solidFill>
            <a:schemeClr val="accent1"/>
          </a:solidFill>
          <a:ln>
            <a:noFill/>
          </a:ln>
          <a:extLst/>
        </p:spPr>
        <p:txBody>
          <a:bodyPr/>
          <a:lstStyle/>
          <a:p>
            <a:endParaRPr altLang="en-US" lang="zh-CN"/>
          </a:p>
        </p:txBody>
      </p:sp>
      <p:sp>
        <p:nvSpPr>
          <p:cNvPr id="7" name="Freeform 193"/>
          <p:cNvSpPr>
            <a:spLocks noEditPoints="1"/>
          </p:cNvSpPr>
          <p:nvPr/>
        </p:nvSpPr>
        <p:spPr bwMode="auto">
          <a:xfrm>
            <a:off x="1938337" y="3967843"/>
            <a:ext cx="455613" cy="604838"/>
          </a:xfrm>
          <a:custGeom>
            <a:gdLst>
              <a:gd fmla="*/ 43915 w 83" name="T0"/>
              <a:gd fmla="*/ 87976 h 110" name="T1"/>
              <a:gd fmla="*/ 10979 w 83" name="T2"/>
              <a:gd fmla="*/ 87976 h 110" name="T3"/>
              <a:gd fmla="*/ 0 w 83" name="T4"/>
              <a:gd fmla="*/ 104472 h 110" name="T5"/>
              <a:gd fmla="*/ 0 w 83" name="T6"/>
              <a:gd fmla="*/ 588342 h 110" name="T7"/>
              <a:gd fmla="*/ 10979 w 83" name="T8"/>
              <a:gd fmla="*/ 604838 h 110" name="T9"/>
              <a:gd fmla="*/ 43915 w 83" name="T10"/>
              <a:gd fmla="*/ 604838 h 110" name="T11"/>
              <a:gd fmla="*/ 54893 w 83" name="T12"/>
              <a:gd fmla="*/ 588342 h 110" name="T13"/>
              <a:gd fmla="*/ 54893 w 83" name="T14"/>
              <a:gd fmla="*/ 104472 h 110" name="T15"/>
              <a:gd fmla="*/ 43915 w 83" name="T16"/>
              <a:gd fmla="*/ 87976 h 110" name="T17"/>
              <a:gd fmla="*/ 422677 w 83" name="T18"/>
              <a:gd fmla="*/ 153959 h 110" name="T19"/>
              <a:gd fmla="*/ 93318 w 83" name="T20"/>
              <a:gd fmla="*/ 87976 h 110" name="T21"/>
              <a:gd fmla="*/ 93318 w 83" name="T22"/>
              <a:gd fmla="*/ 428885 h 110" name="T23"/>
              <a:gd fmla="*/ 455613 w 83" name="T24"/>
              <a:gd fmla="*/ 296920 h 110" name="T25"/>
              <a:gd fmla="*/ 422677 w 83" name="T26"/>
              <a:gd fmla="*/ 153959 h 11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0" w="83">
                <a:moveTo>
                  <a:pt x="8" y="16"/>
                </a:moveTo>
                <a:cubicBezTo>
                  <a:pt x="2" y="16"/>
                  <a:pt x="2" y="16"/>
                  <a:pt x="2" y="16"/>
                </a:cubicBezTo>
                <a:cubicBezTo>
                  <a:pt x="1" y="16"/>
                  <a:pt x="0" y="17"/>
                  <a:pt x="0" y="19"/>
                </a:cubicBezTo>
                <a:cubicBezTo>
                  <a:pt x="0" y="107"/>
                  <a:pt x="0" y="107"/>
                  <a:pt x="0" y="107"/>
                </a:cubicBezTo>
                <a:cubicBezTo>
                  <a:pt x="0" y="109"/>
                  <a:pt x="1" y="110"/>
                  <a:pt x="2" y="110"/>
                </a:cubicBezTo>
                <a:cubicBezTo>
                  <a:pt x="8" y="110"/>
                  <a:pt x="8" y="110"/>
                  <a:pt x="8" y="110"/>
                </a:cubicBezTo>
                <a:cubicBezTo>
                  <a:pt x="9" y="110"/>
                  <a:pt x="10" y="109"/>
                  <a:pt x="10" y="107"/>
                </a:cubicBezTo>
                <a:cubicBezTo>
                  <a:pt x="10" y="19"/>
                  <a:pt x="10" y="19"/>
                  <a:pt x="10" y="19"/>
                </a:cubicBezTo>
                <a:cubicBezTo>
                  <a:pt x="10" y="17"/>
                  <a:pt x="9" y="16"/>
                  <a:pt x="8" y="16"/>
                </a:cubicBezTo>
                <a:close/>
                <a:moveTo>
                  <a:pt x="77" y="28"/>
                </a:moveTo>
                <a:cubicBezTo>
                  <a:pt x="55" y="0"/>
                  <a:pt x="39" y="45"/>
                  <a:pt x="17" y="16"/>
                </a:cubicBezTo>
                <a:cubicBezTo>
                  <a:pt x="17" y="37"/>
                  <a:pt x="17" y="57"/>
                  <a:pt x="17" y="78"/>
                </a:cubicBezTo>
                <a:cubicBezTo>
                  <a:pt x="41" y="99"/>
                  <a:pt x="59" y="34"/>
                  <a:pt x="83" y="54"/>
                </a:cubicBezTo>
                <a:cubicBezTo>
                  <a:pt x="81" y="46"/>
                  <a:pt x="79" y="37"/>
                  <a:pt x="77" y="28"/>
                </a:cubicBezTo>
                <a:close/>
              </a:path>
            </a:pathLst>
          </a:custGeom>
          <a:solidFill>
            <a:schemeClr val="accent1"/>
          </a:solidFill>
          <a:ln>
            <a:noFill/>
          </a:ln>
          <a:extLst/>
        </p:spPr>
        <p:txBody>
          <a:bodyPr/>
          <a:lstStyle/>
          <a:p>
            <a:endParaRPr altLang="en-US" lang="zh-CN"/>
          </a:p>
        </p:txBody>
      </p:sp>
      <p:sp>
        <p:nvSpPr>
          <p:cNvPr id="8" name="Freeform 194"/>
          <p:cNvSpPr>
            <a:spLocks noEditPoints="1"/>
          </p:cNvSpPr>
          <p:nvPr/>
        </p:nvSpPr>
        <p:spPr bwMode="auto">
          <a:xfrm>
            <a:off x="838200" y="4102781"/>
            <a:ext cx="582612" cy="334962"/>
          </a:xfrm>
          <a:custGeom>
            <a:gdLst>
              <a:gd fmla="*/ 197868 w 106" name="T0"/>
              <a:gd fmla="*/ 87859 h 61" name="T1"/>
              <a:gd fmla="*/ 148401 w 106" name="T2"/>
              <a:gd fmla="*/ 60403 h 61" name="T3"/>
              <a:gd fmla="*/ 120919 w 106" name="T4"/>
              <a:gd fmla="*/ 131788 h 61" name="T5"/>
              <a:gd fmla="*/ 54963 w 106" name="T6"/>
              <a:gd fmla="*/ 159244 h 61" name="T7"/>
              <a:gd fmla="*/ 82445 w 106" name="T8"/>
              <a:gd fmla="*/ 208665 h 61" name="T9"/>
              <a:gd fmla="*/ 120919 w 106" name="T10"/>
              <a:gd fmla="*/ 247103 h 61" name="T11"/>
              <a:gd fmla="*/ 170387 w 106" name="T12"/>
              <a:gd fmla="*/ 274559 h 61" name="T13"/>
              <a:gd fmla="*/ 197868 w 106" name="T14"/>
              <a:gd fmla="*/ 208665 h 61" name="T15"/>
              <a:gd fmla="*/ 269321 w 106" name="T16"/>
              <a:gd fmla="*/ 181209 h 61" name="T17"/>
              <a:gd fmla="*/ 241839 w 106" name="T18"/>
              <a:gd fmla="*/ 131788 h 61" name="T19"/>
              <a:gd fmla="*/ 153898 w 106" name="T20"/>
              <a:gd fmla="*/ 181209 h 61" name="T21"/>
              <a:gd fmla="*/ 131912 w 106" name="T22"/>
              <a:gd fmla="*/ 203174 h 61" name="T23"/>
              <a:gd fmla="*/ 126416 w 106" name="T24"/>
              <a:gd fmla="*/ 197682 h 61" name="T25"/>
              <a:gd fmla="*/ 153898 w 106" name="T26"/>
              <a:gd fmla="*/ 175718 h 61" name="T27"/>
              <a:gd fmla="*/ 153898 w 106" name="T28"/>
              <a:gd fmla="*/ 159244 h 61" name="T29"/>
              <a:gd fmla="*/ 148401 w 106" name="T30"/>
              <a:gd fmla="*/ 159244 h 61" name="T31"/>
              <a:gd fmla="*/ 126416 w 106" name="T32"/>
              <a:gd fmla="*/ 131788 h 61" name="T33"/>
              <a:gd fmla="*/ 153898 w 106" name="T34"/>
              <a:gd fmla="*/ 153753 h 61" name="T35"/>
              <a:gd fmla="*/ 192372 w 106" name="T36"/>
              <a:gd fmla="*/ 203174 h 61" name="T37"/>
              <a:gd fmla="*/ 192372 w 106" name="T38"/>
              <a:gd fmla="*/ 203174 h 61" name="T39"/>
              <a:gd fmla="*/ 170387 w 106" name="T40"/>
              <a:gd fmla="*/ 175718 h 61" name="T41"/>
              <a:gd fmla="*/ 192372 w 106" name="T42"/>
              <a:gd fmla="*/ 197682 h 61" name="T43"/>
              <a:gd fmla="*/ 192372 w 106" name="T44"/>
              <a:gd fmla="*/ 137280 h 61" name="T45"/>
              <a:gd fmla="*/ 175883 w 106" name="T46"/>
              <a:gd fmla="*/ 159244 h 61" name="T47"/>
              <a:gd fmla="*/ 170387 w 106" name="T48"/>
              <a:gd fmla="*/ 153753 h 61" name="T49"/>
              <a:gd fmla="*/ 192372 w 106" name="T50"/>
              <a:gd fmla="*/ 131788 h 61" name="T51"/>
              <a:gd fmla="*/ 417722 w 106" name="T52"/>
              <a:gd fmla="*/ 0 h 61" name="T53"/>
              <a:gd fmla="*/ 0 w 106" name="T54"/>
              <a:gd fmla="*/ 170227 h 61" name="T55"/>
              <a:gd fmla="*/ 417722 w 106" name="T56"/>
              <a:gd fmla="*/ 334962 h 61" name="T57"/>
              <a:gd fmla="*/ 417722 w 106" name="T58"/>
              <a:gd fmla="*/ 0 h 61" name="T59"/>
              <a:gd fmla="*/ 32978 w 106" name="T60"/>
              <a:gd fmla="*/ 170227 h 61" name="T61"/>
              <a:gd fmla="*/ 291306 w 106" name="T62"/>
              <a:gd fmla="*/ 170227 h 61" name="T63"/>
              <a:gd fmla="*/ 357262 w 106" name="T64"/>
              <a:gd fmla="*/ 109824 h 61" name="T65"/>
              <a:gd fmla="*/ 395736 w 106" name="T66"/>
              <a:gd fmla="*/ 131788 h 61" name="T67"/>
              <a:gd fmla="*/ 357262 w 106" name="T68"/>
              <a:gd fmla="*/ 153753 h 61" name="T69"/>
              <a:gd fmla="*/ 357262 w 106" name="T70"/>
              <a:gd fmla="*/ 109824 h 61" name="T71"/>
              <a:gd fmla="*/ 362758 w 106" name="T72"/>
              <a:gd fmla="*/ 225138 h 61" name="T73"/>
              <a:gd fmla="*/ 362758 w 106" name="T74"/>
              <a:gd fmla="*/ 181209 h 61" name="T75"/>
              <a:gd fmla="*/ 395736 w 106" name="T76"/>
              <a:gd fmla="*/ 203174 h 61" name="T77"/>
              <a:gd fmla="*/ 439707 w 106" name="T78"/>
              <a:gd fmla="*/ 225138 h 61" name="T79"/>
              <a:gd fmla="*/ 406729 w 106" name="T80"/>
              <a:gd fmla="*/ 203174 h 61" name="T81"/>
              <a:gd fmla="*/ 439707 w 106" name="T82"/>
              <a:gd fmla="*/ 181209 h 61" name="T83"/>
              <a:gd fmla="*/ 439707 w 106" name="T84"/>
              <a:gd fmla="*/ 225138 h 61" name="T85"/>
              <a:gd fmla="*/ 428714 w 106" name="T86"/>
              <a:gd fmla="*/ 153753 h 61" name="T87"/>
              <a:gd fmla="*/ 428714 w 106" name="T88"/>
              <a:gd fmla="*/ 109824 h 61" name="T89"/>
              <a:gd fmla="*/ 461693 w 106" name="T90"/>
              <a:gd fmla="*/ 131788 h 61" name="T91"/>
              <a:gd fmla="*/ 511160 w 106" name="T92"/>
              <a:gd fmla="*/ 225138 h 61" name="T93"/>
              <a:gd fmla="*/ 478182 w 106" name="T94"/>
              <a:gd fmla="*/ 203174 h 61" name="T95"/>
              <a:gd fmla="*/ 511160 w 106" name="T96"/>
              <a:gd fmla="*/ 181209 h 61" name="T97"/>
              <a:gd fmla="*/ 511160 w 106" name="T98"/>
              <a:gd fmla="*/ 225138 h 61" name="T99"/>
              <a:gd fmla="*/ 500167 w 106" name="T100"/>
              <a:gd fmla="*/ 153753 h 61" name="T101"/>
              <a:gd fmla="*/ 500167 w 106" name="T102"/>
              <a:gd fmla="*/ 109824 h 61" name="T103"/>
              <a:gd fmla="*/ 533145 w 106" name="T104"/>
              <a:gd fmla="*/ 131788 h 6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1" w="105">
                <a:moveTo>
                  <a:pt x="36" y="24"/>
                </a:moveTo>
                <a:cubicBezTo>
                  <a:pt x="36" y="16"/>
                  <a:pt x="36" y="16"/>
                  <a:pt x="36" y="16"/>
                </a:cubicBezTo>
                <a:cubicBezTo>
                  <a:pt x="36" y="13"/>
                  <a:pt x="34" y="11"/>
                  <a:pt x="31" y="11"/>
                </a:cubicBezTo>
                <a:cubicBezTo>
                  <a:pt x="27" y="11"/>
                  <a:pt x="27" y="11"/>
                  <a:pt x="27" y="11"/>
                </a:cubicBezTo>
                <a:cubicBezTo>
                  <a:pt x="25" y="11"/>
                  <a:pt x="22" y="13"/>
                  <a:pt x="22" y="16"/>
                </a:cubicBezTo>
                <a:cubicBezTo>
                  <a:pt x="22" y="24"/>
                  <a:pt x="22" y="24"/>
                  <a:pt x="22" y="24"/>
                </a:cubicBezTo>
                <a:cubicBezTo>
                  <a:pt x="15" y="24"/>
                  <a:pt x="15" y="24"/>
                  <a:pt x="15" y="24"/>
                </a:cubicBezTo>
                <a:cubicBezTo>
                  <a:pt x="12" y="24"/>
                  <a:pt x="10" y="26"/>
                  <a:pt x="10" y="29"/>
                </a:cubicBezTo>
                <a:cubicBezTo>
                  <a:pt x="10" y="33"/>
                  <a:pt x="10" y="33"/>
                  <a:pt x="10" y="33"/>
                </a:cubicBezTo>
                <a:cubicBezTo>
                  <a:pt x="10" y="35"/>
                  <a:pt x="12" y="38"/>
                  <a:pt x="15" y="38"/>
                </a:cubicBezTo>
                <a:cubicBezTo>
                  <a:pt x="22" y="38"/>
                  <a:pt x="22" y="38"/>
                  <a:pt x="22" y="38"/>
                </a:cubicBezTo>
                <a:cubicBezTo>
                  <a:pt x="22" y="45"/>
                  <a:pt x="22" y="45"/>
                  <a:pt x="22" y="45"/>
                </a:cubicBezTo>
                <a:cubicBezTo>
                  <a:pt x="22" y="48"/>
                  <a:pt x="25" y="50"/>
                  <a:pt x="27" y="50"/>
                </a:cubicBezTo>
                <a:cubicBezTo>
                  <a:pt x="31" y="50"/>
                  <a:pt x="31" y="50"/>
                  <a:pt x="31" y="50"/>
                </a:cubicBezTo>
                <a:cubicBezTo>
                  <a:pt x="34" y="50"/>
                  <a:pt x="36" y="48"/>
                  <a:pt x="36" y="45"/>
                </a:cubicBezTo>
                <a:cubicBezTo>
                  <a:pt x="36" y="38"/>
                  <a:pt x="36" y="38"/>
                  <a:pt x="36" y="38"/>
                </a:cubicBezTo>
                <a:cubicBezTo>
                  <a:pt x="44" y="38"/>
                  <a:pt x="44" y="38"/>
                  <a:pt x="44" y="38"/>
                </a:cubicBezTo>
                <a:cubicBezTo>
                  <a:pt x="47" y="38"/>
                  <a:pt x="49" y="35"/>
                  <a:pt x="49" y="33"/>
                </a:cubicBezTo>
                <a:cubicBezTo>
                  <a:pt x="49" y="29"/>
                  <a:pt x="49" y="29"/>
                  <a:pt x="49" y="29"/>
                </a:cubicBezTo>
                <a:cubicBezTo>
                  <a:pt x="49" y="26"/>
                  <a:pt x="47" y="24"/>
                  <a:pt x="44" y="24"/>
                </a:cubicBezTo>
                <a:lnTo>
                  <a:pt x="36" y="24"/>
                </a:lnTo>
                <a:close/>
                <a:moveTo>
                  <a:pt x="28" y="33"/>
                </a:moveTo>
                <a:cubicBezTo>
                  <a:pt x="24" y="37"/>
                  <a:pt x="24" y="37"/>
                  <a:pt x="24" y="37"/>
                </a:cubicBezTo>
                <a:cubicBezTo>
                  <a:pt x="24" y="37"/>
                  <a:pt x="24" y="37"/>
                  <a:pt x="24" y="37"/>
                </a:cubicBezTo>
                <a:cubicBezTo>
                  <a:pt x="24" y="37"/>
                  <a:pt x="23" y="37"/>
                  <a:pt x="23" y="37"/>
                </a:cubicBezTo>
                <a:cubicBezTo>
                  <a:pt x="23" y="36"/>
                  <a:pt x="23" y="36"/>
                  <a:pt x="23" y="36"/>
                </a:cubicBezTo>
                <a:cubicBezTo>
                  <a:pt x="27" y="32"/>
                  <a:pt x="27" y="32"/>
                  <a:pt x="27" y="32"/>
                </a:cubicBezTo>
                <a:cubicBezTo>
                  <a:pt x="27" y="32"/>
                  <a:pt x="27" y="32"/>
                  <a:pt x="28" y="32"/>
                </a:cubicBezTo>
                <a:cubicBezTo>
                  <a:pt x="28" y="33"/>
                  <a:pt x="28" y="33"/>
                  <a:pt x="28" y="33"/>
                </a:cubicBezTo>
                <a:close/>
                <a:moveTo>
                  <a:pt x="28" y="29"/>
                </a:moveTo>
                <a:cubicBezTo>
                  <a:pt x="27" y="29"/>
                  <a:pt x="27" y="29"/>
                  <a:pt x="27" y="29"/>
                </a:cubicBezTo>
                <a:cubicBezTo>
                  <a:pt x="27" y="29"/>
                  <a:pt x="27" y="29"/>
                  <a:pt x="27" y="29"/>
                </a:cubicBezTo>
                <a:cubicBezTo>
                  <a:pt x="23" y="25"/>
                  <a:pt x="23" y="25"/>
                  <a:pt x="23" y="25"/>
                </a:cubicBezTo>
                <a:cubicBezTo>
                  <a:pt x="23" y="25"/>
                  <a:pt x="23" y="25"/>
                  <a:pt x="23" y="24"/>
                </a:cubicBezTo>
                <a:cubicBezTo>
                  <a:pt x="24" y="24"/>
                  <a:pt x="24" y="24"/>
                  <a:pt x="24" y="24"/>
                </a:cubicBezTo>
                <a:cubicBezTo>
                  <a:pt x="28" y="28"/>
                  <a:pt x="28" y="28"/>
                  <a:pt x="28" y="28"/>
                </a:cubicBezTo>
                <a:cubicBezTo>
                  <a:pt x="28" y="28"/>
                  <a:pt x="28" y="28"/>
                  <a:pt x="28" y="29"/>
                </a:cubicBezTo>
                <a:close/>
                <a:moveTo>
                  <a:pt x="35" y="37"/>
                </a:moveTo>
                <a:cubicBezTo>
                  <a:pt x="35" y="37"/>
                  <a:pt x="35" y="37"/>
                  <a:pt x="35" y="37"/>
                </a:cubicBezTo>
                <a:cubicBezTo>
                  <a:pt x="35" y="37"/>
                  <a:pt x="35" y="37"/>
                  <a:pt x="35" y="37"/>
                </a:cubicBezTo>
                <a:cubicBezTo>
                  <a:pt x="31" y="33"/>
                  <a:pt x="31" y="33"/>
                  <a:pt x="31" y="33"/>
                </a:cubicBezTo>
                <a:cubicBezTo>
                  <a:pt x="31" y="33"/>
                  <a:pt x="31" y="33"/>
                  <a:pt x="31" y="32"/>
                </a:cubicBezTo>
                <a:cubicBezTo>
                  <a:pt x="31" y="32"/>
                  <a:pt x="32" y="32"/>
                  <a:pt x="32" y="32"/>
                </a:cubicBezTo>
                <a:cubicBezTo>
                  <a:pt x="35" y="36"/>
                  <a:pt x="35" y="36"/>
                  <a:pt x="35" y="36"/>
                </a:cubicBezTo>
                <a:cubicBezTo>
                  <a:pt x="36" y="36"/>
                  <a:pt x="36" y="36"/>
                  <a:pt x="35" y="37"/>
                </a:cubicBezTo>
                <a:close/>
                <a:moveTo>
                  <a:pt x="35" y="25"/>
                </a:moveTo>
                <a:cubicBezTo>
                  <a:pt x="32" y="29"/>
                  <a:pt x="32" y="29"/>
                  <a:pt x="32" y="29"/>
                </a:cubicBezTo>
                <a:cubicBezTo>
                  <a:pt x="32" y="29"/>
                  <a:pt x="32" y="29"/>
                  <a:pt x="32" y="29"/>
                </a:cubicBezTo>
                <a:cubicBezTo>
                  <a:pt x="32" y="29"/>
                  <a:pt x="31" y="29"/>
                  <a:pt x="31" y="29"/>
                </a:cubicBezTo>
                <a:cubicBezTo>
                  <a:pt x="31" y="28"/>
                  <a:pt x="31" y="28"/>
                  <a:pt x="31" y="28"/>
                </a:cubicBezTo>
                <a:cubicBezTo>
                  <a:pt x="35" y="24"/>
                  <a:pt x="35" y="24"/>
                  <a:pt x="35" y="24"/>
                </a:cubicBezTo>
                <a:cubicBezTo>
                  <a:pt x="35" y="24"/>
                  <a:pt x="35" y="24"/>
                  <a:pt x="35" y="24"/>
                </a:cubicBezTo>
                <a:cubicBezTo>
                  <a:pt x="36" y="25"/>
                  <a:pt x="36" y="25"/>
                  <a:pt x="35" y="25"/>
                </a:cubicBezTo>
                <a:close/>
                <a:moveTo>
                  <a:pt x="76" y="0"/>
                </a:moveTo>
                <a:cubicBezTo>
                  <a:pt x="30" y="0"/>
                  <a:pt x="30" y="0"/>
                  <a:pt x="30" y="0"/>
                </a:cubicBezTo>
                <a:cubicBezTo>
                  <a:pt x="13" y="0"/>
                  <a:pt x="0" y="14"/>
                  <a:pt x="0" y="31"/>
                </a:cubicBezTo>
                <a:cubicBezTo>
                  <a:pt x="0" y="47"/>
                  <a:pt x="13" y="61"/>
                  <a:pt x="30" y="61"/>
                </a:cubicBezTo>
                <a:cubicBezTo>
                  <a:pt x="76" y="61"/>
                  <a:pt x="76" y="61"/>
                  <a:pt x="76" y="61"/>
                </a:cubicBezTo>
                <a:cubicBezTo>
                  <a:pt x="93" y="61"/>
                  <a:pt x="106" y="47"/>
                  <a:pt x="106" y="31"/>
                </a:cubicBezTo>
                <a:cubicBezTo>
                  <a:pt x="106" y="14"/>
                  <a:pt x="93" y="0"/>
                  <a:pt x="76" y="0"/>
                </a:cubicBezTo>
                <a:close/>
                <a:moveTo>
                  <a:pt x="29" y="54"/>
                </a:moveTo>
                <a:cubicBezTo>
                  <a:pt x="17" y="54"/>
                  <a:pt x="6" y="43"/>
                  <a:pt x="6" y="31"/>
                </a:cubicBezTo>
                <a:cubicBezTo>
                  <a:pt x="6" y="18"/>
                  <a:pt x="17" y="7"/>
                  <a:pt x="29" y="7"/>
                </a:cubicBezTo>
                <a:cubicBezTo>
                  <a:pt x="42" y="7"/>
                  <a:pt x="53" y="18"/>
                  <a:pt x="53" y="31"/>
                </a:cubicBezTo>
                <a:cubicBezTo>
                  <a:pt x="53" y="43"/>
                  <a:pt x="42" y="54"/>
                  <a:pt x="29" y="54"/>
                </a:cubicBezTo>
                <a:close/>
                <a:moveTo>
                  <a:pt x="65" y="20"/>
                </a:moveTo>
                <a:cubicBezTo>
                  <a:pt x="68" y="20"/>
                  <a:pt x="68" y="20"/>
                  <a:pt x="68" y="20"/>
                </a:cubicBezTo>
                <a:cubicBezTo>
                  <a:pt x="70" y="20"/>
                  <a:pt x="72" y="22"/>
                  <a:pt x="72" y="24"/>
                </a:cubicBezTo>
                <a:cubicBezTo>
                  <a:pt x="72" y="26"/>
                  <a:pt x="70" y="28"/>
                  <a:pt x="68" y="28"/>
                </a:cubicBezTo>
                <a:cubicBezTo>
                  <a:pt x="65" y="28"/>
                  <a:pt x="65" y="28"/>
                  <a:pt x="65" y="28"/>
                </a:cubicBezTo>
                <a:cubicBezTo>
                  <a:pt x="63" y="28"/>
                  <a:pt x="61" y="26"/>
                  <a:pt x="61" y="24"/>
                </a:cubicBezTo>
                <a:cubicBezTo>
                  <a:pt x="61" y="22"/>
                  <a:pt x="63" y="20"/>
                  <a:pt x="65" y="20"/>
                </a:cubicBezTo>
                <a:close/>
                <a:moveTo>
                  <a:pt x="68" y="41"/>
                </a:moveTo>
                <a:cubicBezTo>
                  <a:pt x="66" y="41"/>
                  <a:pt x="66" y="41"/>
                  <a:pt x="66" y="41"/>
                </a:cubicBezTo>
                <a:cubicBezTo>
                  <a:pt x="63" y="41"/>
                  <a:pt x="62" y="39"/>
                  <a:pt x="62" y="37"/>
                </a:cubicBezTo>
                <a:cubicBezTo>
                  <a:pt x="62" y="35"/>
                  <a:pt x="63" y="33"/>
                  <a:pt x="66" y="33"/>
                </a:cubicBezTo>
                <a:cubicBezTo>
                  <a:pt x="68" y="33"/>
                  <a:pt x="68" y="33"/>
                  <a:pt x="68" y="33"/>
                </a:cubicBezTo>
                <a:cubicBezTo>
                  <a:pt x="70" y="33"/>
                  <a:pt x="72" y="35"/>
                  <a:pt x="72" y="37"/>
                </a:cubicBezTo>
                <a:cubicBezTo>
                  <a:pt x="72" y="39"/>
                  <a:pt x="70" y="41"/>
                  <a:pt x="68" y="41"/>
                </a:cubicBezTo>
                <a:close/>
                <a:moveTo>
                  <a:pt x="80" y="41"/>
                </a:moveTo>
                <a:cubicBezTo>
                  <a:pt x="78" y="41"/>
                  <a:pt x="78" y="41"/>
                  <a:pt x="78" y="41"/>
                </a:cubicBezTo>
                <a:cubicBezTo>
                  <a:pt x="76" y="41"/>
                  <a:pt x="74" y="39"/>
                  <a:pt x="74" y="37"/>
                </a:cubicBezTo>
                <a:cubicBezTo>
                  <a:pt x="74" y="35"/>
                  <a:pt x="76" y="33"/>
                  <a:pt x="78" y="33"/>
                </a:cubicBezTo>
                <a:cubicBezTo>
                  <a:pt x="80" y="33"/>
                  <a:pt x="80" y="33"/>
                  <a:pt x="80" y="33"/>
                </a:cubicBezTo>
                <a:cubicBezTo>
                  <a:pt x="83" y="33"/>
                  <a:pt x="84" y="35"/>
                  <a:pt x="84" y="37"/>
                </a:cubicBezTo>
                <a:cubicBezTo>
                  <a:pt x="84" y="39"/>
                  <a:pt x="83" y="41"/>
                  <a:pt x="80" y="41"/>
                </a:cubicBezTo>
                <a:close/>
                <a:moveTo>
                  <a:pt x="80" y="28"/>
                </a:moveTo>
                <a:cubicBezTo>
                  <a:pt x="78" y="28"/>
                  <a:pt x="78" y="28"/>
                  <a:pt x="78" y="28"/>
                </a:cubicBezTo>
                <a:cubicBezTo>
                  <a:pt x="76" y="28"/>
                  <a:pt x="74" y="26"/>
                  <a:pt x="74" y="24"/>
                </a:cubicBezTo>
                <a:cubicBezTo>
                  <a:pt x="74" y="22"/>
                  <a:pt x="76" y="20"/>
                  <a:pt x="78" y="20"/>
                </a:cubicBezTo>
                <a:cubicBezTo>
                  <a:pt x="80" y="20"/>
                  <a:pt x="80" y="20"/>
                  <a:pt x="80" y="20"/>
                </a:cubicBezTo>
                <a:cubicBezTo>
                  <a:pt x="83" y="20"/>
                  <a:pt x="84" y="22"/>
                  <a:pt x="84" y="24"/>
                </a:cubicBezTo>
                <a:cubicBezTo>
                  <a:pt x="84" y="26"/>
                  <a:pt x="83" y="28"/>
                  <a:pt x="80" y="28"/>
                </a:cubicBezTo>
                <a:close/>
                <a:moveTo>
                  <a:pt x="93" y="41"/>
                </a:moveTo>
                <a:cubicBezTo>
                  <a:pt x="91" y="41"/>
                  <a:pt x="91" y="41"/>
                  <a:pt x="91" y="41"/>
                </a:cubicBezTo>
                <a:cubicBezTo>
                  <a:pt x="89" y="41"/>
                  <a:pt x="87" y="39"/>
                  <a:pt x="87" y="37"/>
                </a:cubicBezTo>
                <a:cubicBezTo>
                  <a:pt x="87" y="35"/>
                  <a:pt x="89" y="33"/>
                  <a:pt x="91" y="33"/>
                </a:cubicBezTo>
                <a:cubicBezTo>
                  <a:pt x="93" y="33"/>
                  <a:pt x="93" y="33"/>
                  <a:pt x="93" y="33"/>
                </a:cubicBezTo>
                <a:cubicBezTo>
                  <a:pt x="95" y="33"/>
                  <a:pt x="97" y="35"/>
                  <a:pt x="97" y="37"/>
                </a:cubicBezTo>
                <a:cubicBezTo>
                  <a:pt x="97" y="39"/>
                  <a:pt x="95" y="41"/>
                  <a:pt x="93" y="41"/>
                </a:cubicBezTo>
                <a:close/>
                <a:moveTo>
                  <a:pt x="93" y="28"/>
                </a:moveTo>
                <a:cubicBezTo>
                  <a:pt x="91" y="28"/>
                  <a:pt x="91" y="28"/>
                  <a:pt x="91" y="28"/>
                </a:cubicBezTo>
                <a:cubicBezTo>
                  <a:pt x="89" y="28"/>
                  <a:pt x="87" y="26"/>
                  <a:pt x="87" y="24"/>
                </a:cubicBezTo>
                <a:cubicBezTo>
                  <a:pt x="87" y="22"/>
                  <a:pt x="89" y="20"/>
                  <a:pt x="91" y="20"/>
                </a:cubicBezTo>
                <a:cubicBezTo>
                  <a:pt x="93" y="20"/>
                  <a:pt x="93" y="20"/>
                  <a:pt x="93" y="20"/>
                </a:cubicBezTo>
                <a:cubicBezTo>
                  <a:pt x="95" y="20"/>
                  <a:pt x="97" y="22"/>
                  <a:pt x="97" y="24"/>
                </a:cubicBezTo>
                <a:cubicBezTo>
                  <a:pt x="97" y="26"/>
                  <a:pt x="95" y="28"/>
                  <a:pt x="93" y="28"/>
                </a:cubicBezTo>
                <a:close/>
              </a:path>
            </a:pathLst>
          </a:custGeom>
          <a:solidFill>
            <a:schemeClr val="accent1"/>
          </a:solidFill>
          <a:ln>
            <a:noFill/>
          </a:ln>
          <a:extLst/>
        </p:spPr>
        <p:txBody>
          <a:bodyPr/>
          <a:lstStyle/>
          <a:p>
            <a:endParaRPr altLang="en-US" lang="zh-CN"/>
          </a:p>
        </p:txBody>
      </p:sp>
      <p:sp>
        <p:nvSpPr>
          <p:cNvPr id="9" name="Freeform 196"/>
          <p:cNvSpPr>
            <a:spLocks noEditPoints="1"/>
          </p:cNvSpPr>
          <p:nvPr/>
        </p:nvSpPr>
        <p:spPr bwMode="auto">
          <a:xfrm>
            <a:off x="6008687" y="4120243"/>
            <a:ext cx="493713" cy="298450"/>
          </a:xfrm>
          <a:custGeom>
            <a:gdLst>
              <a:gd fmla="*/ 329142 w 90" name="T0"/>
              <a:gd fmla="*/ 298450 h 54" name="T1"/>
              <a:gd fmla="*/ 246857 w 90" name="T2"/>
              <a:gd fmla="*/ 160279 h 54" name="T3"/>
              <a:gd fmla="*/ 170057 w 90" name="T4"/>
              <a:gd fmla="*/ 298450 h 54" name="T5"/>
              <a:gd fmla="*/ 329142 w 90" name="T6"/>
              <a:gd fmla="*/ 298450 h 54" name="T7"/>
              <a:gd fmla="*/ 54857 w 90" name="T8"/>
              <a:gd fmla="*/ 93956 h 54" name="T9"/>
              <a:gd fmla="*/ 43886 w 90" name="T10"/>
              <a:gd fmla="*/ 105010 h 54" name="T11"/>
              <a:gd fmla="*/ 43886 w 90" name="T12"/>
              <a:gd fmla="*/ 149225 h 54" name="T13"/>
              <a:gd fmla="*/ 54857 w 90" name="T14"/>
              <a:gd fmla="*/ 160279 h 54" name="T15"/>
              <a:gd fmla="*/ 246857 w 90" name="T16"/>
              <a:gd fmla="*/ 160279 h 54" name="T17"/>
              <a:gd fmla="*/ 444342 w 90" name="T18"/>
              <a:gd fmla="*/ 160279 h 54" name="T19"/>
              <a:gd fmla="*/ 455313 w 90" name="T20"/>
              <a:gd fmla="*/ 149225 h 54" name="T21"/>
              <a:gd fmla="*/ 455313 w 90" name="T22"/>
              <a:gd fmla="*/ 105010 h 54" name="T23"/>
              <a:gd fmla="*/ 444342 w 90" name="T24"/>
              <a:gd fmla="*/ 93956 h 54" name="T25"/>
              <a:gd fmla="*/ 400456 w 90" name="T26"/>
              <a:gd fmla="*/ 93956 h 54" name="T27"/>
              <a:gd fmla="*/ 98743 w 90" name="T28"/>
              <a:gd fmla="*/ 93956 h 54" name="T29"/>
              <a:gd fmla="*/ 54857 w 90" name="T30"/>
              <a:gd fmla="*/ 93956 h 54" name="T31"/>
              <a:gd fmla="*/ 186514 w 90" name="T32"/>
              <a:gd fmla="*/ 0 h 54" name="T33"/>
              <a:gd fmla="*/ 0 w 90" name="T34"/>
              <a:gd fmla="*/ 0 h 54" name="T35"/>
              <a:gd fmla="*/ 98743 w 90" name="T36"/>
              <a:gd fmla="*/ 93956 h 54" name="T37"/>
              <a:gd fmla="*/ 186514 w 90" name="T38"/>
              <a:gd fmla="*/ 0 h 54" name="T39"/>
              <a:gd fmla="*/ 493713 w 90" name="T40"/>
              <a:gd fmla="*/ 0 h 54" name="T41"/>
              <a:gd fmla="*/ 307199 w 90" name="T42"/>
              <a:gd fmla="*/ 0 h 54" name="T43"/>
              <a:gd fmla="*/ 400456 w 90" name="T44"/>
              <a:gd fmla="*/ 93956 h 54" name="T45"/>
              <a:gd fmla="*/ 493713 w 90" name="T46"/>
              <a:gd fmla="*/ 0 h 54"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54" w="90">
                <a:moveTo>
                  <a:pt x="60" y="54"/>
                </a:moveTo>
                <a:cubicBezTo>
                  <a:pt x="45" y="29"/>
                  <a:pt x="45" y="29"/>
                  <a:pt x="45" y="29"/>
                </a:cubicBezTo>
                <a:cubicBezTo>
                  <a:pt x="31" y="54"/>
                  <a:pt x="31" y="54"/>
                  <a:pt x="31" y="54"/>
                </a:cubicBezTo>
                <a:lnTo>
                  <a:pt x="60" y="54"/>
                </a:lnTo>
                <a:close/>
                <a:moveTo>
                  <a:pt x="10" y="17"/>
                </a:moveTo>
                <a:cubicBezTo>
                  <a:pt x="9" y="17"/>
                  <a:pt x="8" y="18"/>
                  <a:pt x="8" y="19"/>
                </a:cubicBezTo>
                <a:cubicBezTo>
                  <a:pt x="8" y="27"/>
                  <a:pt x="8" y="27"/>
                  <a:pt x="8" y="27"/>
                </a:cubicBezTo>
                <a:cubicBezTo>
                  <a:pt x="8" y="28"/>
                  <a:pt x="9" y="29"/>
                  <a:pt x="10" y="29"/>
                </a:cubicBezTo>
                <a:cubicBezTo>
                  <a:pt x="45" y="29"/>
                  <a:pt x="45" y="29"/>
                  <a:pt x="45" y="29"/>
                </a:cubicBezTo>
                <a:cubicBezTo>
                  <a:pt x="81" y="29"/>
                  <a:pt x="81" y="29"/>
                  <a:pt x="81" y="29"/>
                </a:cubicBezTo>
                <a:cubicBezTo>
                  <a:pt x="82" y="29"/>
                  <a:pt x="83" y="28"/>
                  <a:pt x="83" y="27"/>
                </a:cubicBezTo>
                <a:cubicBezTo>
                  <a:pt x="83" y="19"/>
                  <a:pt x="83" y="19"/>
                  <a:pt x="83" y="19"/>
                </a:cubicBezTo>
                <a:cubicBezTo>
                  <a:pt x="83" y="18"/>
                  <a:pt x="82" y="17"/>
                  <a:pt x="81" y="17"/>
                </a:cubicBezTo>
                <a:cubicBezTo>
                  <a:pt x="73" y="17"/>
                  <a:pt x="73" y="17"/>
                  <a:pt x="73" y="17"/>
                </a:cubicBezTo>
                <a:cubicBezTo>
                  <a:pt x="18" y="17"/>
                  <a:pt x="18" y="17"/>
                  <a:pt x="18" y="17"/>
                </a:cubicBezTo>
                <a:lnTo>
                  <a:pt x="10" y="17"/>
                </a:lnTo>
                <a:close/>
                <a:moveTo>
                  <a:pt x="34" y="0"/>
                </a:moveTo>
                <a:cubicBezTo>
                  <a:pt x="0" y="0"/>
                  <a:pt x="0" y="0"/>
                  <a:pt x="0" y="0"/>
                </a:cubicBezTo>
                <a:cubicBezTo>
                  <a:pt x="1" y="10"/>
                  <a:pt x="8" y="17"/>
                  <a:pt x="18" y="17"/>
                </a:cubicBezTo>
                <a:cubicBezTo>
                  <a:pt x="27" y="17"/>
                  <a:pt x="35" y="9"/>
                  <a:pt x="34" y="0"/>
                </a:cubicBezTo>
                <a:close/>
                <a:moveTo>
                  <a:pt x="90" y="0"/>
                </a:moveTo>
                <a:cubicBezTo>
                  <a:pt x="56" y="0"/>
                  <a:pt x="56" y="0"/>
                  <a:pt x="56" y="0"/>
                </a:cubicBezTo>
                <a:cubicBezTo>
                  <a:pt x="56" y="9"/>
                  <a:pt x="64" y="17"/>
                  <a:pt x="73" y="17"/>
                </a:cubicBezTo>
                <a:cubicBezTo>
                  <a:pt x="82" y="17"/>
                  <a:pt x="90" y="10"/>
                  <a:pt x="90" y="0"/>
                </a:cubicBezTo>
                <a:close/>
              </a:path>
            </a:pathLst>
          </a:custGeom>
          <a:solidFill>
            <a:schemeClr val="accent1"/>
          </a:solidFill>
          <a:ln>
            <a:noFill/>
          </a:ln>
          <a:extLst/>
        </p:spPr>
        <p:txBody>
          <a:bodyPr/>
          <a:lstStyle/>
          <a:p>
            <a:endParaRPr altLang="en-US" lang="zh-CN"/>
          </a:p>
        </p:txBody>
      </p:sp>
      <p:sp>
        <p:nvSpPr>
          <p:cNvPr id="10" name="Freeform 197"/>
          <p:cNvSpPr>
            <a:spLocks noEditPoints="1"/>
          </p:cNvSpPr>
          <p:nvPr/>
        </p:nvSpPr>
        <p:spPr bwMode="auto">
          <a:xfrm>
            <a:off x="7021512" y="4013881"/>
            <a:ext cx="406400" cy="511175"/>
          </a:xfrm>
          <a:custGeom>
            <a:gdLst>
              <a:gd fmla="*/ 356973 w 74" name="T0"/>
              <a:gd fmla="*/ 291315 h 93" name="T1"/>
              <a:gd fmla="*/ 356973 w 74" name="T2"/>
              <a:gd fmla="*/ 280322 h 93" name="T3"/>
              <a:gd fmla="*/ 351481 w 74" name="T4"/>
              <a:gd fmla="*/ 296811 h 93" name="T5"/>
              <a:gd fmla="*/ 192216 w 74" name="T6"/>
              <a:gd fmla="*/ 214364 h 93" name="T7"/>
              <a:gd fmla="*/ 280086 w 74" name="T8"/>
              <a:gd fmla="*/ 208867 h 93" name="T9"/>
              <a:gd fmla="*/ 356973 w 74" name="T10"/>
              <a:gd fmla="*/ 335287 h 93" name="T11"/>
              <a:gd fmla="*/ 345989 w 74" name="T12"/>
              <a:gd fmla="*/ 340783 h 93" name="T13"/>
              <a:gd fmla="*/ 351481 w 74" name="T14"/>
              <a:gd fmla="*/ 346280 h 93" name="T15"/>
              <a:gd fmla="*/ 192216 w 74" name="T16"/>
              <a:gd fmla="*/ 181385 h 93" name="T17"/>
              <a:gd fmla="*/ 208692 w 74" name="T18"/>
              <a:gd fmla="*/ 153902 h 93" name="T19"/>
              <a:gd fmla="*/ 208692 w 74" name="T20"/>
              <a:gd fmla="*/ 164895 h 93" name="T21"/>
              <a:gd fmla="*/ 208692 w 74" name="T22"/>
              <a:gd fmla="*/ 230853 h 93" name="T23"/>
              <a:gd fmla="*/ 214184 w 74" name="T24"/>
              <a:gd fmla="*/ 280322 h 93" name="T25"/>
              <a:gd fmla="*/ 225168 w 74" name="T26"/>
              <a:gd fmla="*/ 346280 h 93" name="T27"/>
              <a:gd fmla="*/ 345989 w 74" name="T28"/>
              <a:gd fmla="*/ 390252 h 93" name="T29"/>
              <a:gd fmla="*/ 362465 w 74" name="T30"/>
              <a:gd fmla="*/ 401245 h 93" name="T31"/>
              <a:gd fmla="*/ 356973 w 74" name="T32"/>
              <a:gd fmla="*/ 379259 h 93" name="T33"/>
              <a:gd fmla="*/ 291070 w 74" name="T34"/>
              <a:gd fmla="*/ 428727 h 93" name="T35"/>
              <a:gd fmla="*/ 285578 w 74" name="T36"/>
              <a:gd fmla="*/ 428727 h 93" name="T37"/>
              <a:gd fmla="*/ 214184 w 74" name="T38"/>
              <a:gd fmla="*/ 395748 h 93" name="T39"/>
              <a:gd fmla="*/ 208692 w 74" name="T40"/>
              <a:gd fmla="*/ 434224 h 93" name="T41"/>
              <a:gd fmla="*/ 230659 w 74" name="T42"/>
              <a:gd fmla="*/ 439720 h 93" name="T43"/>
              <a:gd fmla="*/ 280086 w 74" name="T44"/>
              <a:gd fmla="*/ 280322 h 93" name="T45"/>
              <a:gd fmla="*/ 274595 w 74" name="T46"/>
              <a:gd fmla="*/ 302308 h 93" name="T47"/>
              <a:gd fmla="*/ 351481 w 74" name="T48"/>
              <a:gd fmla="*/ 423231 h 93" name="T49"/>
              <a:gd fmla="*/ 345989 w 74" name="T50"/>
              <a:gd fmla="*/ 450713 h 93" name="T51"/>
              <a:gd fmla="*/ 367957 w 74" name="T52"/>
              <a:gd fmla="*/ 434224 h 93" name="T53"/>
              <a:gd fmla="*/ 291070 w 74" name="T54"/>
              <a:gd fmla="*/ 390252 h 93" name="T55"/>
              <a:gd fmla="*/ 274595 w 74" name="T56"/>
              <a:gd fmla="*/ 395748 h 93" name="T57"/>
              <a:gd fmla="*/ 285578 w 74" name="T58"/>
              <a:gd fmla="*/ 384755 h 93" name="T59"/>
              <a:gd fmla="*/ 280086 w 74" name="T60"/>
              <a:gd fmla="*/ 390252 h 93" name="T61"/>
              <a:gd fmla="*/ 280086 w 74" name="T62"/>
              <a:gd fmla="*/ 329790 h 93" name="T63"/>
              <a:gd fmla="*/ 274595 w 74" name="T64"/>
              <a:gd fmla="*/ 346280 h 93" name="T65"/>
              <a:gd fmla="*/ 192216 w 74" name="T66"/>
              <a:gd fmla="*/ 208867 h 93" name="T67"/>
              <a:gd fmla="*/ 362465 w 74" name="T68"/>
              <a:gd fmla="*/ 236350 h 93" name="T69"/>
              <a:gd fmla="*/ 5492 w 74" name="T70"/>
              <a:gd fmla="*/ 0 h 93" name="T71"/>
              <a:gd fmla="*/ 43935 w 74" name="T72"/>
              <a:gd fmla="*/ 478196 h 93" name="T73"/>
              <a:gd fmla="*/ 164757 w 74" name="T74"/>
              <a:gd fmla="*/ 450713 h 93" name="T75"/>
              <a:gd fmla="*/ 247135 w 74" name="T76"/>
              <a:gd fmla="*/ 395748 h 93" name="T77"/>
              <a:gd fmla="*/ 236151 w 74" name="T78"/>
              <a:gd fmla="*/ 357273 h 93" name="T79"/>
              <a:gd fmla="*/ 197708 w 74" name="T80"/>
              <a:gd fmla="*/ 313301 h 93" name="T81"/>
              <a:gd fmla="*/ 252627 w 74" name="T82"/>
              <a:gd fmla="*/ 445217 h 93" name="T83"/>
              <a:gd fmla="*/ 252627 w 74" name="T84"/>
              <a:gd fmla="*/ 379259 h 93" name="T85"/>
              <a:gd fmla="*/ 263611 w 74" name="T86"/>
              <a:gd fmla="*/ 318797 h 93" name="T87"/>
              <a:gd fmla="*/ 302054 w 74" name="T88"/>
              <a:gd fmla="*/ 269329 h 93" name="T89"/>
              <a:gd fmla="*/ 384432 w 74" name="T90"/>
              <a:gd fmla="*/ 428727 h 93" name="T91"/>
              <a:gd fmla="*/ 384432 w 74" name="T92"/>
              <a:gd fmla="*/ 395748 h 93" name="T93"/>
              <a:gd fmla="*/ 384432 w 74" name="T94"/>
              <a:gd fmla="*/ 296811 h 93" name="T95"/>
              <a:gd fmla="*/ 378941 w 74" name="T96"/>
              <a:gd fmla="*/ 247343 h 93" name="T97"/>
              <a:gd fmla="*/ 192216 w 74" name="T98"/>
              <a:gd fmla="*/ 115427 h 93" name="T99"/>
              <a:gd fmla="*/ 362465 w 74" name="T100"/>
              <a:gd fmla="*/ 208867 h 93" name="T101"/>
              <a:gd fmla="*/ 291070 w 74" name="T102"/>
              <a:gd fmla="*/ 153902 h 93" name="T103"/>
              <a:gd fmla="*/ 214184 w 74" name="T104"/>
              <a:gd fmla="*/ 197874 h 93" name="T105"/>
              <a:gd fmla="*/ 378941 w 74" name="T106"/>
              <a:gd fmla="*/ 181385 h 93" name="T107"/>
              <a:gd fmla="*/ 378941 w 74" name="T108"/>
              <a:gd fmla="*/ 148406 h 93" name="T109"/>
              <a:gd fmla="*/ 378941 w 74" name="T110"/>
              <a:gd fmla="*/ 186881 h 93" name="T111"/>
              <a:gd fmla="*/ 378941 w 74" name="T112"/>
              <a:gd fmla="*/ 214364 h 93" name="T113"/>
              <a:gd fmla="*/ 356973 w 74" name="T114"/>
              <a:gd fmla="*/ 225357 h 93" name="T115"/>
              <a:gd fmla="*/ 356973 w 74" name="T116"/>
              <a:gd fmla="*/ 236350 h 93" name="T117"/>
              <a:gd fmla="*/ 291070 w 74" name="T118"/>
              <a:gd fmla="*/ 197874 h 9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93" w="74">
                <a:moveTo>
                  <a:pt x="38" y="34"/>
                </a:moveTo>
                <a:cubicBezTo>
                  <a:pt x="35" y="34"/>
                  <a:pt x="35" y="34"/>
                  <a:pt x="35" y="34"/>
                </a:cubicBezTo>
                <a:cubicBezTo>
                  <a:pt x="35" y="34"/>
                  <a:pt x="35" y="34"/>
                  <a:pt x="35" y="34"/>
                </a:cubicBezTo>
                <a:cubicBezTo>
                  <a:pt x="35" y="35"/>
                  <a:pt x="35" y="35"/>
                  <a:pt x="35" y="35"/>
                </a:cubicBezTo>
                <a:cubicBezTo>
                  <a:pt x="35" y="35"/>
                  <a:pt x="35" y="36"/>
                  <a:pt x="35" y="36"/>
                </a:cubicBezTo>
                <a:cubicBezTo>
                  <a:pt x="38" y="36"/>
                  <a:pt x="38" y="36"/>
                  <a:pt x="38" y="36"/>
                </a:cubicBezTo>
                <a:cubicBezTo>
                  <a:pt x="38" y="36"/>
                  <a:pt x="38" y="35"/>
                  <a:pt x="38" y="35"/>
                </a:cubicBezTo>
                <a:cubicBezTo>
                  <a:pt x="38" y="34"/>
                  <a:pt x="38" y="34"/>
                  <a:pt x="38" y="34"/>
                </a:cubicBezTo>
                <a:cubicBezTo>
                  <a:pt x="38" y="34"/>
                  <a:pt x="38" y="34"/>
                  <a:pt x="38" y="34"/>
                </a:cubicBezTo>
                <a:close/>
                <a:moveTo>
                  <a:pt x="65" y="53"/>
                </a:moveTo>
                <a:cubicBezTo>
                  <a:pt x="66" y="53"/>
                  <a:pt x="66" y="52"/>
                  <a:pt x="66" y="52"/>
                </a:cubicBezTo>
                <a:cubicBezTo>
                  <a:pt x="66" y="51"/>
                  <a:pt x="66" y="51"/>
                  <a:pt x="66" y="51"/>
                </a:cubicBezTo>
                <a:cubicBezTo>
                  <a:pt x="65" y="51"/>
                  <a:pt x="65" y="51"/>
                  <a:pt x="65" y="51"/>
                </a:cubicBezTo>
                <a:cubicBezTo>
                  <a:pt x="64" y="51"/>
                  <a:pt x="64" y="51"/>
                  <a:pt x="64" y="51"/>
                </a:cubicBezTo>
                <a:cubicBezTo>
                  <a:pt x="64" y="51"/>
                  <a:pt x="64" y="51"/>
                  <a:pt x="63" y="51"/>
                </a:cubicBezTo>
                <a:cubicBezTo>
                  <a:pt x="63" y="51"/>
                  <a:pt x="63" y="52"/>
                  <a:pt x="63" y="52"/>
                </a:cubicBezTo>
                <a:cubicBezTo>
                  <a:pt x="64" y="52"/>
                  <a:pt x="64" y="52"/>
                  <a:pt x="64" y="52"/>
                </a:cubicBezTo>
                <a:cubicBezTo>
                  <a:pt x="64" y="52"/>
                  <a:pt x="64" y="52"/>
                  <a:pt x="64" y="51"/>
                </a:cubicBezTo>
                <a:cubicBezTo>
                  <a:pt x="64" y="51"/>
                  <a:pt x="64" y="51"/>
                  <a:pt x="65" y="51"/>
                </a:cubicBezTo>
                <a:cubicBezTo>
                  <a:pt x="65" y="51"/>
                  <a:pt x="65" y="51"/>
                  <a:pt x="65" y="51"/>
                </a:cubicBezTo>
                <a:cubicBezTo>
                  <a:pt x="65" y="52"/>
                  <a:pt x="65" y="52"/>
                  <a:pt x="65" y="52"/>
                </a:cubicBezTo>
                <a:cubicBezTo>
                  <a:pt x="65" y="52"/>
                  <a:pt x="65" y="52"/>
                  <a:pt x="65" y="52"/>
                </a:cubicBezTo>
                <a:cubicBezTo>
                  <a:pt x="65" y="52"/>
                  <a:pt x="65" y="52"/>
                  <a:pt x="64" y="52"/>
                </a:cubicBezTo>
                <a:cubicBezTo>
                  <a:pt x="64" y="53"/>
                  <a:pt x="64" y="53"/>
                  <a:pt x="64" y="53"/>
                </a:cubicBezTo>
                <a:cubicBezTo>
                  <a:pt x="64" y="53"/>
                  <a:pt x="65" y="53"/>
                  <a:pt x="65" y="53"/>
                </a:cubicBezTo>
                <a:cubicBezTo>
                  <a:pt x="65" y="53"/>
                  <a:pt x="65" y="53"/>
                  <a:pt x="65" y="53"/>
                </a:cubicBezTo>
                <a:cubicBezTo>
                  <a:pt x="65" y="53"/>
                  <a:pt x="65" y="54"/>
                  <a:pt x="65" y="54"/>
                </a:cubicBezTo>
                <a:cubicBezTo>
                  <a:pt x="65" y="54"/>
                  <a:pt x="65" y="54"/>
                  <a:pt x="65" y="54"/>
                </a:cubicBezTo>
                <a:cubicBezTo>
                  <a:pt x="65" y="55"/>
                  <a:pt x="65" y="55"/>
                  <a:pt x="65" y="55"/>
                </a:cubicBezTo>
                <a:cubicBezTo>
                  <a:pt x="64" y="55"/>
                  <a:pt x="64" y="55"/>
                  <a:pt x="64" y="54"/>
                </a:cubicBezTo>
                <a:cubicBezTo>
                  <a:pt x="64" y="54"/>
                  <a:pt x="64" y="54"/>
                  <a:pt x="64" y="54"/>
                </a:cubicBezTo>
                <a:cubicBezTo>
                  <a:pt x="63" y="54"/>
                  <a:pt x="63" y="54"/>
                  <a:pt x="63" y="54"/>
                </a:cubicBezTo>
                <a:cubicBezTo>
                  <a:pt x="63" y="54"/>
                  <a:pt x="63" y="55"/>
                  <a:pt x="64" y="55"/>
                </a:cubicBezTo>
                <a:cubicBezTo>
                  <a:pt x="64" y="55"/>
                  <a:pt x="64" y="55"/>
                  <a:pt x="65" y="55"/>
                </a:cubicBezTo>
                <a:cubicBezTo>
                  <a:pt x="65" y="55"/>
                  <a:pt x="65" y="55"/>
                  <a:pt x="66" y="55"/>
                </a:cubicBezTo>
                <a:cubicBezTo>
                  <a:pt x="66" y="55"/>
                  <a:pt x="66" y="54"/>
                  <a:pt x="66" y="54"/>
                </a:cubicBezTo>
                <a:cubicBezTo>
                  <a:pt x="66" y="54"/>
                  <a:pt x="66" y="53"/>
                  <a:pt x="66" y="53"/>
                </a:cubicBezTo>
                <a:cubicBezTo>
                  <a:pt x="66" y="53"/>
                  <a:pt x="66" y="53"/>
                  <a:pt x="65" y="53"/>
                </a:cubicBezTo>
                <a:close/>
                <a:moveTo>
                  <a:pt x="38" y="39"/>
                </a:moveTo>
                <a:cubicBezTo>
                  <a:pt x="35" y="39"/>
                  <a:pt x="35" y="39"/>
                  <a:pt x="35" y="39"/>
                </a:cubicBezTo>
                <a:cubicBezTo>
                  <a:pt x="35" y="39"/>
                  <a:pt x="35" y="39"/>
                  <a:pt x="35" y="39"/>
                </a:cubicBezTo>
                <a:cubicBezTo>
                  <a:pt x="35" y="41"/>
                  <a:pt x="35" y="41"/>
                  <a:pt x="35" y="41"/>
                </a:cubicBezTo>
                <a:cubicBezTo>
                  <a:pt x="35" y="41"/>
                  <a:pt x="35" y="41"/>
                  <a:pt x="35" y="41"/>
                </a:cubicBezTo>
                <a:cubicBezTo>
                  <a:pt x="38" y="41"/>
                  <a:pt x="38" y="41"/>
                  <a:pt x="38" y="41"/>
                </a:cubicBezTo>
                <a:cubicBezTo>
                  <a:pt x="38" y="41"/>
                  <a:pt x="38" y="41"/>
                  <a:pt x="38" y="41"/>
                </a:cubicBezTo>
                <a:cubicBezTo>
                  <a:pt x="38" y="39"/>
                  <a:pt x="38" y="39"/>
                  <a:pt x="38" y="39"/>
                </a:cubicBezTo>
                <a:cubicBezTo>
                  <a:pt x="38" y="39"/>
                  <a:pt x="38" y="39"/>
                  <a:pt x="38" y="39"/>
                </a:cubicBezTo>
                <a:close/>
                <a:moveTo>
                  <a:pt x="39" y="38"/>
                </a:moveTo>
                <a:cubicBezTo>
                  <a:pt x="51" y="38"/>
                  <a:pt x="51" y="38"/>
                  <a:pt x="51" y="38"/>
                </a:cubicBezTo>
                <a:cubicBezTo>
                  <a:pt x="51" y="38"/>
                  <a:pt x="51" y="38"/>
                  <a:pt x="51" y="38"/>
                </a:cubicBezTo>
                <a:cubicBezTo>
                  <a:pt x="39" y="38"/>
                  <a:pt x="39" y="38"/>
                  <a:pt x="39" y="38"/>
                </a:cubicBezTo>
                <a:close/>
                <a:moveTo>
                  <a:pt x="39" y="43"/>
                </a:moveTo>
                <a:cubicBezTo>
                  <a:pt x="51" y="43"/>
                  <a:pt x="51" y="43"/>
                  <a:pt x="51" y="43"/>
                </a:cubicBezTo>
                <a:cubicBezTo>
                  <a:pt x="51" y="43"/>
                  <a:pt x="51" y="43"/>
                  <a:pt x="51" y="43"/>
                </a:cubicBezTo>
                <a:cubicBezTo>
                  <a:pt x="39" y="43"/>
                  <a:pt x="39" y="43"/>
                  <a:pt x="39" y="43"/>
                </a:cubicBezTo>
                <a:close/>
                <a:moveTo>
                  <a:pt x="39" y="41"/>
                </a:moveTo>
                <a:cubicBezTo>
                  <a:pt x="51" y="41"/>
                  <a:pt x="51" y="41"/>
                  <a:pt x="51" y="41"/>
                </a:cubicBezTo>
                <a:cubicBezTo>
                  <a:pt x="51" y="41"/>
                  <a:pt x="51" y="41"/>
                  <a:pt x="51" y="41"/>
                </a:cubicBezTo>
                <a:cubicBezTo>
                  <a:pt x="39" y="41"/>
                  <a:pt x="39" y="41"/>
                  <a:pt x="39" y="41"/>
                </a:cubicBezTo>
                <a:close/>
                <a:moveTo>
                  <a:pt x="65" y="61"/>
                </a:moveTo>
                <a:cubicBezTo>
                  <a:pt x="65" y="61"/>
                  <a:pt x="64" y="61"/>
                  <a:pt x="64" y="62"/>
                </a:cubicBezTo>
                <a:cubicBezTo>
                  <a:pt x="64" y="61"/>
                  <a:pt x="64" y="61"/>
                  <a:pt x="64" y="60"/>
                </a:cubicBezTo>
                <a:cubicBezTo>
                  <a:pt x="64" y="60"/>
                  <a:pt x="65" y="60"/>
                  <a:pt x="65" y="60"/>
                </a:cubicBezTo>
                <a:cubicBezTo>
                  <a:pt x="65" y="60"/>
                  <a:pt x="65" y="60"/>
                  <a:pt x="65" y="60"/>
                </a:cubicBezTo>
                <a:cubicBezTo>
                  <a:pt x="65" y="60"/>
                  <a:pt x="65" y="61"/>
                  <a:pt x="65" y="61"/>
                </a:cubicBezTo>
                <a:cubicBezTo>
                  <a:pt x="66" y="61"/>
                  <a:pt x="66" y="61"/>
                  <a:pt x="66" y="61"/>
                </a:cubicBezTo>
                <a:cubicBezTo>
                  <a:pt x="66" y="60"/>
                  <a:pt x="66" y="60"/>
                  <a:pt x="66" y="60"/>
                </a:cubicBezTo>
                <a:cubicBezTo>
                  <a:pt x="65" y="60"/>
                  <a:pt x="65" y="59"/>
                  <a:pt x="65" y="59"/>
                </a:cubicBezTo>
                <a:cubicBezTo>
                  <a:pt x="64" y="59"/>
                  <a:pt x="64" y="60"/>
                  <a:pt x="64" y="60"/>
                </a:cubicBezTo>
                <a:cubicBezTo>
                  <a:pt x="63" y="60"/>
                  <a:pt x="63" y="61"/>
                  <a:pt x="63" y="62"/>
                </a:cubicBezTo>
                <a:cubicBezTo>
                  <a:pt x="63" y="63"/>
                  <a:pt x="63" y="63"/>
                  <a:pt x="64" y="64"/>
                </a:cubicBezTo>
                <a:cubicBezTo>
                  <a:pt x="64" y="64"/>
                  <a:pt x="64" y="64"/>
                  <a:pt x="65" y="64"/>
                </a:cubicBezTo>
                <a:cubicBezTo>
                  <a:pt x="65" y="64"/>
                  <a:pt x="66" y="64"/>
                  <a:pt x="66" y="64"/>
                </a:cubicBezTo>
                <a:cubicBezTo>
                  <a:pt x="66" y="64"/>
                  <a:pt x="66" y="63"/>
                  <a:pt x="66" y="63"/>
                </a:cubicBezTo>
                <a:cubicBezTo>
                  <a:pt x="66" y="62"/>
                  <a:pt x="66" y="62"/>
                  <a:pt x="66" y="62"/>
                </a:cubicBezTo>
                <a:cubicBezTo>
                  <a:pt x="66" y="61"/>
                  <a:pt x="65" y="61"/>
                  <a:pt x="65" y="61"/>
                </a:cubicBezTo>
                <a:close/>
                <a:moveTo>
                  <a:pt x="65" y="63"/>
                </a:moveTo>
                <a:cubicBezTo>
                  <a:pt x="65" y="63"/>
                  <a:pt x="65" y="64"/>
                  <a:pt x="65" y="64"/>
                </a:cubicBezTo>
                <a:cubicBezTo>
                  <a:pt x="65" y="64"/>
                  <a:pt x="64" y="63"/>
                  <a:pt x="64" y="63"/>
                </a:cubicBezTo>
                <a:cubicBezTo>
                  <a:pt x="64" y="63"/>
                  <a:pt x="64" y="63"/>
                  <a:pt x="64" y="63"/>
                </a:cubicBezTo>
                <a:cubicBezTo>
                  <a:pt x="64" y="62"/>
                  <a:pt x="64" y="62"/>
                  <a:pt x="64" y="62"/>
                </a:cubicBezTo>
                <a:cubicBezTo>
                  <a:pt x="64" y="62"/>
                  <a:pt x="65" y="62"/>
                  <a:pt x="65" y="62"/>
                </a:cubicBezTo>
                <a:cubicBezTo>
                  <a:pt x="65" y="62"/>
                  <a:pt x="65" y="62"/>
                  <a:pt x="65" y="62"/>
                </a:cubicBezTo>
                <a:cubicBezTo>
                  <a:pt x="65" y="62"/>
                  <a:pt x="65" y="62"/>
                  <a:pt x="65" y="63"/>
                </a:cubicBezTo>
                <a:cubicBezTo>
                  <a:pt x="65" y="63"/>
                  <a:pt x="65" y="63"/>
                  <a:pt x="65" y="63"/>
                </a:cubicBezTo>
                <a:close/>
                <a:moveTo>
                  <a:pt x="38" y="31"/>
                </a:moveTo>
                <a:cubicBezTo>
                  <a:pt x="35" y="31"/>
                  <a:pt x="35" y="31"/>
                  <a:pt x="35" y="31"/>
                </a:cubicBezTo>
                <a:cubicBezTo>
                  <a:pt x="35" y="31"/>
                  <a:pt x="35" y="31"/>
                  <a:pt x="35" y="31"/>
                </a:cubicBezTo>
                <a:cubicBezTo>
                  <a:pt x="35" y="33"/>
                  <a:pt x="35" y="33"/>
                  <a:pt x="35" y="33"/>
                </a:cubicBezTo>
                <a:cubicBezTo>
                  <a:pt x="35" y="33"/>
                  <a:pt x="35" y="33"/>
                  <a:pt x="35" y="33"/>
                </a:cubicBezTo>
                <a:cubicBezTo>
                  <a:pt x="38" y="33"/>
                  <a:pt x="38" y="33"/>
                  <a:pt x="38" y="33"/>
                </a:cubicBezTo>
                <a:cubicBezTo>
                  <a:pt x="38" y="33"/>
                  <a:pt x="38" y="33"/>
                  <a:pt x="38" y="33"/>
                </a:cubicBezTo>
                <a:cubicBezTo>
                  <a:pt x="38" y="31"/>
                  <a:pt x="38" y="31"/>
                  <a:pt x="38" y="31"/>
                </a:cubicBezTo>
                <a:cubicBezTo>
                  <a:pt x="38" y="31"/>
                  <a:pt x="38" y="31"/>
                  <a:pt x="38" y="31"/>
                </a:cubicBezTo>
                <a:close/>
                <a:moveTo>
                  <a:pt x="38" y="26"/>
                </a:moveTo>
                <a:cubicBezTo>
                  <a:pt x="35" y="26"/>
                  <a:pt x="35" y="26"/>
                  <a:pt x="35" y="26"/>
                </a:cubicBezTo>
                <a:cubicBezTo>
                  <a:pt x="35" y="26"/>
                  <a:pt x="35" y="26"/>
                  <a:pt x="35" y="26"/>
                </a:cubicBezTo>
                <a:cubicBezTo>
                  <a:pt x="35" y="27"/>
                  <a:pt x="35" y="27"/>
                  <a:pt x="35" y="27"/>
                </a:cubicBezTo>
                <a:cubicBezTo>
                  <a:pt x="35" y="27"/>
                  <a:pt x="35" y="28"/>
                  <a:pt x="35" y="28"/>
                </a:cubicBezTo>
                <a:cubicBezTo>
                  <a:pt x="38" y="28"/>
                  <a:pt x="38" y="28"/>
                  <a:pt x="38" y="28"/>
                </a:cubicBezTo>
                <a:cubicBezTo>
                  <a:pt x="38" y="28"/>
                  <a:pt x="38" y="27"/>
                  <a:pt x="38" y="27"/>
                </a:cubicBezTo>
                <a:cubicBezTo>
                  <a:pt x="38" y="26"/>
                  <a:pt x="38" y="26"/>
                  <a:pt x="38" y="26"/>
                </a:cubicBezTo>
                <a:cubicBezTo>
                  <a:pt x="38" y="26"/>
                  <a:pt x="38" y="26"/>
                  <a:pt x="38" y="26"/>
                </a:cubicBezTo>
                <a:close/>
                <a:moveTo>
                  <a:pt x="38" y="29"/>
                </a:moveTo>
                <a:cubicBezTo>
                  <a:pt x="35" y="29"/>
                  <a:pt x="35" y="29"/>
                  <a:pt x="35" y="29"/>
                </a:cubicBezTo>
                <a:cubicBezTo>
                  <a:pt x="35" y="29"/>
                  <a:pt x="35" y="29"/>
                  <a:pt x="35" y="29"/>
                </a:cubicBezTo>
                <a:cubicBezTo>
                  <a:pt x="35" y="30"/>
                  <a:pt x="35" y="30"/>
                  <a:pt x="35" y="30"/>
                </a:cubicBezTo>
                <a:cubicBezTo>
                  <a:pt x="35" y="30"/>
                  <a:pt x="35" y="30"/>
                  <a:pt x="35" y="30"/>
                </a:cubicBezTo>
                <a:cubicBezTo>
                  <a:pt x="38" y="30"/>
                  <a:pt x="38" y="30"/>
                  <a:pt x="38" y="30"/>
                </a:cubicBezTo>
                <a:cubicBezTo>
                  <a:pt x="38" y="30"/>
                  <a:pt x="38" y="30"/>
                  <a:pt x="38" y="30"/>
                </a:cubicBezTo>
                <a:cubicBezTo>
                  <a:pt x="38" y="29"/>
                  <a:pt x="38" y="29"/>
                  <a:pt x="38" y="29"/>
                </a:cubicBezTo>
                <a:cubicBezTo>
                  <a:pt x="38" y="29"/>
                  <a:pt x="38" y="29"/>
                  <a:pt x="38" y="29"/>
                </a:cubicBezTo>
                <a:close/>
                <a:moveTo>
                  <a:pt x="38" y="42"/>
                </a:moveTo>
                <a:cubicBezTo>
                  <a:pt x="35" y="42"/>
                  <a:pt x="35" y="42"/>
                  <a:pt x="35" y="42"/>
                </a:cubicBezTo>
                <a:cubicBezTo>
                  <a:pt x="35" y="42"/>
                  <a:pt x="35" y="42"/>
                  <a:pt x="35" y="42"/>
                </a:cubicBezTo>
                <a:cubicBezTo>
                  <a:pt x="35" y="43"/>
                  <a:pt x="35" y="43"/>
                  <a:pt x="35" y="43"/>
                </a:cubicBezTo>
                <a:cubicBezTo>
                  <a:pt x="35" y="43"/>
                  <a:pt x="35" y="43"/>
                  <a:pt x="35" y="43"/>
                </a:cubicBezTo>
                <a:cubicBezTo>
                  <a:pt x="38" y="43"/>
                  <a:pt x="38" y="43"/>
                  <a:pt x="38" y="43"/>
                </a:cubicBezTo>
                <a:cubicBezTo>
                  <a:pt x="38" y="43"/>
                  <a:pt x="38" y="43"/>
                  <a:pt x="38" y="43"/>
                </a:cubicBezTo>
                <a:cubicBezTo>
                  <a:pt x="38" y="42"/>
                  <a:pt x="38" y="42"/>
                  <a:pt x="38" y="42"/>
                </a:cubicBezTo>
                <a:cubicBezTo>
                  <a:pt x="38" y="42"/>
                  <a:pt x="38" y="42"/>
                  <a:pt x="38" y="42"/>
                </a:cubicBezTo>
                <a:close/>
                <a:moveTo>
                  <a:pt x="39" y="51"/>
                </a:moveTo>
                <a:cubicBezTo>
                  <a:pt x="39" y="52"/>
                  <a:pt x="38" y="52"/>
                  <a:pt x="38" y="52"/>
                </a:cubicBezTo>
                <a:cubicBezTo>
                  <a:pt x="38" y="53"/>
                  <a:pt x="38" y="53"/>
                  <a:pt x="38" y="53"/>
                </a:cubicBezTo>
                <a:cubicBezTo>
                  <a:pt x="39" y="52"/>
                  <a:pt x="39" y="52"/>
                  <a:pt x="39" y="52"/>
                </a:cubicBezTo>
                <a:cubicBezTo>
                  <a:pt x="39" y="55"/>
                  <a:pt x="39" y="55"/>
                  <a:pt x="39" y="55"/>
                </a:cubicBezTo>
                <a:cubicBezTo>
                  <a:pt x="40" y="55"/>
                  <a:pt x="40" y="55"/>
                  <a:pt x="40" y="55"/>
                </a:cubicBezTo>
                <a:cubicBezTo>
                  <a:pt x="40" y="51"/>
                  <a:pt x="40" y="51"/>
                  <a:pt x="40" y="51"/>
                </a:cubicBezTo>
                <a:cubicBezTo>
                  <a:pt x="39" y="51"/>
                  <a:pt x="39" y="51"/>
                  <a:pt x="39" y="51"/>
                </a:cubicBezTo>
                <a:cubicBezTo>
                  <a:pt x="39" y="51"/>
                  <a:pt x="39" y="51"/>
                  <a:pt x="39" y="51"/>
                </a:cubicBezTo>
                <a:close/>
                <a:moveTo>
                  <a:pt x="40" y="60"/>
                </a:moveTo>
                <a:cubicBezTo>
                  <a:pt x="39" y="60"/>
                  <a:pt x="39" y="60"/>
                  <a:pt x="39" y="60"/>
                </a:cubicBezTo>
                <a:cubicBezTo>
                  <a:pt x="37" y="63"/>
                  <a:pt x="37" y="63"/>
                  <a:pt x="37" y="63"/>
                </a:cubicBezTo>
                <a:cubicBezTo>
                  <a:pt x="37" y="63"/>
                  <a:pt x="37" y="63"/>
                  <a:pt x="37" y="63"/>
                </a:cubicBezTo>
                <a:cubicBezTo>
                  <a:pt x="39" y="63"/>
                  <a:pt x="39" y="63"/>
                  <a:pt x="39" y="63"/>
                </a:cubicBezTo>
                <a:cubicBezTo>
                  <a:pt x="39" y="64"/>
                  <a:pt x="39" y="64"/>
                  <a:pt x="39" y="64"/>
                </a:cubicBezTo>
                <a:cubicBezTo>
                  <a:pt x="40" y="64"/>
                  <a:pt x="40" y="64"/>
                  <a:pt x="40" y="64"/>
                </a:cubicBezTo>
                <a:cubicBezTo>
                  <a:pt x="40" y="63"/>
                  <a:pt x="40" y="63"/>
                  <a:pt x="40" y="63"/>
                </a:cubicBezTo>
                <a:cubicBezTo>
                  <a:pt x="41" y="63"/>
                  <a:pt x="41" y="63"/>
                  <a:pt x="41" y="63"/>
                </a:cubicBezTo>
                <a:cubicBezTo>
                  <a:pt x="41" y="63"/>
                  <a:pt x="41" y="63"/>
                  <a:pt x="41" y="63"/>
                </a:cubicBezTo>
                <a:cubicBezTo>
                  <a:pt x="40" y="63"/>
                  <a:pt x="40" y="63"/>
                  <a:pt x="40" y="63"/>
                </a:cubicBezTo>
                <a:lnTo>
                  <a:pt x="40" y="60"/>
                </a:lnTo>
                <a:close/>
                <a:moveTo>
                  <a:pt x="39" y="63"/>
                </a:moveTo>
                <a:cubicBezTo>
                  <a:pt x="38" y="63"/>
                  <a:pt x="38" y="63"/>
                  <a:pt x="38" y="63"/>
                </a:cubicBezTo>
                <a:cubicBezTo>
                  <a:pt x="39" y="61"/>
                  <a:pt x="39" y="61"/>
                  <a:pt x="39" y="61"/>
                </a:cubicBezTo>
                <a:lnTo>
                  <a:pt x="39" y="63"/>
                </a:lnTo>
                <a:close/>
                <a:moveTo>
                  <a:pt x="65" y="68"/>
                </a:moveTo>
                <a:cubicBezTo>
                  <a:pt x="64" y="68"/>
                  <a:pt x="64" y="69"/>
                  <a:pt x="64" y="69"/>
                </a:cubicBezTo>
                <a:cubicBezTo>
                  <a:pt x="63" y="69"/>
                  <a:pt x="63" y="70"/>
                  <a:pt x="63" y="70"/>
                </a:cubicBezTo>
                <a:cubicBezTo>
                  <a:pt x="63" y="70"/>
                  <a:pt x="63" y="71"/>
                  <a:pt x="63" y="71"/>
                </a:cubicBezTo>
                <a:cubicBezTo>
                  <a:pt x="64" y="71"/>
                  <a:pt x="64" y="72"/>
                  <a:pt x="64" y="72"/>
                </a:cubicBezTo>
                <a:cubicBezTo>
                  <a:pt x="65" y="72"/>
                  <a:pt x="65" y="71"/>
                  <a:pt x="65" y="71"/>
                </a:cubicBezTo>
                <a:cubicBezTo>
                  <a:pt x="65" y="72"/>
                  <a:pt x="65" y="72"/>
                  <a:pt x="65" y="72"/>
                </a:cubicBezTo>
                <a:cubicBezTo>
                  <a:pt x="65" y="72"/>
                  <a:pt x="65" y="72"/>
                  <a:pt x="65" y="72"/>
                </a:cubicBezTo>
                <a:cubicBezTo>
                  <a:pt x="64" y="72"/>
                  <a:pt x="64" y="72"/>
                  <a:pt x="64" y="72"/>
                </a:cubicBezTo>
                <a:cubicBezTo>
                  <a:pt x="64" y="72"/>
                  <a:pt x="64" y="72"/>
                  <a:pt x="64" y="72"/>
                </a:cubicBezTo>
                <a:cubicBezTo>
                  <a:pt x="63" y="72"/>
                  <a:pt x="63" y="72"/>
                  <a:pt x="63" y="72"/>
                </a:cubicBezTo>
                <a:cubicBezTo>
                  <a:pt x="63" y="72"/>
                  <a:pt x="63" y="73"/>
                  <a:pt x="64" y="73"/>
                </a:cubicBezTo>
                <a:cubicBezTo>
                  <a:pt x="64" y="73"/>
                  <a:pt x="64" y="73"/>
                  <a:pt x="65" y="73"/>
                </a:cubicBezTo>
                <a:cubicBezTo>
                  <a:pt x="65" y="73"/>
                  <a:pt x="65" y="73"/>
                  <a:pt x="66" y="73"/>
                </a:cubicBezTo>
                <a:cubicBezTo>
                  <a:pt x="66" y="72"/>
                  <a:pt x="66" y="72"/>
                  <a:pt x="66" y="71"/>
                </a:cubicBezTo>
                <a:cubicBezTo>
                  <a:pt x="66" y="70"/>
                  <a:pt x="66" y="69"/>
                  <a:pt x="66" y="69"/>
                </a:cubicBezTo>
                <a:cubicBezTo>
                  <a:pt x="65" y="69"/>
                  <a:pt x="65" y="68"/>
                  <a:pt x="65" y="68"/>
                </a:cubicBezTo>
                <a:close/>
                <a:moveTo>
                  <a:pt x="65" y="71"/>
                </a:moveTo>
                <a:cubicBezTo>
                  <a:pt x="65" y="71"/>
                  <a:pt x="65" y="71"/>
                  <a:pt x="65" y="71"/>
                </a:cubicBezTo>
                <a:cubicBezTo>
                  <a:pt x="64" y="71"/>
                  <a:pt x="64" y="71"/>
                  <a:pt x="64" y="71"/>
                </a:cubicBezTo>
                <a:cubicBezTo>
                  <a:pt x="64" y="71"/>
                  <a:pt x="64" y="70"/>
                  <a:pt x="64" y="70"/>
                </a:cubicBezTo>
                <a:cubicBezTo>
                  <a:pt x="64" y="70"/>
                  <a:pt x="64" y="69"/>
                  <a:pt x="64" y="69"/>
                </a:cubicBezTo>
                <a:cubicBezTo>
                  <a:pt x="64" y="69"/>
                  <a:pt x="64" y="69"/>
                  <a:pt x="65" y="69"/>
                </a:cubicBezTo>
                <a:cubicBezTo>
                  <a:pt x="65" y="69"/>
                  <a:pt x="65" y="69"/>
                  <a:pt x="65" y="69"/>
                </a:cubicBezTo>
                <a:cubicBezTo>
                  <a:pt x="65" y="70"/>
                  <a:pt x="65" y="70"/>
                  <a:pt x="65" y="70"/>
                </a:cubicBezTo>
                <a:cubicBezTo>
                  <a:pt x="65" y="70"/>
                  <a:pt x="65" y="71"/>
                  <a:pt x="65" y="71"/>
                </a:cubicBezTo>
                <a:close/>
                <a:moveTo>
                  <a:pt x="52" y="77"/>
                </a:moveTo>
                <a:cubicBezTo>
                  <a:pt x="51" y="77"/>
                  <a:pt x="51" y="78"/>
                  <a:pt x="51" y="78"/>
                </a:cubicBezTo>
                <a:cubicBezTo>
                  <a:pt x="51" y="78"/>
                  <a:pt x="50" y="79"/>
                  <a:pt x="50" y="80"/>
                </a:cubicBezTo>
                <a:cubicBezTo>
                  <a:pt x="50" y="81"/>
                  <a:pt x="51" y="81"/>
                  <a:pt x="51" y="82"/>
                </a:cubicBezTo>
                <a:cubicBezTo>
                  <a:pt x="51" y="82"/>
                  <a:pt x="51" y="82"/>
                  <a:pt x="52" y="82"/>
                </a:cubicBezTo>
                <a:cubicBezTo>
                  <a:pt x="52" y="82"/>
                  <a:pt x="53" y="82"/>
                  <a:pt x="53" y="82"/>
                </a:cubicBezTo>
                <a:cubicBezTo>
                  <a:pt x="53" y="81"/>
                  <a:pt x="53" y="81"/>
                  <a:pt x="53" y="80"/>
                </a:cubicBezTo>
                <a:cubicBezTo>
                  <a:pt x="53" y="79"/>
                  <a:pt x="53" y="78"/>
                  <a:pt x="53" y="78"/>
                </a:cubicBezTo>
                <a:cubicBezTo>
                  <a:pt x="53" y="78"/>
                  <a:pt x="52" y="77"/>
                  <a:pt x="52" y="77"/>
                </a:cubicBezTo>
                <a:close/>
                <a:moveTo>
                  <a:pt x="52" y="81"/>
                </a:moveTo>
                <a:cubicBezTo>
                  <a:pt x="52" y="81"/>
                  <a:pt x="52" y="81"/>
                  <a:pt x="52" y="81"/>
                </a:cubicBezTo>
                <a:cubicBezTo>
                  <a:pt x="52" y="81"/>
                  <a:pt x="52" y="81"/>
                  <a:pt x="52" y="81"/>
                </a:cubicBezTo>
                <a:cubicBezTo>
                  <a:pt x="52" y="81"/>
                  <a:pt x="52" y="81"/>
                  <a:pt x="52" y="81"/>
                </a:cubicBezTo>
                <a:cubicBezTo>
                  <a:pt x="52" y="81"/>
                  <a:pt x="51" y="81"/>
                  <a:pt x="51" y="81"/>
                </a:cubicBezTo>
                <a:cubicBezTo>
                  <a:pt x="51" y="81"/>
                  <a:pt x="51" y="80"/>
                  <a:pt x="51" y="80"/>
                </a:cubicBezTo>
                <a:cubicBezTo>
                  <a:pt x="51" y="79"/>
                  <a:pt x="51" y="79"/>
                  <a:pt x="51" y="79"/>
                </a:cubicBezTo>
                <a:cubicBezTo>
                  <a:pt x="51" y="78"/>
                  <a:pt x="52" y="78"/>
                  <a:pt x="52" y="78"/>
                </a:cubicBezTo>
                <a:cubicBezTo>
                  <a:pt x="52" y="78"/>
                  <a:pt x="52" y="78"/>
                  <a:pt x="52" y="78"/>
                </a:cubicBezTo>
                <a:cubicBezTo>
                  <a:pt x="52" y="78"/>
                  <a:pt x="52" y="78"/>
                  <a:pt x="52" y="78"/>
                </a:cubicBezTo>
                <a:cubicBezTo>
                  <a:pt x="52" y="78"/>
                  <a:pt x="52" y="78"/>
                  <a:pt x="52" y="79"/>
                </a:cubicBezTo>
                <a:cubicBezTo>
                  <a:pt x="52" y="79"/>
                  <a:pt x="52" y="79"/>
                  <a:pt x="52" y="80"/>
                </a:cubicBezTo>
                <a:cubicBezTo>
                  <a:pt x="52" y="80"/>
                  <a:pt x="52" y="81"/>
                  <a:pt x="52" y="81"/>
                </a:cubicBezTo>
                <a:close/>
                <a:moveTo>
                  <a:pt x="38" y="69"/>
                </a:moveTo>
                <a:cubicBezTo>
                  <a:pt x="40" y="69"/>
                  <a:pt x="40" y="69"/>
                  <a:pt x="40" y="69"/>
                </a:cubicBezTo>
                <a:cubicBezTo>
                  <a:pt x="39" y="70"/>
                  <a:pt x="39" y="70"/>
                  <a:pt x="39" y="71"/>
                </a:cubicBezTo>
                <a:cubicBezTo>
                  <a:pt x="38" y="72"/>
                  <a:pt x="38" y="72"/>
                  <a:pt x="38" y="73"/>
                </a:cubicBezTo>
                <a:cubicBezTo>
                  <a:pt x="39" y="73"/>
                  <a:pt x="39" y="73"/>
                  <a:pt x="39" y="73"/>
                </a:cubicBezTo>
                <a:cubicBezTo>
                  <a:pt x="39" y="73"/>
                  <a:pt x="39" y="72"/>
                  <a:pt x="39" y="72"/>
                </a:cubicBezTo>
                <a:cubicBezTo>
                  <a:pt x="39" y="71"/>
                  <a:pt x="40" y="71"/>
                  <a:pt x="40" y="70"/>
                </a:cubicBezTo>
                <a:cubicBezTo>
                  <a:pt x="40" y="70"/>
                  <a:pt x="40" y="69"/>
                  <a:pt x="41" y="69"/>
                </a:cubicBezTo>
                <a:cubicBezTo>
                  <a:pt x="41" y="69"/>
                  <a:pt x="41" y="69"/>
                  <a:pt x="41" y="69"/>
                </a:cubicBezTo>
                <a:cubicBezTo>
                  <a:pt x="38" y="69"/>
                  <a:pt x="38" y="69"/>
                  <a:pt x="38" y="69"/>
                </a:cubicBezTo>
                <a:close/>
                <a:moveTo>
                  <a:pt x="41" y="78"/>
                </a:moveTo>
                <a:cubicBezTo>
                  <a:pt x="40" y="77"/>
                  <a:pt x="40" y="77"/>
                  <a:pt x="40" y="77"/>
                </a:cubicBezTo>
                <a:cubicBezTo>
                  <a:pt x="39" y="79"/>
                  <a:pt x="39" y="79"/>
                  <a:pt x="39" y="79"/>
                </a:cubicBezTo>
                <a:cubicBezTo>
                  <a:pt x="38" y="77"/>
                  <a:pt x="38" y="77"/>
                  <a:pt x="38" y="77"/>
                </a:cubicBezTo>
                <a:cubicBezTo>
                  <a:pt x="38" y="78"/>
                  <a:pt x="38" y="78"/>
                  <a:pt x="38" y="78"/>
                </a:cubicBezTo>
                <a:cubicBezTo>
                  <a:pt x="38" y="79"/>
                  <a:pt x="38" y="79"/>
                  <a:pt x="38" y="79"/>
                </a:cubicBezTo>
                <a:cubicBezTo>
                  <a:pt x="37" y="79"/>
                  <a:pt x="37" y="79"/>
                  <a:pt x="37" y="79"/>
                </a:cubicBezTo>
                <a:cubicBezTo>
                  <a:pt x="37" y="80"/>
                  <a:pt x="37" y="80"/>
                  <a:pt x="37" y="80"/>
                </a:cubicBezTo>
                <a:cubicBezTo>
                  <a:pt x="38" y="80"/>
                  <a:pt x="38" y="80"/>
                  <a:pt x="38" y="80"/>
                </a:cubicBezTo>
                <a:cubicBezTo>
                  <a:pt x="38" y="82"/>
                  <a:pt x="38" y="82"/>
                  <a:pt x="38" y="82"/>
                </a:cubicBezTo>
                <a:cubicBezTo>
                  <a:pt x="38" y="82"/>
                  <a:pt x="38" y="82"/>
                  <a:pt x="38" y="82"/>
                </a:cubicBezTo>
                <a:cubicBezTo>
                  <a:pt x="39" y="81"/>
                  <a:pt x="39" y="81"/>
                  <a:pt x="39" y="81"/>
                </a:cubicBezTo>
                <a:cubicBezTo>
                  <a:pt x="40" y="82"/>
                  <a:pt x="40" y="82"/>
                  <a:pt x="40" y="82"/>
                </a:cubicBezTo>
                <a:cubicBezTo>
                  <a:pt x="41" y="82"/>
                  <a:pt x="41" y="82"/>
                  <a:pt x="41" y="82"/>
                </a:cubicBezTo>
                <a:cubicBezTo>
                  <a:pt x="40" y="80"/>
                  <a:pt x="40" y="80"/>
                  <a:pt x="40" y="80"/>
                </a:cubicBezTo>
                <a:cubicBezTo>
                  <a:pt x="42" y="80"/>
                  <a:pt x="42" y="80"/>
                  <a:pt x="42" y="80"/>
                </a:cubicBezTo>
                <a:cubicBezTo>
                  <a:pt x="42" y="79"/>
                  <a:pt x="42" y="79"/>
                  <a:pt x="42" y="79"/>
                </a:cubicBezTo>
                <a:cubicBezTo>
                  <a:pt x="40" y="79"/>
                  <a:pt x="40" y="79"/>
                  <a:pt x="40" y="79"/>
                </a:cubicBezTo>
                <a:lnTo>
                  <a:pt x="41" y="78"/>
                </a:lnTo>
                <a:close/>
                <a:moveTo>
                  <a:pt x="52" y="54"/>
                </a:moveTo>
                <a:cubicBezTo>
                  <a:pt x="53" y="53"/>
                  <a:pt x="53" y="53"/>
                  <a:pt x="53" y="53"/>
                </a:cubicBezTo>
                <a:cubicBezTo>
                  <a:pt x="53" y="53"/>
                  <a:pt x="53" y="53"/>
                  <a:pt x="53" y="53"/>
                </a:cubicBezTo>
                <a:cubicBezTo>
                  <a:pt x="53" y="52"/>
                  <a:pt x="53" y="52"/>
                  <a:pt x="53" y="52"/>
                </a:cubicBezTo>
                <a:cubicBezTo>
                  <a:pt x="53" y="52"/>
                  <a:pt x="53" y="51"/>
                  <a:pt x="53" y="51"/>
                </a:cubicBezTo>
                <a:cubicBezTo>
                  <a:pt x="53" y="51"/>
                  <a:pt x="52" y="51"/>
                  <a:pt x="52" y="51"/>
                </a:cubicBezTo>
                <a:cubicBezTo>
                  <a:pt x="52" y="51"/>
                  <a:pt x="51" y="51"/>
                  <a:pt x="51" y="51"/>
                </a:cubicBezTo>
                <a:cubicBezTo>
                  <a:pt x="51" y="51"/>
                  <a:pt x="50" y="52"/>
                  <a:pt x="50" y="52"/>
                </a:cubicBezTo>
                <a:cubicBezTo>
                  <a:pt x="51" y="52"/>
                  <a:pt x="51" y="52"/>
                  <a:pt x="51" y="52"/>
                </a:cubicBezTo>
                <a:cubicBezTo>
                  <a:pt x="51" y="52"/>
                  <a:pt x="51" y="52"/>
                  <a:pt x="52" y="52"/>
                </a:cubicBezTo>
                <a:cubicBezTo>
                  <a:pt x="52" y="51"/>
                  <a:pt x="52" y="51"/>
                  <a:pt x="52" y="51"/>
                </a:cubicBezTo>
                <a:cubicBezTo>
                  <a:pt x="52" y="51"/>
                  <a:pt x="52" y="51"/>
                  <a:pt x="52" y="52"/>
                </a:cubicBezTo>
                <a:cubicBezTo>
                  <a:pt x="53" y="52"/>
                  <a:pt x="53" y="52"/>
                  <a:pt x="53" y="52"/>
                </a:cubicBezTo>
                <a:cubicBezTo>
                  <a:pt x="53" y="52"/>
                  <a:pt x="53" y="52"/>
                  <a:pt x="52" y="53"/>
                </a:cubicBezTo>
                <a:cubicBezTo>
                  <a:pt x="52" y="53"/>
                  <a:pt x="52" y="53"/>
                  <a:pt x="52" y="53"/>
                </a:cubicBezTo>
                <a:cubicBezTo>
                  <a:pt x="51" y="54"/>
                  <a:pt x="51" y="54"/>
                  <a:pt x="51" y="54"/>
                </a:cubicBezTo>
                <a:cubicBezTo>
                  <a:pt x="50" y="55"/>
                  <a:pt x="50" y="55"/>
                  <a:pt x="50" y="55"/>
                </a:cubicBezTo>
                <a:cubicBezTo>
                  <a:pt x="53" y="55"/>
                  <a:pt x="53" y="55"/>
                  <a:pt x="53" y="55"/>
                </a:cubicBezTo>
                <a:cubicBezTo>
                  <a:pt x="53" y="54"/>
                  <a:pt x="53" y="54"/>
                  <a:pt x="53" y="54"/>
                </a:cubicBezTo>
                <a:cubicBezTo>
                  <a:pt x="52" y="54"/>
                  <a:pt x="52" y="54"/>
                  <a:pt x="52" y="54"/>
                </a:cubicBezTo>
                <a:cubicBezTo>
                  <a:pt x="52" y="54"/>
                  <a:pt x="52" y="54"/>
                  <a:pt x="52" y="54"/>
                </a:cubicBezTo>
                <a:cubicBezTo>
                  <a:pt x="52" y="54"/>
                  <a:pt x="52" y="54"/>
                  <a:pt x="52" y="54"/>
                </a:cubicBezTo>
                <a:close/>
                <a:moveTo>
                  <a:pt x="67" y="77"/>
                </a:moveTo>
                <a:cubicBezTo>
                  <a:pt x="66" y="77"/>
                  <a:pt x="66" y="77"/>
                  <a:pt x="66" y="77"/>
                </a:cubicBezTo>
                <a:cubicBezTo>
                  <a:pt x="66" y="78"/>
                  <a:pt x="66" y="78"/>
                  <a:pt x="66" y="78"/>
                </a:cubicBezTo>
                <a:cubicBezTo>
                  <a:pt x="64" y="78"/>
                  <a:pt x="64" y="78"/>
                  <a:pt x="64" y="78"/>
                </a:cubicBezTo>
                <a:cubicBezTo>
                  <a:pt x="64" y="77"/>
                  <a:pt x="64" y="77"/>
                  <a:pt x="64" y="77"/>
                </a:cubicBezTo>
                <a:cubicBezTo>
                  <a:pt x="63" y="77"/>
                  <a:pt x="63" y="77"/>
                  <a:pt x="63" y="77"/>
                </a:cubicBezTo>
                <a:cubicBezTo>
                  <a:pt x="63" y="78"/>
                  <a:pt x="63" y="78"/>
                  <a:pt x="63" y="78"/>
                </a:cubicBezTo>
                <a:cubicBezTo>
                  <a:pt x="62" y="78"/>
                  <a:pt x="62" y="78"/>
                  <a:pt x="62" y="78"/>
                </a:cubicBezTo>
                <a:cubicBezTo>
                  <a:pt x="62" y="79"/>
                  <a:pt x="62" y="79"/>
                  <a:pt x="62" y="79"/>
                </a:cubicBezTo>
                <a:cubicBezTo>
                  <a:pt x="63" y="79"/>
                  <a:pt x="63" y="79"/>
                  <a:pt x="63" y="79"/>
                </a:cubicBezTo>
                <a:cubicBezTo>
                  <a:pt x="63" y="81"/>
                  <a:pt x="63" y="81"/>
                  <a:pt x="63" y="81"/>
                </a:cubicBezTo>
                <a:cubicBezTo>
                  <a:pt x="62" y="81"/>
                  <a:pt x="62" y="81"/>
                  <a:pt x="62" y="81"/>
                </a:cubicBezTo>
                <a:cubicBezTo>
                  <a:pt x="62" y="82"/>
                  <a:pt x="62" y="82"/>
                  <a:pt x="62" y="82"/>
                </a:cubicBezTo>
                <a:cubicBezTo>
                  <a:pt x="63" y="82"/>
                  <a:pt x="63" y="82"/>
                  <a:pt x="63" y="82"/>
                </a:cubicBezTo>
                <a:cubicBezTo>
                  <a:pt x="63" y="82"/>
                  <a:pt x="63" y="82"/>
                  <a:pt x="63" y="82"/>
                </a:cubicBezTo>
                <a:cubicBezTo>
                  <a:pt x="64" y="82"/>
                  <a:pt x="64" y="82"/>
                  <a:pt x="64" y="82"/>
                </a:cubicBezTo>
                <a:cubicBezTo>
                  <a:pt x="64" y="82"/>
                  <a:pt x="64" y="82"/>
                  <a:pt x="64" y="82"/>
                </a:cubicBezTo>
                <a:cubicBezTo>
                  <a:pt x="66" y="82"/>
                  <a:pt x="66" y="82"/>
                  <a:pt x="66" y="82"/>
                </a:cubicBezTo>
                <a:cubicBezTo>
                  <a:pt x="66" y="82"/>
                  <a:pt x="66" y="82"/>
                  <a:pt x="66" y="82"/>
                </a:cubicBezTo>
                <a:cubicBezTo>
                  <a:pt x="67" y="82"/>
                  <a:pt x="67" y="82"/>
                  <a:pt x="67" y="82"/>
                </a:cubicBezTo>
                <a:cubicBezTo>
                  <a:pt x="67" y="82"/>
                  <a:pt x="67" y="82"/>
                  <a:pt x="67" y="82"/>
                </a:cubicBezTo>
                <a:cubicBezTo>
                  <a:pt x="67" y="82"/>
                  <a:pt x="67" y="82"/>
                  <a:pt x="67" y="82"/>
                </a:cubicBezTo>
                <a:cubicBezTo>
                  <a:pt x="67" y="81"/>
                  <a:pt x="67" y="81"/>
                  <a:pt x="67" y="81"/>
                </a:cubicBezTo>
                <a:cubicBezTo>
                  <a:pt x="67" y="81"/>
                  <a:pt x="67" y="81"/>
                  <a:pt x="67" y="81"/>
                </a:cubicBezTo>
                <a:cubicBezTo>
                  <a:pt x="67" y="79"/>
                  <a:pt x="67" y="79"/>
                  <a:pt x="67" y="79"/>
                </a:cubicBezTo>
                <a:cubicBezTo>
                  <a:pt x="67" y="79"/>
                  <a:pt x="67" y="79"/>
                  <a:pt x="67" y="79"/>
                </a:cubicBezTo>
                <a:cubicBezTo>
                  <a:pt x="67" y="78"/>
                  <a:pt x="67" y="78"/>
                  <a:pt x="67" y="78"/>
                </a:cubicBezTo>
                <a:cubicBezTo>
                  <a:pt x="67" y="78"/>
                  <a:pt x="67" y="78"/>
                  <a:pt x="67" y="78"/>
                </a:cubicBezTo>
                <a:lnTo>
                  <a:pt x="67" y="77"/>
                </a:lnTo>
                <a:close/>
                <a:moveTo>
                  <a:pt x="66" y="81"/>
                </a:moveTo>
                <a:cubicBezTo>
                  <a:pt x="64" y="81"/>
                  <a:pt x="64" y="81"/>
                  <a:pt x="64" y="81"/>
                </a:cubicBezTo>
                <a:cubicBezTo>
                  <a:pt x="64" y="79"/>
                  <a:pt x="64" y="79"/>
                  <a:pt x="64" y="79"/>
                </a:cubicBezTo>
                <a:cubicBezTo>
                  <a:pt x="66" y="79"/>
                  <a:pt x="66" y="79"/>
                  <a:pt x="66" y="79"/>
                </a:cubicBezTo>
                <a:lnTo>
                  <a:pt x="66" y="81"/>
                </a:lnTo>
                <a:close/>
                <a:moveTo>
                  <a:pt x="53" y="71"/>
                </a:moveTo>
                <a:cubicBezTo>
                  <a:pt x="53" y="71"/>
                  <a:pt x="53" y="70"/>
                  <a:pt x="53" y="70"/>
                </a:cubicBezTo>
                <a:cubicBezTo>
                  <a:pt x="53" y="70"/>
                  <a:pt x="53" y="70"/>
                  <a:pt x="53" y="70"/>
                </a:cubicBezTo>
                <a:cubicBezTo>
                  <a:pt x="53" y="69"/>
                  <a:pt x="53" y="69"/>
                  <a:pt x="53" y="69"/>
                </a:cubicBezTo>
                <a:cubicBezTo>
                  <a:pt x="53" y="69"/>
                  <a:pt x="52" y="68"/>
                  <a:pt x="52" y="68"/>
                </a:cubicBezTo>
                <a:cubicBezTo>
                  <a:pt x="51" y="68"/>
                  <a:pt x="51" y="69"/>
                  <a:pt x="51" y="69"/>
                </a:cubicBezTo>
                <a:cubicBezTo>
                  <a:pt x="51" y="69"/>
                  <a:pt x="50" y="69"/>
                  <a:pt x="50" y="70"/>
                </a:cubicBezTo>
                <a:cubicBezTo>
                  <a:pt x="50" y="70"/>
                  <a:pt x="51" y="70"/>
                  <a:pt x="51" y="70"/>
                </a:cubicBezTo>
                <a:cubicBezTo>
                  <a:pt x="51" y="70"/>
                  <a:pt x="51" y="71"/>
                  <a:pt x="51" y="71"/>
                </a:cubicBezTo>
                <a:cubicBezTo>
                  <a:pt x="51" y="71"/>
                  <a:pt x="51" y="71"/>
                  <a:pt x="51" y="71"/>
                </a:cubicBezTo>
                <a:cubicBezTo>
                  <a:pt x="50" y="71"/>
                  <a:pt x="50" y="72"/>
                  <a:pt x="50" y="72"/>
                </a:cubicBezTo>
                <a:cubicBezTo>
                  <a:pt x="50" y="72"/>
                  <a:pt x="51" y="73"/>
                  <a:pt x="51" y="73"/>
                </a:cubicBezTo>
                <a:cubicBezTo>
                  <a:pt x="51" y="73"/>
                  <a:pt x="51" y="73"/>
                  <a:pt x="52" y="73"/>
                </a:cubicBezTo>
                <a:cubicBezTo>
                  <a:pt x="52" y="73"/>
                  <a:pt x="53" y="73"/>
                  <a:pt x="53" y="73"/>
                </a:cubicBezTo>
                <a:cubicBezTo>
                  <a:pt x="53" y="73"/>
                  <a:pt x="53" y="72"/>
                  <a:pt x="53" y="72"/>
                </a:cubicBezTo>
                <a:cubicBezTo>
                  <a:pt x="53" y="71"/>
                  <a:pt x="53" y="71"/>
                  <a:pt x="53" y="71"/>
                </a:cubicBezTo>
                <a:cubicBezTo>
                  <a:pt x="53" y="71"/>
                  <a:pt x="53" y="71"/>
                  <a:pt x="53" y="71"/>
                </a:cubicBezTo>
                <a:close/>
                <a:moveTo>
                  <a:pt x="51" y="69"/>
                </a:moveTo>
                <a:cubicBezTo>
                  <a:pt x="52" y="69"/>
                  <a:pt x="52" y="69"/>
                  <a:pt x="52" y="69"/>
                </a:cubicBezTo>
                <a:cubicBezTo>
                  <a:pt x="52" y="69"/>
                  <a:pt x="52" y="69"/>
                  <a:pt x="52" y="69"/>
                </a:cubicBezTo>
                <a:cubicBezTo>
                  <a:pt x="52" y="69"/>
                  <a:pt x="52" y="70"/>
                  <a:pt x="52" y="70"/>
                </a:cubicBezTo>
                <a:cubicBezTo>
                  <a:pt x="52" y="70"/>
                  <a:pt x="52" y="70"/>
                  <a:pt x="52" y="70"/>
                </a:cubicBezTo>
                <a:cubicBezTo>
                  <a:pt x="52" y="70"/>
                  <a:pt x="52" y="70"/>
                  <a:pt x="52" y="70"/>
                </a:cubicBezTo>
                <a:cubicBezTo>
                  <a:pt x="52" y="70"/>
                  <a:pt x="52" y="70"/>
                  <a:pt x="51" y="70"/>
                </a:cubicBezTo>
                <a:cubicBezTo>
                  <a:pt x="51" y="70"/>
                  <a:pt x="51" y="70"/>
                  <a:pt x="51" y="70"/>
                </a:cubicBezTo>
                <a:cubicBezTo>
                  <a:pt x="51" y="70"/>
                  <a:pt x="51" y="69"/>
                  <a:pt x="51" y="69"/>
                </a:cubicBezTo>
                <a:close/>
                <a:moveTo>
                  <a:pt x="52" y="72"/>
                </a:moveTo>
                <a:cubicBezTo>
                  <a:pt x="52" y="72"/>
                  <a:pt x="52" y="72"/>
                  <a:pt x="52" y="72"/>
                </a:cubicBezTo>
                <a:cubicBezTo>
                  <a:pt x="52" y="72"/>
                  <a:pt x="52" y="72"/>
                  <a:pt x="51" y="72"/>
                </a:cubicBezTo>
                <a:cubicBezTo>
                  <a:pt x="51" y="72"/>
                  <a:pt x="51" y="72"/>
                  <a:pt x="51" y="72"/>
                </a:cubicBezTo>
                <a:cubicBezTo>
                  <a:pt x="51" y="72"/>
                  <a:pt x="51" y="71"/>
                  <a:pt x="51" y="71"/>
                </a:cubicBezTo>
                <a:cubicBezTo>
                  <a:pt x="52" y="71"/>
                  <a:pt x="52" y="71"/>
                  <a:pt x="52" y="71"/>
                </a:cubicBezTo>
                <a:cubicBezTo>
                  <a:pt x="52" y="71"/>
                  <a:pt x="52" y="71"/>
                  <a:pt x="52" y="71"/>
                </a:cubicBezTo>
                <a:cubicBezTo>
                  <a:pt x="52" y="71"/>
                  <a:pt x="53" y="72"/>
                  <a:pt x="53" y="72"/>
                </a:cubicBezTo>
                <a:cubicBezTo>
                  <a:pt x="53" y="72"/>
                  <a:pt x="52" y="72"/>
                  <a:pt x="52" y="72"/>
                </a:cubicBezTo>
                <a:close/>
                <a:moveTo>
                  <a:pt x="52" y="61"/>
                </a:moveTo>
                <a:cubicBezTo>
                  <a:pt x="52" y="61"/>
                  <a:pt x="52" y="61"/>
                  <a:pt x="51" y="61"/>
                </a:cubicBezTo>
                <a:cubicBezTo>
                  <a:pt x="52" y="60"/>
                  <a:pt x="52" y="60"/>
                  <a:pt x="52" y="60"/>
                </a:cubicBezTo>
                <a:cubicBezTo>
                  <a:pt x="53" y="60"/>
                  <a:pt x="53" y="60"/>
                  <a:pt x="53" y="60"/>
                </a:cubicBezTo>
                <a:cubicBezTo>
                  <a:pt x="53" y="60"/>
                  <a:pt x="53" y="60"/>
                  <a:pt x="53" y="60"/>
                </a:cubicBezTo>
                <a:cubicBezTo>
                  <a:pt x="51" y="60"/>
                  <a:pt x="51" y="60"/>
                  <a:pt x="51" y="60"/>
                </a:cubicBezTo>
                <a:cubicBezTo>
                  <a:pt x="50" y="62"/>
                  <a:pt x="50" y="62"/>
                  <a:pt x="50" y="62"/>
                </a:cubicBezTo>
                <a:cubicBezTo>
                  <a:pt x="51" y="62"/>
                  <a:pt x="51" y="62"/>
                  <a:pt x="51" y="62"/>
                </a:cubicBezTo>
                <a:cubicBezTo>
                  <a:pt x="51" y="62"/>
                  <a:pt x="52" y="62"/>
                  <a:pt x="52" y="62"/>
                </a:cubicBezTo>
                <a:cubicBezTo>
                  <a:pt x="52" y="62"/>
                  <a:pt x="52" y="62"/>
                  <a:pt x="52" y="62"/>
                </a:cubicBezTo>
                <a:cubicBezTo>
                  <a:pt x="52" y="62"/>
                  <a:pt x="53" y="62"/>
                  <a:pt x="53" y="63"/>
                </a:cubicBezTo>
                <a:cubicBezTo>
                  <a:pt x="53" y="63"/>
                  <a:pt x="52" y="63"/>
                  <a:pt x="52" y="63"/>
                </a:cubicBezTo>
                <a:cubicBezTo>
                  <a:pt x="52" y="63"/>
                  <a:pt x="52" y="64"/>
                  <a:pt x="52" y="64"/>
                </a:cubicBezTo>
                <a:cubicBezTo>
                  <a:pt x="52" y="64"/>
                  <a:pt x="52" y="63"/>
                  <a:pt x="51" y="63"/>
                </a:cubicBezTo>
                <a:cubicBezTo>
                  <a:pt x="51" y="63"/>
                  <a:pt x="51" y="63"/>
                  <a:pt x="51" y="63"/>
                </a:cubicBezTo>
                <a:cubicBezTo>
                  <a:pt x="50" y="63"/>
                  <a:pt x="50" y="63"/>
                  <a:pt x="50" y="63"/>
                </a:cubicBezTo>
                <a:cubicBezTo>
                  <a:pt x="50" y="63"/>
                  <a:pt x="51" y="64"/>
                  <a:pt x="51" y="64"/>
                </a:cubicBezTo>
                <a:cubicBezTo>
                  <a:pt x="51" y="64"/>
                  <a:pt x="51" y="64"/>
                  <a:pt x="52" y="64"/>
                </a:cubicBezTo>
                <a:cubicBezTo>
                  <a:pt x="52" y="64"/>
                  <a:pt x="53" y="64"/>
                  <a:pt x="53" y="64"/>
                </a:cubicBezTo>
                <a:cubicBezTo>
                  <a:pt x="53" y="63"/>
                  <a:pt x="53" y="63"/>
                  <a:pt x="53" y="63"/>
                </a:cubicBezTo>
                <a:cubicBezTo>
                  <a:pt x="53" y="62"/>
                  <a:pt x="53" y="62"/>
                  <a:pt x="53" y="61"/>
                </a:cubicBezTo>
                <a:cubicBezTo>
                  <a:pt x="53" y="61"/>
                  <a:pt x="52" y="61"/>
                  <a:pt x="52" y="61"/>
                </a:cubicBezTo>
                <a:close/>
                <a:moveTo>
                  <a:pt x="38" y="36"/>
                </a:moveTo>
                <a:cubicBezTo>
                  <a:pt x="35" y="36"/>
                  <a:pt x="35" y="36"/>
                  <a:pt x="35" y="36"/>
                </a:cubicBezTo>
                <a:cubicBezTo>
                  <a:pt x="35" y="36"/>
                  <a:pt x="35" y="37"/>
                  <a:pt x="35" y="37"/>
                </a:cubicBezTo>
                <a:cubicBezTo>
                  <a:pt x="35" y="38"/>
                  <a:pt x="35" y="38"/>
                  <a:pt x="35" y="38"/>
                </a:cubicBezTo>
                <a:cubicBezTo>
                  <a:pt x="35" y="38"/>
                  <a:pt x="35" y="38"/>
                  <a:pt x="35" y="38"/>
                </a:cubicBezTo>
                <a:cubicBezTo>
                  <a:pt x="38" y="38"/>
                  <a:pt x="38" y="38"/>
                  <a:pt x="38" y="38"/>
                </a:cubicBezTo>
                <a:cubicBezTo>
                  <a:pt x="38" y="38"/>
                  <a:pt x="38" y="38"/>
                  <a:pt x="38" y="38"/>
                </a:cubicBezTo>
                <a:cubicBezTo>
                  <a:pt x="38" y="37"/>
                  <a:pt x="38" y="37"/>
                  <a:pt x="38" y="37"/>
                </a:cubicBezTo>
                <a:cubicBezTo>
                  <a:pt x="38" y="37"/>
                  <a:pt x="38" y="36"/>
                  <a:pt x="38" y="36"/>
                </a:cubicBezTo>
                <a:close/>
                <a:moveTo>
                  <a:pt x="69" y="42"/>
                </a:moveTo>
                <a:cubicBezTo>
                  <a:pt x="66" y="42"/>
                  <a:pt x="66" y="42"/>
                  <a:pt x="66" y="42"/>
                </a:cubicBezTo>
                <a:cubicBezTo>
                  <a:pt x="66" y="42"/>
                  <a:pt x="66" y="42"/>
                  <a:pt x="66" y="42"/>
                </a:cubicBezTo>
                <a:cubicBezTo>
                  <a:pt x="66" y="43"/>
                  <a:pt x="66" y="43"/>
                  <a:pt x="66" y="43"/>
                </a:cubicBezTo>
                <a:cubicBezTo>
                  <a:pt x="66" y="43"/>
                  <a:pt x="66" y="43"/>
                  <a:pt x="66" y="43"/>
                </a:cubicBezTo>
                <a:cubicBezTo>
                  <a:pt x="69" y="43"/>
                  <a:pt x="69" y="43"/>
                  <a:pt x="69" y="43"/>
                </a:cubicBezTo>
                <a:cubicBezTo>
                  <a:pt x="69" y="43"/>
                  <a:pt x="69" y="43"/>
                  <a:pt x="69" y="43"/>
                </a:cubicBezTo>
                <a:cubicBezTo>
                  <a:pt x="69" y="42"/>
                  <a:pt x="69" y="42"/>
                  <a:pt x="69" y="42"/>
                </a:cubicBezTo>
                <a:cubicBezTo>
                  <a:pt x="69" y="42"/>
                  <a:pt x="69" y="42"/>
                  <a:pt x="69" y="42"/>
                </a:cubicBezTo>
                <a:close/>
                <a:moveTo>
                  <a:pt x="53" y="30"/>
                </a:moveTo>
                <a:cubicBezTo>
                  <a:pt x="65" y="30"/>
                  <a:pt x="65" y="30"/>
                  <a:pt x="65" y="30"/>
                </a:cubicBezTo>
                <a:cubicBezTo>
                  <a:pt x="65" y="30"/>
                  <a:pt x="65" y="30"/>
                  <a:pt x="65" y="30"/>
                </a:cubicBezTo>
                <a:cubicBezTo>
                  <a:pt x="53" y="30"/>
                  <a:pt x="53" y="30"/>
                  <a:pt x="53" y="30"/>
                </a:cubicBezTo>
                <a:close/>
                <a:moveTo>
                  <a:pt x="73" y="0"/>
                </a:moveTo>
                <a:cubicBezTo>
                  <a:pt x="1" y="0"/>
                  <a:pt x="1" y="0"/>
                  <a:pt x="1" y="0"/>
                </a:cubicBezTo>
                <a:cubicBezTo>
                  <a:pt x="0" y="0"/>
                  <a:pt x="0" y="1"/>
                  <a:pt x="0" y="1"/>
                </a:cubicBezTo>
                <a:cubicBezTo>
                  <a:pt x="0" y="92"/>
                  <a:pt x="0" y="92"/>
                  <a:pt x="0" y="92"/>
                </a:cubicBezTo>
                <a:cubicBezTo>
                  <a:pt x="0" y="92"/>
                  <a:pt x="0" y="93"/>
                  <a:pt x="1" y="93"/>
                </a:cubicBezTo>
                <a:cubicBezTo>
                  <a:pt x="73" y="93"/>
                  <a:pt x="73" y="93"/>
                  <a:pt x="73" y="93"/>
                </a:cubicBezTo>
                <a:cubicBezTo>
                  <a:pt x="74" y="93"/>
                  <a:pt x="74" y="92"/>
                  <a:pt x="74" y="92"/>
                </a:cubicBezTo>
                <a:cubicBezTo>
                  <a:pt x="74" y="1"/>
                  <a:pt x="74" y="1"/>
                  <a:pt x="74" y="1"/>
                </a:cubicBezTo>
                <a:cubicBezTo>
                  <a:pt x="74" y="1"/>
                  <a:pt x="74" y="0"/>
                  <a:pt x="73" y="0"/>
                </a:cubicBezTo>
                <a:close/>
                <a:moveTo>
                  <a:pt x="30" y="82"/>
                </a:moveTo>
                <a:cubicBezTo>
                  <a:pt x="30" y="85"/>
                  <a:pt x="28" y="87"/>
                  <a:pt x="26" y="87"/>
                </a:cubicBezTo>
                <a:cubicBezTo>
                  <a:pt x="8" y="87"/>
                  <a:pt x="8" y="87"/>
                  <a:pt x="8" y="87"/>
                </a:cubicBezTo>
                <a:cubicBezTo>
                  <a:pt x="6" y="87"/>
                  <a:pt x="4" y="85"/>
                  <a:pt x="4" y="82"/>
                </a:cubicBezTo>
                <a:cubicBezTo>
                  <a:pt x="5" y="60"/>
                  <a:pt x="5" y="60"/>
                  <a:pt x="5" y="60"/>
                </a:cubicBezTo>
                <a:cubicBezTo>
                  <a:pt x="5" y="33"/>
                  <a:pt x="5" y="33"/>
                  <a:pt x="5" y="33"/>
                </a:cubicBezTo>
                <a:cubicBezTo>
                  <a:pt x="4" y="11"/>
                  <a:pt x="4" y="11"/>
                  <a:pt x="4" y="11"/>
                </a:cubicBezTo>
                <a:cubicBezTo>
                  <a:pt x="4" y="9"/>
                  <a:pt x="6" y="7"/>
                  <a:pt x="8" y="7"/>
                </a:cubicBezTo>
                <a:cubicBezTo>
                  <a:pt x="26" y="7"/>
                  <a:pt x="26" y="7"/>
                  <a:pt x="26" y="7"/>
                </a:cubicBezTo>
                <a:cubicBezTo>
                  <a:pt x="28" y="7"/>
                  <a:pt x="30" y="9"/>
                  <a:pt x="30" y="11"/>
                </a:cubicBezTo>
                <a:cubicBezTo>
                  <a:pt x="29" y="33"/>
                  <a:pt x="29" y="33"/>
                  <a:pt x="29" y="33"/>
                </a:cubicBezTo>
                <a:cubicBezTo>
                  <a:pt x="29" y="60"/>
                  <a:pt x="29" y="60"/>
                  <a:pt x="29" y="60"/>
                </a:cubicBezTo>
                <a:lnTo>
                  <a:pt x="30" y="82"/>
                </a:lnTo>
                <a:close/>
                <a:moveTo>
                  <a:pt x="45" y="81"/>
                </a:moveTo>
                <a:cubicBezTo>
                  <a:pt x="45" y="82"/>
                  <a:pt x="44" y="83"/>
                  <a:pt x="43" y="83"/>
                </a:cubicBezTo>
                <a:cubicBezTo>
                  <a:pt x="36" y="83"/>
                  <a:pt x="36" y="83"/>
                  <a:pt x="36" y="83"/>
                </a:cubicBezTo>
                <a:cubicBezTo>
                  <a:pt x="35" y="83"/>
                  <a:pt x="34" y="82"/>
                  <a:pt x="34" y="81"/>
                </a:cubicBezTo>
                <a:cubicBezTo>
                  <a:pt x="34" y="78"/>
                  <a:pt x="34" y="78"/>
                  <a:pt x="34" y="78"/>
                </a:cubicBezTo>
                <a:cubicBezTo>
                  <a:pt x="34" y="77"/>
                  <a:pt x="35" y="76"/>
                  <a:pt x="36" y="76"/>
                </a:cubicBezTo>
                <a:cubicBezTo>
                  <a:pt x="43" y="76"/>
                  <a:pt x="43" y="76"/>
                  <a:pt x="43" y="76"/>
                </a:cubicBezTo>
                <a:cubicBezTo>
                  <a:pt x="44" y="76"/>
                  <a:pt x="45" y="77"/>
                  <a:pt x="45" y="78"/>
                </a:cubicBezTo>
                <a:lnTo>
                  <a:pt x="45" y="81"/>
                </a:lnTo>
                <a:close/>
                <a:moveTo>
                  <a:pt x="45" y="72"/>
                </a:moveTo>
                <a:cubicBezTo>
                  <a:pt x="45" y="73"/>
                  <a:pt x="44" y="74"/>
                  <a:pt x="43" y="74"/>
                </a:cubicBezTo>
                <a:cubicBezTo>
                  <a:pt x="36" y="74"/>
                  <a:pt x="36" y="74"/>
                  <a:pt x="36" y="74"/>
                </a:cubicBezTo>
                <a:cubicBezTo>
                  <a:pt x="35" y="74"/>
                  <a:pt x="34" y="73"/>
                  <a:pt x="34" y="72"/>
                </a:cubicBezTo>
                <a:cubicBezTo>
                  <a:pt x="34" y="69"/>
                  <a:pt x="34" y="69"/>
                  <a:pt x="34" y="69"/>
                </a:cubicBezTo>
                <a:cubicBezTo>
                  <a:pt x="34" y="68"/>
                  <a:pt x="35" y="67"/>
                  <a:pt x="36" y="67"/>
                </a:cubicBezTo>
                <a:cubicBezTo>
                  <a:pt x="43" y="67"/>
                  <a:pt x="43" y="67"/>
                  <a:pt x="43" y="67"/>
                </a:cubicBezTo>
                <a:cubicBezTo>
                  <a:pt x="44" y="67"/>
                  <a:pt x="45" y="68"/>
                  <a:pt x="45" y="69"/>
                </a:cubicBezTo>
                <a:lnTo>
                  <a:pt x="45" y="72"/>
                </a:lnTo>
                <a:close/>
                <a:moveTo>
                  <a:pt x="45" y="63"/>
                </a:moveTo>
                <a:cubicBezTo>
                  <a:pt x="45" y="65"/>
                  <a:pt x="44" y="65"/>
                  <a:pt x="43" y="65"/>
                </a:cubicBezTo>
                <a:cubicBezTo>
                  <a:pt x="36" y="65"/>
                  <a:pt x="36" y="65"/>
                  <a:pt x="36" y="65"/>
                </a:cubicBezTo>
                <a:cubicBezTo>
                  <a:pt x="35" y="65"/>
                  <a:pt x="34" y="65"/>
                  <a:pt x="34" y="63"/>
                </a:cubicBezTo>
                <a:cubicBezTo>
                  <a:pt x="34" y="60"/>
                  <a:pt x="34" y="60"/>
                  <a:pt x="34" y="60"/>
                </a:cubicBezTo>
                <a:cubicBezTo>
                  <a:pt x="34" y="59"/>
                  <a:pt x="35" y="58"/>
                  <a:pt x="36" y="58"/>
                </a:cubicBezTo>
                <a:cubicBezTo>
                  <a:pt x="43" y="58"/>
                  <a:pt x="43" y="58"/>
                  <a:pt x="43" y="58"/>
                </a:cubicBezTo>
                <a:cubicBezTo>
                  <a:pt x="44" y="58"/>
                  <a:pt x="45" y="59"/>
                  <a:pt x="45" y="60"/>
                </a:cubicBezTo>
                <a:lnTo>
                  <a:pt x="45" y="63"/>
                </a:lnTo>
                <a:close/>
                <a:moveTo>
                  <a:pt x="45" y="54"/>
                </a:moveTo>
                <a:cubicBezTo>
                  <a:pt x="45" y="56"/>
                  <a:pt x="44" y="57"/>
                  <a:pt x="43" y="57"/>
                </a:cubicBezTo>
                <a:cubicBezTo>
                  <a:pt x="36" y="57"/>
                  <a:pt x="36" y="57"/>
                  <a:pt x="36" y="57"/>
                </a:cubicBezTo>
                <a:cubicBezTo>
                  <a:pt x="35" y="57"/>
                  <a:pt x="34" y="56"/>
                  <a:pt x="34" y="54"/>
                </a:cubicBezTo>
                <a:cubicBezTo>
                  <a:pt x="34" y="51"/>
                  <a:pt x="34" y="51"/>
                  <a:pt x="34" y="51"/>
                </a:cubicBezTo>
                <a:cubicBezTo>
                  <a:pt x="34" y="50"/>
                  <a:pt x="35" y="49"/>
                  <a:pt x="36" y="49"/>
                </a:cubicBezTo>
                <a:cubicBezTo>
                  <a:pt x="43" y="49"/>
                  <a:pt x="43" y="49"/>
                  <a:pt x="43" y="49"/>
                </a:cubicBezTo>
                <a:cubicBezTo>
                  <a:pt x="44" y="49"/>
                  <a:pt x="45" y="50"/>
                  <a:pt x="45" y="51"/>
                </a:cubicBezTo>
                <a:lnTo>
                  <a:pt x="45" y="54"/>
                </a:lnTo>
                <a:close/>
                <a:moveTo>
                  <a:pt x="57" y="81"/>
                </a:moveTo>
                <a:cubicBezTo>
                  <a:pt x="57" y="82"/>
                  <a:pt x="57" y="83"/>
                  <a:pt x="55" y="83"/>
                </a:cubicBezTo>
                <a:cubicBezTo>
                  <a:pt x="48" y="83"/>
                  <a:pt x="48" y="83"/>
                  <a:pt x="48" y="83"/>
                </a:cubicBezTo>
                <a:cubicBezTo>
                  <a:pt x="47" y="83"/>
                  <a:pt x="46" y="82"/>
                  <a:pt x="46" y="81"/>
                </a:cubicBezTo>
                <a:cubicBezTo>
                  <a:pt x="46" y="78"/>
                  <a:pt x="46" y="78"/>
                  <a:pt x="46" y="78"/>
                </a:cubicBezTo>
                <a:cubicBezTo>
                  <a:pt x="46" y="77"/>
                  <a:pt x="47" y="76"/>
                  <a:pt x="48" y="76"/>
                </a:cubicBezTo>
                <a:cubicBezTo>
                  <a:pt x="55" y="76"/>
                  <a:pt x="55" y="76"/>
                  <a:pt x="55" y="76"/>
                </a:cubicBezTo>
                <a:cubicBezTo>
                  <a:pt x="57" y="76"/>
                  <a:pt x="57" y="77"/>
                  <a:pt x="57" y="78"/>
                </a:cubicBezTo>
                <a:lnTo>
                  <a:pt x="57" y="81"/>
                </a:lnTo>
                <a:close/>
                <a:moveTo>
                  <a:pt x="57" y="72"/>
                </a:moveTo>
                <a:cubicBezTo>
                  <a:pt x="57" y="73"/>
                  <a:pt x="57" y="74"/>
                  <a:pt x="55" y="74"/>
                </a:cubicBezTo>
                <a:cubicBezTo>
                  <a:pt x="48" y="74"/>
                  <a:pt x="48" y="74"/>
                  <a:pt x="48" y="74"/>
                </a:cubicBezTo>
                <a:cubicBezTo>
                  <a:pt x="47" y="74"/>
                  <a:pt x="46" y="73"/>
                  <a:pt x="46" y="72"/>
                </a:cubicBezTo>
                <a:cubicBezTo>
                  <a:pt x="46" y="69"/>
                  <a:pt x="46" y="69"/>
                  <a:pt x="46" y="69"/>
                </a:cubicBezTo>
                <a:cubicBezTo>
                  <a:pt x="46" y="68"/>
                  <a:pt x="47" y="67"/>
                  <a:pt x="48" y="67"/>
                </a:cubicBezTo>
                <a:cubicBezTo>
                  <a:pt x="55" y="67"/>
                  <a:pt x="55" y="67"/>
                  <a:pt x="55" y="67"/>
                </a:cubicBezTo>
                <a:cubicBezTo>
                  <a:pt x="57" y="67"/>
                  <a:pt x="57" y="68"/>
                  <a:pt x="57" y="69"/>
                </a:cubicBezTo>
                <a:lnTo>
                  <a:pt x="57" y="72"/>
                </a:lnTo>
                <a:close/>
                <a:moveTo>
                  <a:pt x="57" y="63"/>
                </a:moveTo>
                <a:cubicBezTo>
                  <a:pt x="57" y="65"/>
                  <a:pt x="57" y="65"/>
                  <a:pt x="55" y="65"/>
                </a:cubicBezTo>
                <a:cubicBezTo>
                  <a:pt x="48" y="65"/>
                  <a:pt x="48" y="65"/>
                  <a:pt x="48" y="65"/>
                </a:cubicBezTo>
                <a:cubicBezTo>
                  <a:pt x="47" y="65"/>
                  <a:pt x="46" y="65"/>
                  <a:pt x="46" y="63"/>
                </a:cubicBezTo>
                <a:cubicBezTo>
                  <a:pt x="46" y="60"/>
                  <a:pt x="46" y="60"/>
                  <a:pt x="46" y="60"/>
                </a:cubicBezTo>
                <a:cubicBezTo>
                  <a:pt x="46" y="59"/>
                  <a:pt x="47" y="58"/>
                  <a:pt x="48" y="58"/>
                </a:cubicBezTo>
                <a:cubicBezTo>
                  <a:pt x="55" y="58"/>
                  <a:pt x="55" y="58"/>
                  <a:pt x="55" y="58"/>
                </a:cubicBezTo>
                <a:cubicBezTo>
                  <a:pt x="57" y="58"/>
                  <a:pt x="57" y="59"/>
                  <a:pt x="57" y="60"/>
                </a:cubicBezTo>
                <a:lnTo>
                  <a:pt x="57" y="63"/>
                </a:lnTo>
                <a:close/>
                <a:moveTo>
                  <a:pt x="57" y="54"/>
                </a:moveTo>
                <a:cubicBezTo>
                  <a:pt x="57" y="56"/>
                  <a:pt x="57" y="57"/>
                  <a:pt x="55" y="57"/>
                </a:cubicBezTo>
                <a:cubicBezTo>
                  <a:pt x="48" y="57"/>
                  <a:pt x="48" y="57"/>
                  <a:pt x="48" y="57"/>
                </a:cubicBezTo>
                <a:cubicBezTo>
                  <a:pt x="47" y="57"/>
                  <a:pt x="46" y="56"/>
                  <a:pt x="46" y="54"/>
                </a:cubicBezTo>
                <a:cubicBezTo>
                  <a:pt x="46" y="51"/>
                  <a:pt x="46" y="51"/>
                  <a:pt x="46" y="51"/>
                </a:cubicBezTo>
                <a:cubicBezTo>
                  <a:pt x="46" y="50"/>
                  <a:pt x="47" y="49"/>
                  <a:pt x="48" y="49"/>
                </a:cubicBezTo>
                <a:cubicBezTo>
                  <a:pt x="55" y="49"/>
                  <a:pt x="55" y="49"/>
                  <a:pt x="55" y="49"/>
                </a:cubicBezTo>
                <a:cubicBezTo>
                  <a:pt x="57" y="49"/>
                  <a:pt x="57" y="50"/>
                  <a:pt x="57" y="51"/>
                </a:cubicBezTo>
                <a:lnTo>
                  <a:pt x="57" y="54"/>
                </a:lnTo>
                <a:close/>
                <a:moveTo>
                  <a:pt x="70" y="81"/>
                </a:moveTo>
                <a:cubicBezTo>
                  <a:pt x="70" y="82"/>
                  <a:pt x="69" y="83"/>
                  <a:pt x="68" y="83"/>
                </a:cubicBezTo>
                <a:cubicBezTo>
                  <a:pt x="61" y="83"/>
                  <a:pt x="61" y="83"/>
                  <a:pt x="61" y="83"/>
                </a:cubicBezTo>
                <a:cubicBezTo>
                  <a:pt x="60" y="83"/>
                  <a:pt x="59" y="82"/>
                  <a:pt x="59" y="81"/>
                </a:cubicBezTo>
                <a:cubicBezTo>
                  <a:pt x="59" y="78"/>
                  <a:pt x="59" y="78"/>
                  <a:pt x="59" y="78"/>
                </a:cubicBezTo>
                <a:cubicBezTo>
                  <a:pt x="59" y="77"/>
                  <a:pt x="60" y="76"/>
                  <a:pt x="61" y="76"/>
                </a:cubicBezTo>
                <a:cubicBezTo>
                  <a:pt x="68" y="76"/>
                  <a:pt x="68" y="76"/>
                  <a:pt x="68" y="76"/>
                </a:cubicBezTo>
                <a:cubicBezTo>
                  <a:pt x="69" y="76"/>
                  <a:pt x="70" y="77"/>
                  <a:pt x="70" y="78"/>
                </a:cubicBezTo>
                <a:lnTo>
                  <a:pt x="70" y="81"/>
                </a:lnTo>
                <a:close/>
                <a:moveTo>
                  <a:pt x="70" y="72"/>
                </a:moveTo>
                <a:cubicBezTo>
                  <a:pt x="70" y="73"/>
                  <a:pt x="69" y="74"/>
                  <a:pt x="68" y="74"/>
                </a:cubicBezTo>
                <a:cubicBezTo>
                  <a:pt x="61" y="74"/>
                  <a:pt x="61" y="74"/>
                  <a:pt x="61" y="74"/>
                </a:cubicBezTo>
                <a:cubicBezTo>
                  <a:pt x="60" y="74"/>
                  <a:pt x="59" y="73"/>
                  <a:pt x="59" y="72"/>
                </a:cubicBezTo>
                <a:cubicBezTo>
                  <a:pt x="59" y="69"/>
                  <a:pt x="59" y="69"/>
                  <a:pt x="59" y="69"/>
                </a:cubicBezTo>
                <a:cubicBezTo>
                  <a:pt x="59" y="68"/>
                  <a:pt x="60" y="67"/>
                  <a:pt x="61" y="67"/>
                </a:cubicBezTo>
                <a:cubicBezTo>
                  <a:pt x="68" y="67"/>
                  <a:pt x="68" y="67"/>
                  <a:pt x="68" y="67"/>
                </a:cubicBezTo>
                <a:cubicBezTo>
                  <a:pt x="69" y="67"/>
                  <a:pt x="70" y="68"/>
                  <a:pt x="70" y="69"/>
                </a:cubicBezTo>
                <a:lnTo>
                  <a:pt x="70" y="72"/>
                </a:lnTo>
                <a:close/>
                <a:moveTo>
                  <a:pt x="70" y="63"/>
                </a:moveTo>
                <a:cubicBezTo>
                  <a:pt x="70" y="65"/>
                  <a:pt x="69" y="65"/>
                  <a:pt x="68" y="65"/>
                </a:cubicBezTo>
                <a:cubicBezTo>
                  <a:pt x="61" y="65"/>
                  <a:pt x="61" y="65"/>
                  <a:pt x="61" y="65"/>
                </a:cubicBezTo>
                <a:cubicBezTo>
                  <a:pt x="60" y="65"/>
                  <a:pt x="59" y="65"/>
                  <a:pt x="59" y="63"/>
                </a:cubicBezTo>
                <a:cubicBezTo>
                  <a:pt x="59" y="60"/>
                  <a:pt x="59" y="60"/>
                  <a:pt x="59" y="60"/>
                </a:cubicBezTo>
                <a:cubicBezTo>
                  <a:pt x="59" y="59"/>
                  <a:pt x="60" y="58"/>
                  <a:pt x="61" y="58"/>
                </a:cubicBezTo>
                <a:cubicBezTo>
                  <a:pt x="68" y="58"/>
                  <a:pt x="68" y="58"/>
                  <a:pt x="68" y="58"/>
                </a:cubicBezTo>
                <a:cubicBezTo>
                  <a:pt x="69" y="58"/>
                  <a:pt x="70" y="59"/>
                  <a:pt x="70" y="60"/>
                </a:cubicBezTo>
                <a:lnTo>
                  <a:pt x="70" y="63"/>
                </a:lnTo>
                <a:close/>
                <a:moveTo>
                  <a:pt x="70" y="54"/>
                </a:moveTo>
                <a:cubicBezTo>
                  <a:pt x="70" y="56"/>
                  <a:pt x="69" y="57"/>
                  <a:pt x="68" y="57"/>
                </a:cubicBezTo>
                <a:cubicBezTo>
                  <a:pt x="61" y="57"/>
                  <a:pt x="61" y="57"/>
                  <a:pt x="61" y="57"/>
                </a:cubicBezTo>
                <a:cubicBezTo>
                  <a:pt x="60" y="57"/>
                  <a:pt x="59" y="56"/>
                  <a:pt x="59" y="54"/>
                </a:cubicBezTo>
                <a:cubicBezTo>
                  <a:pt x="59" y="51"/>
                  <a:pt x="59" y="51"/>
                  <a:pt x="59" y="51"/>
                </a:cubicBezTo>
                <a:cubicBezTo>
                  <a:pt x="59" y="50"/>
                  <a:pt x="60" y="49"/>
                  <a:pt x="61" y="49"/>
                </a:cubicBezTo>
                <a:cubicBezTo>
                  <a:pt x="68" y="49"/>
                  <a:pt x="68" y="49"/>
                  <a:pt x="68" y="49"/>
                </a:cubicBezTo>
                <a:cubicBezTo>
                  <a:pt x="69" y="49"/>
                  <a:pt x="70" y="50"/>
                  <a:pt x="70" y="51"/>
                </a:cubicBezTo>
                <a:lnTo>
                  <a:pt x="70" y="54"/>
                </a:lnTo>
                <a:close/>
                <a:moveTo>
                  <a:pt x="70" y="44"/>
                </a:moveTo>
                <a:cubicBezTo>
                  <a:pt x="70" y="45"/>
                  <a:pt x="70" y="45"/>
                  <a:pt x="69" y="45"/>
                </a:cubicBezTo>
                <a:cubicBezTo>
                  <a:pt x="35" y="45"/>
                  <a:pt x="35" y="45"/>
                  <a:pt x="35" y="45"/>
                </a:cubicBezTo>
                <a:cubicBezTo>
                  <a:pt x="34" y="45"/>
                  <a:pt x="34" y="45"/>
                  <a:pt x="34" y="44"/>
                </a:cubicBezTo>
                <a:cubicBezTo>
                  <a:pt x="34" y="25"/>
                  <a:pt x="34" y="25"/>
                  <a:pt x="34" y="25"/>
                </a:cubicBezTo>
                <a:cubicBezTo>
                  <a:pt x="34" y="25"/>
                  <a:pt x="34" y="24"/>
                  <a:pt x="35" y="24"/>
                </a:cubicBezTo>
                <a:cubicBezTo>
                  <a:pt x="69" y="24"/>
                  <a:pt x="69" y="24"/>
                  <a:pt x="69" y="24"/>
                </a:cubicBezTo>
                <a:cubicBezTo>
                  <a:pt x="70" y="24"/>
                  <a:pt x="70" y="25"/>
                  <a:pt x="70" y="25"/>
                </a:cubicBezTo>
                <a:lnTo>
                  <a:pt x="70" y="44"/>
                </a:lnTo>
                <a:close/>
                <a:moveTo>
                  <a:pt x="70" y="19"/>
                </a:moveTo>
                <a:cubicBezTo>
                  <a:pt x="70" y="20"/>
                  <a:pt x="69" y="21"/>
                  <a:pt x="68" y="21"/>
                </a:cubicBezTo>
                <a:cubicBezTo>
                  <a:pt x="35" y="21"/>
                  <a:pt x="35" y="21"/>
                  <a:pt x="35" y="21"/>
                </a:cubicBezTo>
                <a:cubicBezTo>
                  <a:pt x="34" y="21"/>
                  <a:pt x="34" y="20"/>
                  <a:pt x="34" y="19"/>
                </a:cubicBezTo>
                <a:cubicBezTo>
                  <a:pt x="34" y="11"/>
                  <a:pt x="34" y="11"/>
                  <a:pt x="34" y="11"/>
                </a:cubicBezTo>
                <a:cubicBezTo>
                  <a:pt x="34" y="10"/>
                  <a:pt x="34" y="9"/>
                  <a:pt x="35" y="9"/>
                </a:cubicBezTo>
                <a:cubicBezTo>
                  <a:pt x="68" y="9"/>
                  <a:pt x="68" y="9"/>
                  <a:pt x="68" y="9"/>
                </a:cubicBezTo>
                <a:cubicBezTo>
                  <a:pt x="69" y="9"/>
                  <a:pt x="70" y="10"/>
                  <a:pt x="70" y="11"/>
                </a:cubicBezTo>
                <a:lnTo>
                  <a:pt x="70" y="19"/>
                </a:lnTo>
                <a:close/>
                <a:moveTo>
                  <a:pt x="69" y="36"/>
                </a:moveTo>
                <a:cubicBezTo>
                  <a:pt x="66" y="36"/>
                  <a:pt x="66" y="36"/>
                  <a:pt x="66" y="36"/>
                </a:cubicBezTo>
                <a:cubicBezTo>
                  <a:pt x="66" y="36"/>
                  <a:pt x="66" y="37"/>
                  <a:pt x="66" y="37"/>
                </a:cubicBezTo>
                <a:cubicBezTo>
                  <a:pt x="66" y="38"/>
                  <a:pt x="66" y="38"/>
                  <a:pt x="66" y="38"/>
                </a:cubicBezTo>
                <a:cubicBezTo>
                  <a:pt x="66" y="38"/>
                  <a:pt x="66" y="38"/>
                  <a:pt x="66" y="38"/>
                </a:cubicBezTo>
                <a:cubicBezTo>
                  <a:pt x="69" y="38"/>
                  <a:pt x="69" y="38"/>
                  <a:pt x="69" y="38"/>
                </a:cubicBezTo>
                <a:cubicBezTo>
                  <a:pt x="69" y="38"/>
                  <a:pt x="69" y="38"/>
                  <a:pt x="69" y="38"/>
                </a:cubicBezTo>
                <a:cubicBezTo>
                  <a:pt x="69" y="37"/>
                  <a:pt x="69" y="37"/>
                  <a:pt x="69" y="37"/>
                </a:cubicBezTo>
                <a:cubicBezTo>
                  <a:pt x="69" y="37"/>
                  <a:pt x="69" y="36"/>
                  <a:pt x="69" y="36"/>
                </a:cubicBezTo>
                <a:close/>
                <a:moveTo>
                  <a:pt x="53" y="28"/>
                </a:moveTo>
                <a:cubicBezTo>
                  <a:pt x="65" y="28"/>
                  <a:pt x="65" y="28"/>
                  <a:pt x="65" y="28"/>
                </a:cubicBezTo>
                <a:cubicBezTo>
                  <a:pt x="65" y="27"/>
                  <a:pt x="65" y="27"/>
                  <a:pt x="65" y="27"/>
                </a:cubicBezTo>
                <a:cubicBezTo>
                  <a:pt x="53" y="27"/>
                  <a:pt x="53" y="27"/>
                  <a:pt x="53" y="27"/>
                </a:cubicBezTo>
                <a:lnTo>
                  <a:pt x="53" y="28"/>
                </a:lnTo>
                <a:close/>
                <a:moveTo>
                  <a:pt x="69" y="29"/>
                </a:moveTo>
                <a:cubicBezTo>
                  <a:pt x="66" y="29"/>
                  <a:pt x="66" y="29"/>
                  <a:pt x="66" y="29"/>
                </a:cubicBezTo>
                <a:cubicBezTo>
                  <a:pt x="66" y="29"/>
                  <a:pt x="66" y="29"/>
                  <a:pt x="66" y="29"/>
                </a:cubicBezTo>
                <a:cubicBezTo>
                  <a:pt x="66" y="30"/>
                  <a:pt x="66" y="30"/>
                  <a:pt x="66" y="30"/>
                </a:cubicBezTo>
                <a:cubicBezTo>
                  <a:pt x="66" y="30"/>
                  <a:pt x="66" y="30"/>
                  <a:pt x="66" y="30"/>
                </a:cubicBezTo>
                <a:cubicBezTo>
                  <a:pt x="69" y="30"/>
                  <a:pt x="69" y="30"/>
                  <a:pt x="69" y="30"/>
                </a:cubicBezTo>
                <a:cubicBezTo>
                  <a:pt x="69" y="30"/>
                  <a:pt x="69" y="30"/>
                  <a:pt x="69" y="30"/>
                </a:cubicBezTo>
                <a:cubicBezTo>
                  <a:pt x="69" y="29"/>
                  <a:pt x="69" y="29"/>
                  <a:pt x="69" y="29"/>
                </a:cubicBezTo>
                <a:cubicBezTo>
                  <a:pt x="69" y="29"/>
                  <a:pt x="69" y="29"/>
                  <a:pt x="69" y="29"/>
                </a:cubicBezTo>
                <a:close/>
                <a:moveTo>
                  <a:pt x="39" y="36"/>
                </a:moveTo>
                <a:cubicBezTo>
                  <a:pt x="51" y="36"/>
                  <a:pt x="51" y="36"/>
                  <a:pt x="51" y="36"/>
                </a:cubicBezTo>
                <a:cubicBezTo>
                  <a:pt x="51" y="35"/>
                  <a:pt x="51" y="35"/>
                  <a:pt x="51" y="35"/>
                </a:cubicBezTo>
                <a:cubicBezTo>
                  <a:pt x="39" y="35"/>
                  <a:pt x="39" y="35"/>
                  <a:pt x="39" y="35"/>
                </a:cubicBezTo>
                <a:lnTo>
                  <a:pt x="39" y="36"/>
                </a:lnTo>
                <a:close/>
                <a:moveTo>
                  <a:pt x="69" y="31"/>
                </a:moveTo>
                <a:cubicBezTo>
                  <a:pt x="66" y="31"/>
                  <a:pt x="66" y="31"/>
                  <a:pt x="66" y="31"/>
                </a:cubicBezTo>
                <a:cubicBezTo>
                  <a:pt x="66" y="31"/>
                  <a:pt x="66" y="31"/>
                  <a:pt x="66" y="31"/>
                </a:cubicBezTo>
                <a:cubicBezTo>
                  <a:pt x="66" y="33"/>
                  <a:pt x="66" y="33"/>
                  <a:pt x="66" y="33"/>
                </a:cubicBezTo>
                <a:cubicBezTo>
                  <a:pt x="66" y="33"/>
                  <a:pt x="66" y="33"/>
                  <a:pt x="66" y="33"/>
                </a:cubicBezTo>
                <a:cubicBezTo>
                  <a:pt x="69" y="33"/>
                  <a:pt x="69" y="33"/>
                  <a:pt x="69" y="33"/>
                </a:cubicBezTo>
                <a:cubicBezTo>
                  <a:pt x="69" y="33"/>
                  <a:pt x="69" y="33"/>
                  <a:pt x="69" y="33"/>
                </a:cubicBezTo>
                <a:cubicBezTo>
                  <a:pt x="69" y="31"/>
                  <a:pt x="69" y="31"/>
                  <a:pt x="69" y="31"/>
                </a:cubicBezTo>
                <a:cubicBezTo>
                  <a:pt x="69" y="31"/>
                  <a:pt x="69" y="31"/>
                  <a:pt x="69" y="31"/>
                </a:cubicBezTo>
                <a:close/>
                <a:moveTo>
                  <a:pt x="69" y="26"/>
                </a:moveTo>
                <a:cubicBezTo>
                  <a:pt x="66" y="26"/>
                  <a:pt x="66" y="26"/>
                  <a:pt x="66" y="26"/>
                </a:cubicBezTo>
                <a:cubicBezTo>
                  <a:pt x="66" y="26"/>
                  <a:pt x="66" y="26"/>
                  <a:pt x="66" y="26"/>
                </a:cubicBezTo>
                <a:cubicBezTo>
                  <a:pt x="66" y="27"/>
                  <a:pt x="66" y="27"/>
                  <a:pt x="66" y="27"/>
                </a:cubicBezTo>
                <a:cubicBezTo>
                  <a:pt x="66" y="27"/>
                  <a:pt x="66" y="28"/>
                  <a:pt x="66" y="28"/>
                </a:cubicBezTo>
                <a:cubicBezTo>
                  <a:pt x="69" y="28"/>
                  <a:pt x="69" y="28"/>
                  <a:pt x="69" y="28"/>
                </a:cubicBezTo>
                <a:cubicBezTo>
                  <a:pt x="69" y="28"/>
                  <a:pt x="69" y="27"/>
                  <a:pt x="69" y="27"/>
                </a:cubicBezTo>
                <a:cubicBezTo>
                  <a:pt x="69" y="26"/>
                  <a:pt x="69" y="26"/>
                  <a:pt x="69" y="26"/>
                </a:cubicBezTo>
                <a:cubicBezTo>
                  <a:pt x="69" y="26"/>
                  <a:pt x="69" y="26"/>
                  <a:pt x="69" y="26"/>
                </a:cubicBezTo>
                <a:close/>
                <a:moveTo>
                  <a:pt x="69" y="34"/>
                </a:moveTo>
                <a:cubicBezTo>
                  <a:pt x="66" y="34"/>
                  <a:pt x="66" y="34"/>
                  <a:pt x="66" y="34"/>
                </a:cubicBezTo>
                <a:cubicBezTo>
                  <a:pt x="66" y="34"/>
                  <a:pt x="66" y="34"/>
                  <a:pt x="66" y="34"/>
                </a:cubicBezTo>
                <a:cubicBezTo>
                  <a:pt x="66" y="35"/>
                  <a:pt x="66" y="35"/>
                  <a:pt x="66" y="35"/>
                </a:cubicBezTo>
                <a:cubicBezTo>
                  <a:pt x="66" y="35"/>
                  <a:pt x="66" y="36"/>
                  <a:pt x="66" y="36"/>
                </a:cubicBezTo>
                <a:cubicBezTo>
                  <a:pt x="69" y="36"/>
                  <a:pt x="69" y="36"/>
                  <a:pt x="69" y="36"/>
                </a:cubicBezTo>
                <a:cubicBezTo>
                  <a:pt x="69" y="36"/>
                  <a:pt x="69" y="35"/>
                  <a:pt x="69" y="35"/>
                </a:cubicBezTo>
                <a:cubicBezTo>
                  <a:pt x="69" y="34"/>
                  <a:pt x="69" y="34"/>
                  <a:pt x="69" y="34"/>
                </a:cubicBezTo>
                <a:cubicBezTo>
                  <a:pt x="69" y="34"/>
                  <a:pt x="69" y="34"/>
                  <a:pt x="69" y="34"/>
                </a:cubicBezTo>
                <a:close/>
                <a:moveTo>
                  <a:pt x="69" y="39"/>
                </a:moveTo>
                <a:cubicBezTo>
                  <a:pt x="66" y="39"/>
                  <a:pt x="66" y="39"/>
                  <a:pt x="66" y="39"/>
                </a:cubicBezTo>
                <a:cubicBezTo>
                  <a:pt x="66" y="39"/>
                  <a:pt x="66" y="39"/>
                  <a:pt x="66" y="39"/>
                </a:cubicBezTo>
                <a:cubicBezTo>
                  <a:pt x="66" y="41"/>
                  <a:pt x="66" y="41"/>
                  <a:pt x="66" y="41"/>
                </a:cubicBezTo>
                <a:cubicBezTo>
                  <a:pt x="66" y="41"/>
                  <a:pt x="66" y="41"/>
                  <a:pt x="66" y="41"/>
                </a:cubicBezTo>
                <a:cubicBezTo>
                  <a:pt x="69" y="41"/>
                  <a:pt x="69" y="41"/>
                  <a:pt x="69" y="41"/>
                </a:cubicBezTo>
                <a:cubicBezTo>
                  <a:pt x="69" y="41"/>
                  <a:pt x="69" y="41"/>
                  <a:pt x="69" y="41"/>
                </a:cubicBezTo>
                <a:cubicBezTo>
                  <a:pt x="69" y="39"/>
                  <a:pt x="69" y="39"/>
                  <a:pt x="69" y="39"/>
                </a:cubicBezTo>
                <a:cubicBezTo>
                  <a:pt x="69" y="39"/>
                  <a:pt x="69" y="39"/>
                  <a:pt x="69" y="39"/>
                </a:cubicBezTo>
                <a:close/>
                <a:moveTo>
                  <a:pt x="53" y="38"/>
                </a:moveTo>
                <a:cubicBezTo>
                  <a:pt x="65" y="38"/>
                  <a:pt x="65" y="38"/>
                  <a:pt x="65" y="38"/>
                </a:cubicBezTo>
                <a:cubicBezTo>
                  <a:pt x="65" y="38"/>
                  <a:pt x="65" y="38"/>
                  <a:pt x="65" y="38"/>
                </a:cubicBezTo>
                <a:cubicBezTo>
                  <a:pt x="53" y="38"/>
                  <a:pt x="53" y="38"/>
                  <a:pt x="53" y="38"/>
                </a:cubicBezTo>
                <a:close/>
                <a:moveTo>
                  <a:pt x="39" y="30"/>
                </a:moveTo>
                <a:cubicBezTo>
                  <a:pt x="51" y="30"/>
                  <a:pt x="51" y="30"/>
                  <a:pt x="51" y="30"/>
                </a:cubicBezTo>
                <a:cubicBezTo>
                  <a:pt x="51" y="30"/>
                  <a:pt x="51" y="30"/>
                  <a:pt x="51" y="30"/>
                </a:cubicBezTo>
                <a:cubicBezTo>
                  <a:pt x="39" y="30"/>
                  <a:pt x="39" y="30"/>
                  <a:pt x="39" y="30"/>
                </a:cubicBezTo>
                <a:close/>
                <a:moveTo>
                  <a:pt x="53" y="41"/>
                </a:moveTo>
                <a:cubicBezTo>
                  <a:pt x="65" y="41"/>
                  <a:pt x="65" y="41"/>
                  <a:pt x="65" y="41"/>
                </a:cubicBezTo>
                <a:cubicBezTo>
                  <a:pt x="65" y="41"/>
                  <a:pt x="65" y="41"/>
                  <a:pt x="65" y="41"/>
                </a:cubicBezTo>
                <a:cubicBezTo>
                  <a:pt x="53" y="41"/>
                  <a:pt x="53" y="41"/>
                  <a:pt x="53" y="41"/>
                </a:cubicBezTo>
                <a:close/>
                <a:moveTo>
                  <a:pt x="39" y="28"/>
                </a:moveTo>
                <a:cubicBezTo>
                  <a:pt x="51" y="28"/>
                  <a:pt x="51" y="28"/>
                  <a:pt x="51" y="28"/>
                </a:cubicBezTo>
                <a:cubicBezTo>
                  <a:pt x="51" y="27"/>
                  <a:pt x="51" y="27"/>
                  <a:pt x="51" y="27"/>
                </a:cubicBezTo>
                <a:cubicBezTo>
                  <a:pt x="39" y="27"/>
                  <a:pt x="39" y="27"/>
                  <a:pt x="39" y="27"/>
                </a:cubicBezTo>
                <a:lnTo>
                  <a:pt x="39" y="28"/>
                </a:lnTo>
                <a:close/>
                <a:moveTo>
                  <a:pt x="53" y="43"/>
                </a:moveTo>
                <a:cubicBezTo>
                  <a:pt x="65" y="43"/>
                  <a:pt x="65" y="43"/>
                  <a:pt x="65" y="43"/>
                </a:cubicBezTo>
                <a:cubicBezTo>
                  <a:pt x="65" y="43"/>
                  <a:pt x="65" y="43"/>
                  <a:pt x="65" y="43"/>
                </a:cubicBezTo>
                <a:cubicBezTo>
                  <a:pt x="53" y="43"/>
                  <a:pt x="53" y="43"/>
                  <a:pt x="53" y="43"/>
                </a:cubicBezTo>
                <a:close/>
                <a:moveTo>
                  <a:pt x="39" y="33"/>
                </a:moveTo>
                <a:cubicBezTo>
                  <a:pt x="51" y="33"/>
                  <a:pt x="51" y="33"/>
                  <a:pt x="51" y="33"/>
                </a:cubicBezTo>
                <a:cubicBezTo>
                  <a:pt x="51" y="33"/>
                  <a:pt x="51" y="33"/>
                  <a:pt x="51" y="33"/>
                </a:cubicBezTo>
                <a:cubicBezTo>
                  <a:pt x="39" y="33"/>
                  <a:pt x="39" y="33"/>
                  <a:pt x="39" y="33"/>
                </a:cubicBezTo>
                <a:close/>
                <a:moveTo>
                  <a:pt x="53" y="36"/>
                </a:moveTo>
                <a:cubicBezTo>
                  <a:pt x="65" y="36"/>
                  <a:pt x="65" y="36"/>
                  <a:pt x="65" y="36"/>
                </a:cubicBezTo>
                <a:cubicBezTo>
                  <a:pt x="65" y="35"/>
                  <a:pt x="65" y="35"/>
                  <a:pt x="65" y="35"/>
                </a:cubicBezTo>
                <a:cubicBezTo>
                  <a:pt x="53" y="35"/>
                  <a:pt x="53" y="35"/>
                  <a:pt x="53" y="35"/>
                </a:cubicBezTo>
                <a:lnTo>
                  <a:pt x="53" y="36"/>
                </a:lnTo>
                <a:close/>
                <a:moveTo>
                  <a:pt x="53" y="33"/>
                </a:moveTo>
                <a:cubicBezTo>
                  <a:pt x="65" y="33"/>
                  <a:pt x="65" y="33"/>
                  <a:pt x="65" y="33"/>
                </a:cubicBezTo>
                <a:cubicBezTo>
                  <a:pt x="65" y="33"/>
                  <a:pt x="65" y="33"/>
                  <a:pt x="65" y="33"/>
                </a:cubicBezTo>
                <a:cubicBezTo>
                  <a:pt x="53" y="33"/>
                  <a:pt x="53" y="33"/>
                  <a:pt x="53" y="33"/>
                </a:cubicBezTo>
                <a:close/>
              </a:path>
            </a:pathLst>
          </a:custGeom>
          <a:solidFill>
            <a:schemeClr val="accent1"/>
          </a:solidFill>
          <a:ln>
            <a:noFill/>
          </a:ln>
          <a:extLst/>
        </p:spPr>
        <p:txBody>
          <a:bodyPr/>
          <a:lstStyle/>
          <a:p>
            <a:endParaRPr altLang="en-US" lang="zh-CN"/>
          </a:p>
        </p:txBody>
      </p:sp>
      <p:sp>
        <p:nvSpPr>
          <p:cNvPr id="11" name="Freeform 198"/>
          <p:cNvSpPr>
            <a:spLocks noEditPoints="1"/>
          </p:cNvSpPr>
          <p:nvPr/>
        </p:nvSpPr>
        <p:spPr bwMode="auto">
          <a:xfrm>
            <a:off x="7945437" y="4013881"/>
            <a:ext cx="511175" cy="511175"/>
          </a:xfrm>
          <a:custGeom>
            <a:gdLst>
              <a:gd fmla="*/ 0 w 93" name="T0"/>
              <a:gd fmla="*/ 258336 h 93" name="T1"/>
              <a:gd fmla="*/ 511175 w 93" name="T2"/>
              <a:gd fmla="*/ 258336 h 93" name="T3"/>
              <a:gd fmla="*/ 252839 w 93" name="T4"/>
              <a:gd fmla="*/ 483692 h 93" name="T5"/>
              <a:gd fmla="*/ 252839 w 93" name="T6"/>
              <a:gd fmla="*/ 27483 h 93" name="T7"/>
              <a:gd fmla="*/ 252839 w 93" name="T8"/>
              <a:gd fmla="*/ 483692 h 93" name="T9"/>
              <a:gd fmla="*/ 280322 w 93" name="T10"/>
              <a:gd fmla="*/ 60462 h 93" name="T11"/>
              <a:gd fmla="*/ 230853 w 93" name="T12"/>
              <a:gd fmla="*/ 60462 h 93" name="T13"/>
              <a:gd fmla="*/ 170392 w 93" name="T14"/>
              <a:gd fmla="*/ 109930 h 93" name="T15"/>
              <a:gd fmla="*/ 148406 w 93" name="T16"/>
              <a:gd fmla="*/ 65958 h 93" name="T17"/>
              <a:gd fmla="*/ 170392 w 93" name="T18"/>
              <a:gd fmla="*/ 109930 h 93" name="T19"/>
              <a:gd fmla="*/ 104434 w 93" name="T20"/>
              <a:gd fmla="*/ 170392 h 93" name="T21"/>
              <a:gd fmla="*/ 65958 w 93" name="T22"/>
              <a:gd fmla="*/ 148406 h 93" name="T23"/>
              <a:gd fmla="*/ 82448 w 93" name="T24"/>
              <a:gd fmla="*/ 258336 h 93" name="T25"/>
              <a:gd fmla="*/ 38476 w 93" name="T26"/>
              <a:gd fmla="*/ 258336 h 93" name="T27"/>
              <a:gd fmla="*/ 82448 w 93" name="T28"/>
              <a:gd fmla="*/ 258336 h 93" name="T29"/>
              <a:gd fmla="*/ 65958 w 93" name="T30"/>
              <a:gd fmla="*/ 362769 h 93" name="T31"/>
              <a:gd fmla="*/ 104434 w 93" name="T32"/>
              <a:gd fmla="*/ 340783 h 93" name="T33"/>
              <a:gd fmla="*/ 170392 w 93" name="T34"/>
              <a:gd fmla="*/ 401245 h 93" name="T35"/>
              <a:gd fmla="*/ 148406 w 93" name="T36"/>
              <a:gd fmla="*/ 445217 h 93" name="T37"/>
              <a:gd fmla="*/ 170392 w 93" name="T38"/>
              <a:gd fmla="*/ 401245 h 93" name="T39"/>
              <a:gd fmla="*/ 230853 w 93" name="T40"/>
              <a:gd fmla="*/ 450713 h 93" name="T41"/>
              <a:gd fmla="*/ 280322 w 93" name="T42"/>
              <a:gd fmla="*/ 450713 h 93" name="T43"/>
              <a:gd fmla="*/ 340783 w 93" name="T44"/>
              <a:gd fmla="*/ 401245 h 93" name="T45"/>
              <a:gd fmla="*/ 362769 w 93" name="T46"/>
              <a:gd fmla="*/ 445217 h 93" name="T47"/>
              <a:gd fmla="*/ 340783 w 93" name="T48"/>
              <a:gd fmla="*/ 401245 h 93" name="T49"/>
              <a:gd fmla="*/ 401245 w 93" name="T50"/>
              <a:gd fmla="*/ 340783 h 93" name="T51"/>
              <a:gd fmla="*/ 445217 w 93" name="T52"/>
              <a:gd fmla="*/ 362769 h 93" name="T53"/>
              <a:gd fmla="*/ 450713 w 93" name="T54"/>
              <a:gd fmla="*/ 230853 h 93" name="T55"/>
              <a:gd fmla="*/ 450713 w 93" name="T56"/>
              <a:gd fmla="*/ 280322 h 93" name="T57"/>
              <a:gd fmla="*/ 450713 w 93" name="T58"/>
              <a:gd fmla="*/ 230853 h 93" name="T59"/>
              <a:gd fmla="*/ 445217 w 93" name="T60"/>
              <a:gd fmla="*/ 148406 h 93" name="T61"/>
              <a:gd fmla="*/ 401245 w 93" name="T62"/>
              <a:gd fmla="*/ 170392 h 93" name="T63"/>
              <a:gd fmla="*/ 340783 w 93" name="T64"/>
              <a:gd fmla="*/ 109930 h 93" name="T65"/>
              <a:gd fmla="*/ 362769 w 93" name="T66"/>
              <a:gd fmla="*/ 65958 h 93" name="T67"/>
              <a:gd fmla="*/ 340783 w 93" name="T68"/>
              <a:gd fmla="*/ 109930 h 93" name="T69"/>
              <a:gd fmla="*/ 285818 w 93" name="T70"/>
              <a:gd fmla="*/ 258336 h 93" name="T71"/>
              <a:gd fmla="*/ 384755 w 93" name="T72"/>
              <a:gd fmla="*/ 258336 h 93" name="T73"/>
              <a:gd fmla="*/ 335287 w 93" name="T74"/>
              <a:gd fmla="*/ 395748 h 93" name="T75"/>
              <a:gd fmla="*/ 269329 w 93" name="T76"/>
              <a:gd fmla="*/ 285818 h 93" name="T77"/>
              <a:gd fmla="*/ 335287 w 93" name="T78"/>
              <a:gd fmla="*/ 395748 h 93" name="T79"/>
              <a:gd fmla="*/ 225357 w 93" name="T80"/>
              <a:gd fmla="*/ 159399 h 93" name="T81"/>
              <a:gd fmla="*/ 219860 w 93" name="T82"/>
              <a:gd fmla="*/ 159399 h 93" name="T83"/>
              <a:gd fmla="*/ 252839 w 93" name="T84"/>
              <a:gd fmla="*/ 236350 h 93" name="T85"/>
              <a:gd fmla="*/ 252839 w 93" name="T86"/>
              <a:gd fmla="*/ 274825 h 93" name="T87"/>
              <a:gd fmla="*/ 252839 w 93" name="T88"/>
              <a:gd fmla="*/ 236350 h 93"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93" w="93">
                <a:moveTo>
                  <a:pt x="46" y="0"/>
                </a:moveTo>
                <a:cubicBezTo>
                  <a:pt x="21" y="0"/>
                  <a:pt x="0" y="21"/>
                  <a:pt x="0" y="47"/>
                </a:cubicBezTo>
                <a:cubicBezTo>
                  <a:pt x="0" y="72"/>
                  <a:pt x="21" y="93"/>
                  <a:pt x="46" y="93"/>
                </a:cubicBezTo>
                <a:cubicBezTo>
                  <a:pt x="72" y="93"/>
                  <a:pt x="93" y="72"/>
                  <a:pt x="93" y="47"/>
                </a:cubicBezTo>
                <a:cubicBezTo>
                  <a:pt x="93" y="21"/>
                  <a:pt x="72" y="0"/>
                  <a:pt x="46" y="0"/>
                </a:cubicBezTo>
                <a:close/>
                <a:moveTo>
                  <a:pt x="46" y="88"/>
                </a:moveTo>
                <a:cubicBezTo>
                  <a:pt x="23" y="88"/>
                  <a:pt x="4" y="70"/>
                  <a:pt x="4" y="47"/>
                </a:cubicBezTo>
                <a:cubicBezTo>
                  <a:pt x="4" y="23"/>
                  <a:pt x="23" y="5"/>
                  <a:pt x="46" y="5"/>
                </a:cubicBezTo>
                <a:cubicBezTo>
                  <a:pt x="69" y="5"/>
                  <a:pt x="88" y="23"/>
                  <a:pt x="88" y="47"/>
                </a:cubicBezTo>
                <a:cubicBezTo>
                  <a:pt x="88" y="70"/>
                  <a:pt x="69" y="88"/>
                  <a:pt x="46" y="88"/>
                </a:cubicBezTo>
                <a:close/>
                <a:moveTo>
                  <a:pt x="46" y="16"/>
                </a:moveTo>
                <a:cubicBezTo>
                  <a:pt x="49" y="16"/>
                  <a:pt x="51" y="14"/>
                  <a:pt x="51" y="11"/>
                </a:cubicBezTo>
                <a:cubicBezTo>
                  <a:pt x="51" y="9"/>
                  <a:pt x="49" y="7"/>
                  <a:pt x="46" y="7"/>
                </a:cubicBezTo>
                <a:cubicBezTo>
                  <a:pt x="44" y="7"/>
                  <a:pt x="42" y="9"/>
                  <a:pt x="42" y="11"/>
                </a:cubicBezTo>
                <a:cubicBezTo>
                  <a:pt x="42" y="14"/>
                  <a:pt x="44" y="16"/>
                  <a:pt x="46" y="16"/>
                </a:cubicBezTo>
                <a:close/>
                <a:moveTo>
                  <a:pt x="31" y="20"/>
                </a:moveTo>
                <a:cubicBezTo>
                  <a:pt x="33" y="19"/>
                  <a:pt x="34" y="16"/>
                  <a:pt x="32" y="14"/>
                </a:cubicBezTo>
                <a:cubicBezTo>
                  <a:pt x="31" y="12"/>
                  <a:pt x="29" y="11"/>
                  <a:pt x="27" y="12"/>
                </a:cubicBezTo>
                <a:cubicBezTo>
                  <a:pt x="24" y="13"/>
                  <a:pt x="24" y="16"/>
                  <a:pt x="25" y="18"/>
                </a:cubicBezTo>
                <a:cubicBezTo>
                  <a:pt x="26" y="20"/>
                  <a:pt x="29" y="21"/>
                  <a:pt x="31" y="20"/>
                </a:cubicBezTo>
                <a:close/>
                <a:moveTo>
                  <a:pt x="14" y="33"/>
                </a:moveTo>
                <a:cubicBezTo>
                  <a:pt x="16" y="34"/>
                  <a:pt x="18" y="33"/>
                  <a:pt x="19" y="31"/>
                </a:cubicBezTo>
                <a:cubicBezTo>
                  <a:pt x="21" y="29"/>
                  <a:pt x="20" y="26"/>
                  <a:pt x="18" y="25"/>
                </a:cubicBezTo>
                <a:cubicBezTo>
                  <a:pt x="16" y="24"/>
                  <a:pt x="13" y="25"/>
                  <a:pt x="12" y="27"/>
                </a:cubicBezTo>
                <a:cubicBezTo>
                  <a:pt x="11" y="29"/>
                  <a:pt x="12" y="31"/>
                  <a:pt x="14" y="33"/>
                </a:cubicBezTo>
                <a:close/>
                <a:moveTo>
                  <a:pt x="15" y="47"/>
                </a:moveTo>
                <a:cubicBezTo>
                  <a:pt x="15" y="44"/>
                  <a:pt x="13" y="42"/>
                  <a:pt x="11" y="42"/>
                </a:cubicBezTo>
                <a:cubicBezTo>
                  <a:pt x="9" y="42"/>
                  <a:pt x="7" y="44"/>
                  <a:pt x="7" y="47"/>
                </a:cubicBezTo>
                <a:cubicBezTo>
                  <a:pt x="7" y="49"/>
                  <a:pt x="9" y="51"/>
                  <a:pt x="11" y="51"/>
                </a:cubicBezTo>
                <a:cubicBezTo>
                  <a:pt x="13" y="51"/>
                  <a:pt x="15" y="49"/>
                  <a:pt x="15" y="47"/>
                </a:cubicBezTo>
                <a:close/>
                <a:moveTo>
                  <a:pt x="14" y="61"/>
                </a:moveTo>
                <a:cubicBezTo>
                  <a:pt x="12" y="62"/>
                  <a:pt x="11" y="64"/>
                  <a:pt x="12" y="66"/>
                </a:cubicBezTo>
                <a:cubicBezTo>
                  <a:pt x="13" y="68"/>
                  <a:pt x="16" y="69"/>
                  <a:pt x="18" y="68"/>
                </a:cubicBezTo>
                <a:cubicBezTo>
                  <a:pt x="20" y="67"/>
                  <a:pt x="21" y="64"/>
                  <a:pt x="19" y="62"/>
                </a:cubicBezTo>
                <a:cubicBezTo>
                  <a:pt x="18" y="60"/>
                  <a:pt x="16" y="59"/>
                  <a:pt x="14" y="61"/>
                </a:cubicBezTo>
                <a:close/>
                <a:moveTo>
                  <a:pt x="31" y="73"/>
                </a:moveTo>
                <a:cubicBezTo>
                  <a:pt x="29" y="72"/>
                  <a:pt x="26" y="73"/>
                  <a:pt x="25" y="75"/>
                </a:cubicBezTo>
                <a:cubicBezTo>
                  <a:pt x="24" y="77"/>
                  <a:pt x="24" y="80"/>
                  <a:pt x="27" y="81"/>
                </a:cubicBezTo>
                <a:cubicBezTo>
                  <a:pt x="29" y="82"/>
                  <a:pt x="31" y="81"/>
                  <a:pt x="32" y="79"/>
                </a:cubicBezTo>
                <a:cubicBezTo>
                  <a:pt x="34" y="77"/>
                  <a:pt x="33" y="75"/>
                  <a:pt x="31" y="73"/>
                </a:cubicBezTo>
                <a:close/>
                <a:moveTo>
                  <a:pt x="46" y="78"/>
                </a:moveTo>
                <a:cubicBezTo>
                  <a:pt x="44" y="78"/>
                  <a:pt x="42" y="80"/>
                  <a:pt x="42" y="82"/>
                </a:cubicBezTo>
                <a:cubicBezTo>
                  <a:pt x="42" y="84"/>
                  <a:pt x="44" y="86"/>
                  <a:pt x="46" y="86"/>
                </a:cubicBezTo>
                <a:cubicBezTo>
                  <a:pt x="49" y="86"/>
                  <a:pt x="51" y="84"/>
                  <a:pt x="51" y="82"/>
                </a:cubicBezTo>
                <a:cubicBezTo>
                  <a:pt x="51" y="80"/>
                  <a:pt x="49" y="78"/>
                  <a:pt x="46" y="78"/>
                </a:cubicBezTo>
                <a:close/>
                <a:moveTo>
                  <a:pt x="62" y="73"/>
                </a:moveTo>
                <a:cubicBezTo>
                  <a:pt x="60" y="75"/>
                  <a:pt x="59" y="77"/>
                  <a:pt x="60" y="79"/>
                </a:cubicBezTo>
                <a:cubicBezTo>
                  <a:pt x="61" y="81"/>
                  <a:pt x="64" y="82"/>
                  <a:pt x="66" y="81"/>
                </a:cubicBezTo>
                <a:cubicBezTo>
                  <a:pt x="68" y="80"/>
                  <a:pt x="69" y="77"/>
                  <a:pt x="68" y="75"/>
                </a:cubicBezTo>
                <a:cubicBezTo>
                  <a:pt x="67" y="73"/>
                  <a:pt x="64" y="72"/>
                  <a:pt x="62" y="73"/>
                </a:cubicBezTo>
                <a:close/>
                <a:moveTo>
                  <a:pt x="79" y="61"/>
                </a:moveTo>
                <a:cubicBezTo>
                  <a:pt x="77" y="59"/>
                  <a:pt x="74" y="60"/>
                  <a:pt x="73" y="62"/>
                </a:cubicBezTo>
                <a:cubicBezTo>
                  <a:pt x="72" y="64"/>
                  <a:pt x="73" y="67"/>
                  <a:pt x="75" y="68"/>
                </a:cubicBezTo>
                <a:cubicBezTo>
                  <a:pt x="77" y="69"/>
                  <a:pt x="79" y="68"/>
                  <a:pt x="81" y="66"/>
                </a:cubicBezTo>
                <a:cubicBezTo>
                  <a:pt x="82" y="64"/>
                  <a:pt x="81" y="62"/>
                  <a:pt x="79" y="61"/>
                </a:cubicBezTo>
                <a:close/>
                <a:moveTo>
                  <a:pt x="82" y="42"/>
                </a:moveTo>
                <a:cubicBezTo>
                  <a:pt x="79" y="42"/>
                  <a:pt x="77" y="44"/>
                  <a:pt x="77" y="47"/>
                </a:cubicBezTo>
                <a:cubicBezTo>
                  <a:pt x="77" y="49"/>
                  <a:pt x="79" y="51"/>
                  <a:pt x="82" y="51"/>
                </a:cubicBezTo>
                <a:cubicBezTo>
                  <a:pt x="84" y="51"/>
                  <a:pt x="86" y="49"/>
                  <a:pt x="86" y="47"/>
                </a:cubicBezTo>
                <a:cubicBezTo>
                  <a:pt x="86" y="44"/>
                  <a:pt x="84" y="42"/>
                  <a:pt x="82" y="42"/>
                </a:cubicBezTo>
                <a:close/>
                <a:moveTo>
                  <a:pt x="79" y="33"/>
                </a:moveTo>
                <a:cubicBezTo>
                  <a:pt x="81" y="31"/>
                  <a:pt x="82" y="29"/>
                  <a:pt x="81" y="27"/>
                </a:cubicBezTo>
                <a:cubicBezTo>
                  <a:pt x="79" y="25"/>
                  <a:pt x="77" y="24"/>
                  <a:pt x="75" y="25"/>
                </a:cubicBezTo>
                <a:cubicBezTo>
                  <a:pt x="73" y="26"/>
                  <a:pt x="72" y="29"/>
                  <a:pt x="73" y="31"/>
                </a:cubicBezTo>
                <a:cubicBezTo>
                  <a:pt x="74" y="33"/>
                  <a:pt x="77" y="34"/>
                  <a:pt x="79" y="33"/>
                </a:cubicBezTo>
                <a:close/>
                <a:moveTo>
                  <a:pt x="62" y="20"/>
                </a:moveTo>
                <a:cubicBezTo>
                  <a:pt x="64" y="21"/>
                  <a:pt x="67" y="20"/>
                  <a:pt x="68" y="18"/>
                </a:cubicBezTo>
                <a:cubicBezTo>
                  <a:pt x="69" y="16"/>
                  <a:pt x="68" y="13"/>
                  <a:pt x="66" y="12"/>
                </a:cubicBezTo>
                <a:cubicBezTo>
                  <a:pt x="64" y="11"/>
                  <a:pt x="61" y="12"/>
                  <a:pt x="60" y="14"/>
                </a:cubicBezTo>
                <a:cubicBezTo>
                  <a:pt x="59" y="16"/>
                  <a:pt x="60" y="19"/>
                  <a:pt x="62" y="20"/>
                </a:cubicBezTo>
                <a:close/>
                <a:moveTo>
                  <a:pt x="59" y="44"/>
                </a:moveTo>
                <a:cubicBezTo>
                  <a:pt x="53" y="44"/>
                  <a:pt x="52" y="45"/>
                  <a:pt x="52" y="47"/>
                </a:cubicBezTo>
                <a:cubicBezTo>
                  <a:pt x="52" y="48"/>
                  <a:pt x="53" y="49"/>
                  <a:pt x="59" y="49"/>
                </a:cubicBezTo>
                <a:cubicBezTo>
                  <a:pt x="65" y="49"/>
                  <a:pt x="70" y="48"/>
                  <a:pt x="70" y="47"/>
                </a:cubicBezTo>
                <a:cubicBezTo>
                  <a:pt x="70" y="45"/>
                  <a:pt x="65" y="44"/>
                  <a:pt x="59" y="44"/>
                </a:cubicBezTo>
                <a:close/>
                <a:moveTo>
                  <a:pt x="61" y="72"/>
                </a:moveTo>
                <a:cubicBezTo>
                  <a:pt x="62" y="72"/>
                  <a:pt x="59" y="65"/>
                  <a:pt x="55" y="58"/>
                </a:cubicBezTo>
                <a:cubicBezTo>
                  <a:pt x="51" y="51"/>
                  <a:pt x="50" y="51"/>
                  <a:pt x="49" y="52"/>
                </a:cubicBezTo>
                <a:cubicBezTo>
                  <a:pt x="48" y="52"/>
                  <a:pt x="48" y="53"/>
                  <a:pt x="52" y="60"/>
                </a:cubicBezTo>
                <a:cubicBezTo>
                  <a:pt x="56" y="67"/>
                  <a:pt x="60" y="73"/>
                  <a:pt x="61" y="72"/>
                </a:cubicBezTo>
                <a:close/>
                <a:moveTo>
                  <a:pt x="45" y="41"/>
                </a:moveTo>
                <a:cubicBezTo>
                  <a:pt x="45" y="41"/>
                  <a:pt x="45" y="40"/>
                  <a:pt x="41" y="29"/>
                </a:cubicBezTo>
                <a:cubicBezTo>
                  <a:pt x="38" y="17"/>
                  <a:pt x="35" y="8"/>
                  <a:pt x="34" y="8"/>
                </a:cubicBezTo>
                <a:cubicBezTo>
                  <a:pt x="34" y="8"/>
                  <a:pt x="37" y="17"/>
                  <a:pt x="40" y="29"/>
                </a:cubicBezTo>
                <a:cubicBezTo>
                  <a:pt x="44" y="40"/>
                  <a:pt x="44" y="41"/>
                  <a:pt x="45" y="41"/>
                </a:cubicBezTo>
                <a:close/>
                <a:moveTo>
                  <a:pt x="46" y="43"/>
                </a:moveTo>
                <a:cubicBezTo>
                  <a:pt x="44" y="43"/>
                  <a:pt x="43" y="45"/>
                  <a:pt x="43" y="47"/>
                </a:cubicBezTo>
                <a:cubicBezTo>
                  <a:pt x="43" y="49"/>
                  <a:pt x="44" y="50"/>
                  <a:pt x="46" y="50"/>
                </a:cubicBezTo>
                <a:cubicBezTo>
                  <a:pt x="48" y="50"/>
                  <a:pt x="50" y="49"/>
                  <a:pt x="50" y="47"/>
                </a:cubicBezTo>
                <a:cubicBezTo>
                  <a:pt x="50" y="45"/>
                  <a:pt x="48" y="43"/>
                  <a:pt x="46" y="43"/>
                </a:cubicBezTo>
                <a:close/>
              </a:path>
            </a:pathLst>
          </a:custGeom>
          <a:solidFill>
            <a:schemeClr val="accent1"/>
          </a:solidFill>
          <a:ln>
            <a:noFill/>
          </a:ln>
          <a:extLst/>
        </p:spPr>
        <p:txBody>
          <a:bodyPr/>
          <a:lstStyle/>
          <a:p>
            <a:endParaRPr altLang="en-US" lang="zh-CN"/>
          </a:p>
        </p:txBody>
      </p:sp>
      <p:sp>
        <p:nvSpPr>
          <p:cNvPr id="12" name="Freeform 411"/>
          <p:cNvSpPr>
            <a:spLocks noEditPoints="1"/>
          </p:cNvSpPr>
          <p:nvPr/>
        </p:nvSpPr>
        <p:spPr bwMode="auto">
          <a:xfrm>
            <a:off x="4037012" y="1583418"/>
            <a:ext cx="533400" cy="461963"/>
          </a:xfrm>
          <a:custGeom>
            <a:gdLst>
              <a:gd fmla="*/ 291445 w 97" name="T0"/>
              <a:gd fmla="*/ 170486 h 84" name="T1"/>
              <a:gd fmla="*/ 153971 w 97" name="T2"/>
              <a:gd fmla="*/ 170486 h 84" name="T3"/>
              <a:gd fmla="*/ 153971 w 97" name="T4"/>
              <a:gd fmla="*/ 93493 h 84" name="T5"/>
              <a:gd fmla="*/ 0 w 97" name="T6"/>
              <a:gd fmla="*/ 230982 h 84" name="T7"/>
              <a:gd fmla="*/ 153971 w 97" name="T8"/>
              <a:gd fmla="*/ 368470 h 84" name="T9"/>
              <a:gd fmla="*/ 153971 w 97" name="T10"/>
              <a:gd fmla="*/ 296976 h 84" name="T11"/>
              <a:gd fmla="*/ 291445 w 97" name="T12"/>
              <a:gd fmla="*/ 296976 h 84" name="T13"/>
              <a:gd fmla="*/ 291445 w 97" name="T14"/>
              <a:gd fmla="*/ 170486 h 84" name="T15"/>
              <a:gd fmla="*/ 533400 w 97" name="T16"/>
              <a:gd fmla="*/ 417967 h 84" name="T17"/>
              <a:gd fmla="*/ 533400 w 97" name="T18"/>
              <a:gd fmla="*/ 43996 h 84" name="T19"/>
              <a:gd fmla="*/ 483909 w 97" name="T20"/>
              <a:gd fmla="*/ 0 h 84" name="T21"/>
              <a:gd fmla="*/ 236456 w 97" name="T22"/>
              <a:gd fmla="*/ 0 h 84" name="T23"/>
              <a:gd fmla="*/ 186965 w 97" name="T24"/>
              <a:gd fmla="*/ 43996 h 84" name="T25"/>
              <a:gd fmla="*/ 186965 w 97" name="T26"/>
              <a:gd fmla="*/ 153988 h 84" name="T27"/>
              <a:gd fmla="*/ 214460 w 97" name="T28"/>
              <a:gd fmla="*/ 153988 h 84" name="T29"/>
              <a:gd fmla="*/ 214460 w 97" name="T30"/>
              <a:gd fmla="*/ 43996 h 84" name="T31"/>
              <a:gd fmla="*/ 236456 w 97" name="T32"/>
              <a:gd fmla="*/ 27498 h 84" name="T33"/>
              <a:gd fmla="*/ 483909 w 97" name="T34"/>
              <a:gd fmla="*/ 27498 h 84" name="T35"/>
              <a:gd fmla="*/ 505905 w 97" name="T36"/>
              <a:gd fmla="*/ 43996 h 84" name="T37"/>
              <a:gd fmla="*/ 505905 w 97" name="T38"/>
              <a:gd fmla="*/ 417967 h 84" name="T39"/>
              <a:gd fmla="*/ 483909 w 97" name="T40"/>
              <a:gd fmla="*/ 434465 h 84" name="T41"/>
              <a:gd fmla="*/ 236456 w 97" name="T42"/>
              <a:gd fmla="*/ 434465 h 84" name="T43"/>
              <a:gd fmla="*/ 214460 w 97" name="T44"/>
              <a:gd fmla="*/ 417967 h 84" name="T45"/>
              <a:gd fmla="*/ 214460 w 97" name="T46"/>
              <a:gd fmla="*/ 313475 h 84" name="T47"/>
              <a:gd fmla="*/ 186965 w 97" name="T48"/>
              <a:gd fmla="*/ 313475 h 84" name="T49"/>
              <a:gd fmla="*/ 186965 w 97" name="T50"/>
              <a:gd fmla="*/ 417967 h 84" name="T51"/>
              <a:gd fmla="*/ 236456 w 97" name="T52"/>
              <a:gd fmla="*/ 461963 h 84" name="T53"/>
              <a:gd fmla="*/ 483909 w 97" name="T54"/>
              <a:gd fmla="*/ 461963 h 84" name="T55"/>
              <a:gd fmla="*/ 533400 w 97" name="T56"/>
              <a:gd fmla="*/ 417967 h 8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4" w="97">
                <a:moveTo>
                  <a:pt x="53" y="31"/>
                </a:moveTo>
                <a:cubicBezTo>
                  <a:pt x="28" y="31"/>
                  <a:pt x="28" y="31"/>
                  <a:pt x="28" y="31"/>
                </a:cubicBezTo>
                <a:cubicBezTo>
                  <a:pt x="28" y="17"/>
                  <a:pt x="28" y="17"/>
                  <a:pt x="28" y="17"/>
                </a:cubicBezTo>
                <a:cubicBezTo>
                  <a:pt x="0" y="42"/>
                  <a:pt x="0" y="42"/>
                  <a:pt x="0" y="42"/>
                </a:cubicBezTo>
                <a:cubicBezTo>
                  <a:pt x="28" y="67"/>
                  <a:pt x="28" y="67"/>
                  <a:pt x="28" y="67"/>
                </a:cubicBezTo>
                <a:cubicBezTo>
                  <a:pt x="28" y="54"/>
                  <a:pt x="28" y="54"/>
                  <a:pt x="28" y="54"/>
                </a:cubicBezTo>
                <a:cubicBezTo>
                  <a:pt x="53" y="54"/>
                  <a:pt x="53" y="54"/>
                  <a:pt x="53" y="54"/>
                </a:cubicBezTo>
                <a:lnTo>
                  <a:pt x="53" y="31"/>
                </a:lnTo>
                <a:close/>
                <a:moveTo>
                  <a:pt x="97" y="76"/>
                </a:moveTo>
                <a:cubicBezTo>
                  <a:pt x="97" y="8"/>
                  <a:pt x="97" y="8"/>
                  <a:pt x="97" y="8"/>
                </a:cubicBezTo>
                <a:cubicBezTo>
                  <a:pt x="97" y="3"/>
                  <a:pt x="93" y="0"/>
                  <a:pt x="88" y="0"/>
                </a:cubicBezTo>
                <a:cubicBezTo>
                  <a:pt x="43" y="0"/>
                  <a:pt x="43" y="0"/>
                  <a:pt x="43" y="0"/>
                </a:cubicBezTo>
                <a:cubicBezTo>
                  <a:pt x="38" y="0"/>
                  <a:pt x="34" y="3"/>
                  <a:pt x="34" y="8"/>
                </a:cubicBezTo>
                <a:cubicBezTo>
                  <a:pt x="34" y="28"/>
                  <a:pt x="34" y="28"/>
                  <a:pt x="34" y="28"/>
                </a:cubicBezTo>
                <a:cubicBezTo>
                  <a:pt x="39" y="28"/>
                  <a:pt x="39" y="28"/>
                  <a:pt x="39" y="28"/>
                </a:cubicBezTo>
                <a:cubicBezTo>
                  <a:pt x="39" y="8"/>
                  <a:pt x="39" y="8"/>
                  <a:pt x="39" y="8"/>
                </a:cubicBezTo>
                <a:cubicBezTo>
                  <a:pt x="39" y="6"/>
                  <a:pt x="41" y="5"/>
                  <a:pt x="43" y="5"/>
                </a:cubicBezTo>
                <a:cubicBezTo>
                  <a:pt x="88" y="5"/>
                  <a:pt x="88" y="5"/>
                  <a:pt x="88" y="5"/>
                </a:cubicBezTo>
                <a:cubicBezTo>
                  <a:pt x="91" y="5"/>
                  <a:pt x="92" y="6"/>
                  <a:pt x="92" y="8"/>
                </a:cubicBezTo>
                <a:cubicBezTo>
                  <a:pt x="92" y="76"/>
                  <a:pt x="92" y="76"/>
                  <a:pt x="92" y="76"/>
                </a:cubicBezTo>
                <a:cubicBezTo>
                  <a:pt x="92" y="77"/>
                  <a:pt x="91" y="79"/>
                  <a:pt x="88" y="79"/>
                </a:cubicBezTo>
                <a:cubicBezTo>
                  <a:pt x="43" y="79"/>
                  <a:pt x="43" y="79"/>
                  <a:pt x="43" y="79"/>
                </a:cubicBezTo>
                <a:cubicBezTo>
                  <a:pt x="41" y="79"/>
                  <a:pt x="39" y="77"/>
                  <a:pt x="39" y="76"/>
                </a:cubicBezTo>
                <a:cubicBezTo>
                  <a:pt x="39" y="57"/>
                  <a:pt x="39" y="57"/>
                  <a:pt x="39" y="57"/>
                </a:cubicBezTo>
                <a:cubicBezTo>
                  <a:pt x="34" y="57"/>
                  <a:pt x="34" y="57"/>
                  <a:pt x="34" y="57"/>
                </a:cubicBezTo>
                <a:cubicBezTo>
                  <a:pt x="34" y="76"/>
                  <a:pt x="34" y="76"/>
                  <a:pt x="34" y="76"/>
                </a:cubicBezTo>
                <a:cubicBezTo>
                  <a:pt x="34" y="80"/>
                  <a:pt x="38" y="84"/>
                  <a:pt x="43" y="84"/>
                </a:cubicBezTo>
                <a:cubicBezTo>
                  <a:pt x="88" y="84"/>
                  <a:pt x="88" y="84"/>
                  <a:pt x="88" y="84"/>
                </a:cubicBezTo>
                <a:cubicBezTo>
                  <a:pt x="93" y="84"/>
                  <a:pt x="97" y="80"/>
                  <a:pt x="97" y="76"/>
                </a:cubicBezTo>
                <a:close/>
              </a:path>
            </a:pathLst>
          </a:custGeom>
          <a:solidFill>
            <a:schemeClr val="accent1"/>
          </a:solidFill>
          <a:ln>
            <a:noFill/>
          </a:ln>
          <a:extLst/>
        </p:spPr>
        <p:txBody>
          <a:bodyPr/>
          <a:lstStyle/>
          <a:p>
            <a:endParaRPr altLang="en-US" lang="zh-CN"/>
          </a:p>
        </p:txBody>
      </p:sp>
      <p:sp>
        <p:nvSpPr>
          <p:cNvPr id="13" name="Freeform 413"/>
          <p:cNvSpPr>
            <a:spLocks noEditPoints="1"/>
          </p:cNvSpPr>
          <p:nvPr/>
        </p:nvSpPr>
        <p:spPr bwMode="auto">
          <a:xfrm>
            <a:off x="1885950" y="1742168"/>
            <a:ext cx="669925" cy="144463"/>
          </a:xfrm>
          <a:custGeom>
            <a:gdLst>
              <a:gd fmla="*/ 384383 w 122" name="T0"/>
              <a:gd fmla="*/ 50006 h 26" name="T1"/>
              <a:gd fmla="*/ 345945 w 122" name="T2"/>
              <a:gd fmla="*/ 5556 h 26" name="T3"/>
              <a:gd fmla="*/ 340454 w 122" name="T4"/>
              <a:gd fmla="*/ 33338 h 26" name="T5"/>
              <a:gd fmla="*/ 340454 w 122" name="T6"/>
              <a:gd fmla="*/ 33338 h 26" name="T7"/>
              <a:gd fmla="*/ 345945 w 122" name="T8"/>
              <a:gd fmla="*/ 11113 h 26" name="T9"/>
              <a:gd fmla="*/ 378892 w 122" name="T10"/>
              <a:gd fmla="*/ 50006 h 26" name="T11"/>
              <a:gd fmla="*/ 340454 w 122" name="T12"/>
              <a:gd fmla="*/ 50006 h 26" name="T13"/>
              <a:gd fmla="*/ 340454 w 122" name="T14"/>
              <a:gd fmla="*/ 38894 h 26" name="T15"/>
              <a:gd fmla="*/ 340454 w 122" name="T16"/>
              <a:gd fmla="*/ 38894 h 26" name="T17"/>
              <a:gd fmla="*/ 334963 w 122" name="T18"/>
              <a:gd fmla="*/ 50006 h 26" name="T19"/>
              <a:gd fmla="*/ 252595 w 122" name="T20"/>
              <a:gd fmla="*/ 50006 h 26" name="T21"/>
              <a:gd fmla="*/ 236121 w 122" name="T22"/>
              <a:gd fmla="*/ 27781 h 26" name="T23"/>
              <a:gd fmla="*/ 175718 w 122" name="T24"/>
              <a:gd fmla="*/ 0 h 26" name="T25"/>
              <a:gd fmla="*/ 126297 w 122" name="T26"/>
              <a:gd fmla="*/ 22225 h 26" name="T27"/>
              <a:gd fmla="*/ 126297 w 122" name="T28"/>
              <a:gd fmla="*/ 33338 h 26" name="T29"/>
              <a:gd fmla="*/ 21965 w 122" name="T30"/>
              <a:gd fmla="*/ 50006 h 26" name="T31"/>
              <a:gd fmla="*/ 93350 w 122" name="T32"/>
              <a:gd fmla="*/ 88900 h 26" name="T33"/>
              <a:gd fmla="*/ 115315 w 122" name="T34"/>
              <a:gd fmla="*/ 105569 h 26" name="T35"/>
              <a:gd fmla="*/ 142771 w 122" name="T36"/>
              <a:gd fmla="*/ 116682 h 26" name="T37"/>
              <a:gd fmla="*/ 439295 w 122" name="T38"/>
              <a:gd fmla="*/ 133350 h 26" name="T39"/>
              <a:gd fmla="*/ 669925 w 122" name="T40"/>
              <a:gd fmla="*/ 50006 h 26" name="T41"/>
              <a:gd fmla="*/ 384383 w 122" name="T42"/>
              <a:gd fmla="*/ 50006 h 26" name="T43"/>
              <a:gd fmla="*/ 329471 w 122" name="T44"/>
              <a:gd fmla="*/ 33338 h 26" name="T45"/>
              <a:gd fmla="*/ 334963 w 122" name="T46"/>
              <a:gd fmla="*/ 22225 h 26" name="T47"/>
              <a:gd fmla="*/ 334963 w 122" name="T48"/>
              <a:gd fmla="*/ 16669 h 26" name="T49"/>
              <a:gd fmla="*/ 329471 w 122" name="T50"/>
              <a:gd fmla="*/ 16669 h 26" name="T51"/>
              <a:gd fmla="*/ 323980 w 122" name="T52"/>
              <a:gd fmla="*/ 50006 h 26" name="T53"/>
              <a:gd fmla="*/ 323980 w 122" name="T54"/>
              <a:gd fmla="*/ 50006 h 26" name="T55"/>
              <a:gd fmla="*/ 323980 w 122" name="T56"/>
              <a:gd fmla="*/ 50006 h 26" name="T57"/>
              <a:gd fmla="*/ 323980 w 122" name="T58"/>
              <a:gd fmla="*/ 50006 h 26" name="T59"/>
              <a:gd fmla="*/ 329471 w 122" name="T60"/>
              <a:gd fmla="*/ 38894 h 26" name="T61"/>
              <a:gd fmla="*/ 340454 w 122" name="T62"/>
              <a:gd fmla="*/ 38894 h 26" name="T63"/>
              <a:gd fmla="*/ 340454 w 122" name="T64"/>
              <a:gd fmla="*/ 33338 h 26" name="T65"/>
              <a:gd fmla="*/ 329471 w 122" name="T66"/>
              <a:gd fmla="*/ 33338 h 26" name="T67"/>
              <a:gd fmla="*/ 351436 w 122" name="T68"/>
              <a:gd fmla="*/ 44450 h 26" name="T69"/>
              <a:gd fmla="*/ 351436 w 122" name="T70"/>
              <a:gd fmla="*/ 44450 h 26" name="T71"/>
              <a:gd fmla="*/ 356927 w 122" name="T72"/>
              <a:gd fmla="*/ 44450 h 26" name="T73"/>
              <a:gd fmla="*/ 356927 w 122" name="T74"/>
              <a:gd fmla="*/ 38894 h 26" name="T75"/>
              <a:gd fmla="*/ 340454 w 122" name="T76"/>
              <a:gd fmla="*/ 33338 h 26" name="T77"/>
              <a:gd fmla="*/ 340454 w 122" name="T78"/>
              <a:gd fmla="*/ 38894 h 26" name="T79"/>
              <a:gd fmla="*/ 351436 w 122" name="T80"/>
              <a:gd fmla="*/ 44450 h 2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6" w="122">
                <a:moveTo>
                  <a:pt x="70" y="9"/>
                </a:moveTo>
                <a:cubicBezTo>
                  <a:pt x="63" y="1"/>
                  <a:pt x="63" y="1"/>
                  <a:pt x="63" y="1"/>
                </a:cubicBezTo>
                <a:cubicBezTo>
                  <a:pt x="62" y="6"/>
                  <a:pt x="62" y="6"/>
                  <a:pt x="62" y="6"/>
                </a:cubicBezTo>
                <a:cubicBezTo>
                  <a:pt x="62" y="6"/>
                  <a:pt x="62" y="6"/>
                  <a:pt x="62" y="6"/>
                </a:cubicBezTo>
                <a:cubicBezTo>
                  <a:pt x="63" y="2"/>
                  <a:pt x="63" y="2"/>
                  <a:pt x="63" y="2"/>
                </a:cubicBezTo>
                <a:cubicBezTo>
                  <a:pt x="69" y="9"/>
                  <a:pt x="69" y="9"/>
                  <a:pt x="69" y="9"/>
                </a:cubicBezTo>
                <a:cubicBezTo>
                  <a:pt x="62" y="9"/>
                  <a:pt x="62" y="9"/>
                  <a:pt x="62" y="9"/>
                </a:cubicBezTo>
                <a:cubicBezTo>
                  <a:pt x="62" y="7"/>
                  <a:pt x="62" y="7"/>
                  <a:pt x="62" y="7"/>
                </a:cubicBezTo>
                <a:cubicBezTo>
                  <a:pt x="62" y="7"/>
                  <a:pt x="62" y="7"/>
                  <a:pt x="62" y="7"/>
                </a:cubicBezTo>
                <a:cubicBezTo>
                  <a:pt x="61" y="9"/>
                  <a:pt x="61" y="9"/>
                  <a:pt x="61" y="9"/>
                </a:cubicBezTo>
                <a:cubicBezTo>
                  <a:pt x="46" y="9"/>
                  <a:pt x="46" y="9"/>
                  <a:pt x="46" y="9"/>
                </a:cubicBezTo>
                <a:cubicBezTo>
                  <a:pt x="46" y="9"/>
                  <a:pt x="46" y="5"/>
                  <a:pt x="43" y="5"/>
                </a:cubicBezTo>
                <a:cubicBezTo>
                  <a:pt x="40" y="5"/>
                  <a:pt x="37" y="0"/>
                  <a:pt x="32" y="0"/>
                </a:cubicBezTo>
                <a:cubicBezTo>
                  <a:pt x="27" y="0"/>
                  <a:pt x="16" y="0"/>
                  <a:pt x="23" y="4"/>
                </a:cubicBezTo>
                <a:cubicBezTo>
                  <a:pt x="23" y="4"/>
                  <a:pt x="22" y="6"/>
                  <a:pt x="23" y="6"/>
                </a:cubicBezTo>
                <a:cubicBezTo>
                  <a:pt x="23" y="6"/>
                  <a:pt x="0" y="5"/>
                  <a:pt x="4" y="9"/>
                </a:cubicBezTo>
                <a:cubicBezTo>
                  <a:pt x="4" y="9"/>
                  <a:pt x="4" y="15"/>
                  <a:pt x="17" y="16"/>
                </a:cubicBezTo>
                <a:cubicBezTo>
                  <a:pt x="20" y="16"/>
                  <a:pt x="20" y="19"/>
                  <a:pt x="21" y="19"/>
                </a:cubicBezTo>
                <a:cubicBezTo>
                  <a:pt x="22" y="20"/>
                  <a:pt x="25" y="19"/>
                  <a:pt x="26" y="21"/>
                </a:cubicBezTo>
                <a:cubicBezTo>
                  <a:pt x="27" y="23"/>
                  <a:pt x="62" y="26"/>
                  <a:pt x="80" y="24"/>
                </a:cubicBezTo>
                <a:cubicBezTo>
                  <a:pt x="97" y="23"/>
                  <a:pt x="122" y="9"/>
                  <a:pt x="122" y="9"/>
                </a:cubicBezTo>
                <a:lnTo>
                  <a:pt x="70" y="9"/>
                </a:lnTo>
                <a:close/>
                <a:moveTo>
                  <a:pt x="60" y="6"/>
                </a:moveTo>
                <a:cubicBezTo>
                  <a:pt x="61" y="4"/>
                  <a:pt x="61" y="4"/>
                  <a:pt x="61" y="4"/>
                </a:cubicBezTo>
                <a:cubicBezTo>
                  <a:pt x="61" y="3"/>
                  <a:pt x="61" y="3"/>
                  <a:pt x="61" y="3"/>
                </a:cubicBezTo>
                <a:cubicBezTo>
                  <a:pt x="60" y="3"/>
                  <a:pt x="60" y="3"/>
                  <a:pt x="60" y="3"/>
                </a:cubicBezTo>
                <a:cubicBezTo>
                  <a:pt x="59" y="9"/>
                  <a:pt x="59" y="9"/>
                  <a:pt x="59" y="9"/>
                </a:cubicBezTo>
                <a:cubicBezTo>
                  <a:pt x="58" y="9"/>
                  <a:pt x="59" y="9"/>
                  <a:pt x="59" y="9"/>
                </a:cubicBezTo>
                <a:cubicBezTo>
                  <a:pt x="59" y="9"/>
                  <a:pt x="59" y="9"/>
                  <a:pt x="59" y="9"/>
                </a:cubicBezTo>
                <a:cubicBezTo>
                  <a:pt x="59" y="9"/>
                  <a:pt x="59" y="9"/>
                  <a:pt x="59" y="9"/>
                </a:cubicBezTo>
                <a:cubicBezTo>
                  <a:pt x="60" y="7"/>
                  <a:pt x="60" y="7"/>
                  <a:pt x="60" y="7"/>
                </a:cubicBezTo>
                <a:cubicBezTo>
                  <a:pt x="62" y="7"/>
                  <a:pt x="62" y="7"/>
                  <a:pt x="62" y="7"/>
                </a:cubicBezTo>
                <a:cubicBezTo>
                  <a:pt x="62" y="6"/>
                  <a:pt x="62" y="6"/>
                  <a:pt x="62" y="6"/>
                </a:cubicBezTo>
                <a:lnTo>
                  <a:pt x="60" y="6"/>
                </a:lnTo>
                <a:close/>
                <a:moveTo>
                  <a:pt x="64" y="8"/>
                </a:moveTo>
                <a:cubicBezTo>
                  <a:pt x="64" y="8"/>
                  <a:pt x="64" y="8"/>
                  <a:pt x="64" y="8"/>
                </a:cubicBezTo>
                <a:cubicBezTo>
                  <a:pt x="65" y="8"/>
                  <a:pt x="65" y="8"/>
                  <a:pt x="65" y="8"/>
                </a:cubicBezTo>
                <a:cubicBezTo>
                  <a:pt x="65" y="8"/>
                  <a:pt x="65" y="7"/>
                  <a:pt x="65" y="7"/>
                </a:cubicBezTo>
                <a:cubicBezTo>
                  <a:pt x="62" y="6"/>
                  <a:pt x="62" y="6"/>
                  <a:pt x="62" y="6"/>
                </a:cubicBezTo>
                <a:cubicBezTo>
                  <a:pt x="62" y="7"/>
                  <a:pt x="62" y="7"/>
                  <a:pt x="62" y="7"/>
                </a:cubicBezTo>
                <a:lnTo>
                  <a:pt x="64" y="8"/>
                </a:lnTo>
                <a:close/>
              </a:path>
            </a:pathLst>
          </a:custGeom>
          <a:solidFill>
            <a:schemeClr val="accent1"/>
          </a:solidFill>
          <a:ln>
            <a:noFill/>
          </a:ln>
          <a:extLst/>
        </p:spPr>
        <p:txBody>
          <a:bodyPr/>
          <a:lstStyle/>
          <a:p>
            <a:endParaRPr altLang="en-US" lang="zh-CN"/>
          </a:p>
        </p:txBody>
      </p:sp>
      <p:sp>
        <p:nvSpPr>
          <p:cNvPr id="14" name="Freeform 414"/>
          <p:cNvSpPr/>
          <p:nvPr/>
        </p:nvSpPr>
        <p:spPr bwMode="auto">
          <a:xfrm>
            <a:off x="838200" y="1535793"/>
            <a:ext cx="538162" cy="557213"/>
          </a:xfrm>
          <a:custGeom>
            <a:gdLst>
              <a:gd fmla="*/ 428333 w 98" name="T0"/>
              <a:gd fmla="*/ 397221 h 101" name="T1"/>
              <a:gd fmla="*/ 225149 w 98" name="T2"/>
              <a:gd fmla="*/ 0 h 101" name="T3"/>
              <a:gd fmla="*/ 236132 w 98" name="T4"/>
              <a:gd fmla="*/ 397221 h 101" name="T5"/>
              <a:gd fmla="*/ 214167 w 98" name="T6"/>
              <a:gd fmla="*/ 397221 h 101" name="T7"/>
              <a:gd fmla="*/ 225149 w 98" name="T8"/>
              <a:gd fmla="*/ 0 h 101" name="T9"/>
              <a:gd fmla="*/ 137286 w 98" name="T10"/>
              <a:gd fmla="*/ 397221 h 101" name="T11"/>
              <a:gd fmla="*/ 0 w 98" name="T12"/>
              <a:gd fmla="*/ 397221 h 101" name="T13"/>
              <a:gd fmla="*/ 170235 w 98" name="T14"/>
              <a:gd fmla="*/ 546179 h 101" name="T15"/>
              <a:gd fmla="*/ 538162 w 98" name="T16"/>
              <a:gd fmla="*/ 397221 h 101" name="T17"/>
              <a:gd fmla="*/ 428333 w 98" name="T18"/>
              <a:gd fmla="*/ 397221 h 10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0" w="98">
                <a:moveTo>
                  <a:pt x="78" y="72"/>
                </a:moveTo>
                <a:cubicBezTo>
                  <a:pt x="98" y="37"/>
                  <a:pt x="41" y="0"/>
                  <a:pt x="41" y="0"/>
                </a:cubicBezTo>
                <a:cubicBezTo>
                  <a:pt x="59" y="17"/>
                  <a:pt x="49" y="54"/>
                  <a:pt x="43" y="72"/>
                </a:cubicBezTo>
                <a:cubicBezTo>
                  <a:pt x="39" y="72"/>
                  <a:pt x="39" y="72"/>
                  <a:pt x="39" y="72"/>
                </a:cubicBezTo>
                <a:cubicBezTo>
                  <a:pt x="55" y="31"/>
                  <a:pt x="41" y="0"/>
                  <a:pt x="41" y="0"/>
                </a:cubicBezTo>
                <a:cubicBezTo>
                  <a:pt x="49" y="18"/>
                  <a:pt x="33" y="55"/>
                  <a:pt x="25" y="72"/>
                </a:cubicBezTo>
                <a:cubicBezTo>
                  <a:pt x="11" y="72"/>
                  <a:pt x="0" y="72"/>
                  <a:pt x="0" y="72"/>
                </a:cubicBezTo>
                <a:cubicBezTo>
                  <a:pt x="0" y="72"/>
                  <a:pt x="8" y="96"/>
                  <a:pt x="31" y="99"/>
                </a:cubicBezTo>
                <a:cubicBezTo>
                  <a:pt x="53" y="101"/>
                  <a:pt x="85" y="91"/>
                  <a:pt x="98" y="72"/>
                </a:cubicBezTo>
                <a:lnTo>
                  <a:pt x="78" y="72"/>
                </a:lnTo>
                <a:close/>
              </a:path>
            </a:pathLst>
          </a:custGeom>
          <a:solidFill>
            <a:schemeClr val="accent1"/>
          </a:solidFill>
          <a:ln>
            <a:noFill/>
          </a:ln>
          <a:extLst/>
        </p:spPr>
        <p:txBody>
          <a:bodyPr/>
          <a:lstStyle/>
          <a:p>
            <a:endParaRPr altLang="en-US" lang="zh-CN"/>
          </a:p>
        </p:txBody>
      </p:sp>
      <p:sp>
        <p:nvSpPr>
          <p:cNvPr id="15" name="Freeform 417"/>
          <p:cNvSpPr>
            <a:spLocks noEditPoints="1"/>
          </p:cNvSpPr>
          <p:nvPr/>
        </p:nvSpPr>
        <p:spPr bwMode="auto">
          <a:xfrm>
            <a:off x="3065462" y="1599293"/>
            <a:ext cx="461963" cy="430213"/>
          </a:xfrm>
          <a:custGeom>
            <a:gdLst>
              <a:gd fmla="*/ 5500 w 84" name="T0"/>
              <a:gd fmla="*/ 0 h 78" name="T1"/>
              <a:gd fmla="*/ 0 w 84" name="T2"/>
              <a:gd fmla="*/ 424697 h 78" name="T3"/>
              <a:gd fmla="*/ 54996 w 84" name="T4"/>
              <a:gd fmla="*/ 430213 h 78" name="T5"/>
              <a:gd fmla="*/ 60495 w 84" name="T6"/>
              <a:gd fmla="*/ 60671 h 78" name="T7"/>
              <a:gd fmla="*/ 98992 w 84" name="T8"/>
              <a:gd fmla="*/ 66187 h 78" name="T9"/>
              <a:gd fmla="*/ 93493 w 84" name="T10"/>
              <a:gd fmla="*/ 82733 h 78" name="T11"/>
              <a:gd fmla="*/ 98992 w 84" name="T12"/>
              <a:gd fmla="*/ 93764 h 78" name="T13"/>
              <a:gd fmla="*/ 82493 w 84" name="T14"/>
              <a:gd fmla="*/ 99280 h 78" name="T15"/>
              <a:gd fmla="*/ 71494 w 84" name="T16"/>
              <a:gd fmla="*/ 198560 h 78" name="T17"/>
              <a:gd fmla="*/ 379470 w 84" name="T18"/>
              <a:gd fmla="*/ 209591 h 78" name="T19"/>
              <a:gd fmla="*/ 390469 w 84" name="T20"/>
              <a:gd fmla="*/ 110311 h 78" name="T21"/>
              <a:gd fmla="*/ 362971 w 84" name="T22"/>
              <a:gd fmla="*/ 99280 h 78" name="T23"/>
              <a:gd fmla="*/ 368470 w 84" name="T24"/>
              <a:gd fmla="*/ 88249 h 78" name="T25"/>
              <a:gd fmla="*/ 368470 w 84" name="T26"/>
              <a:gd fmla="*/ 71702 h 78" name="T27"/>
              <a:gd fmla="*/ 362971 w 84" name="T28"/>
              <a:gd fmla="*/ 60671 h 78" name="T29"/>
              <a:gd fmla="*/ 401468 w 84" name="T30"/>
              <a:gd fmla="*/ 424697 h 78" name="T31"/>
              <a:gd fmla="*/ 456463 w 84" name="T32"/>
              <a:gd fmla="*/ 430213 h 78" name="T33"/>
              <a:gd fmla="*/ 461963 w 84" name="T34"/>
              <a:gd fmla="*/ 5516 h 78" name="T35"/>
              <a:gd fmla="*/ 98992 w 84" name="T36"/>
              <a:gd fmla="*/ 82733 h 78" name="T37"/>
              <a:gd fmla="*/ 104492 w 84" name="T38"/>
              <a:gd fmla="*/ 77218 h 78" name="T39"/>
              <a:gd fmla="*/ 104492 w 84" name="T40"/>
              <a:gd fmla="*/ 82733 h 78" name="T41"/>
              <a:gd fmla="*/ 104492 w 84" name="T42"/>
              <a:gd fmla="*/ 82733 h 78" name="T43"/>
              <a:gd fmla="*/ 98992 w 84" name="T44"/>
              <a:gd fmla="*/ 82733 h 78" name="T45"/>
              <a:gd fmla="*/ 362971 w 84" name="T46"/>
              <a:gd fmla="*/ 82733 h 78" name="T47"/>
              <a:gd fmla="*/ 357471 w 84" name="T48"/>
              <a:gd fmla="*/ 82733 h 78" name="T49"/>
              <a:gd fmla="*/ 357471 w 84" name="T50"/>
              <a:gd fmla="*/ 77218 h 78" name="T51"/>
              <a:gd fmla="*/ 362971 w 84" name="T52"/>
              <a:gd fmla="*/ 77218 h 78" name="T53"/>
              <a:gd fmla="*/ 357471 w 84" name="T54"/>
              <a:gd fmla="*/ 66187 h 78" name="T55"/>
              <a:gd fmla="*/ 351972 w 84" name="T56"/>
              <a:gd fmla="*/ 82733 h 78" name="T57"/>
              <a:gd fmla="*/ 357471 w 84" name="T58"/>
              <a:gd fmla="*/ 93764 h 78" name="T59"/>
              <a:gd fmla="*/ 104492 w 84" name="T60"/>
              <a:gd fmla="*/ 99280 h 78" name="T61"/>
              <a:gd fmla="*/ 109991 w 84" name="T62"/>
              <a:gd fmla="*/ 88249 h 78" name="T63"/>
              <a:gd fmla="*/ 109991 w 84" name="T64"/>
              <a:gd fmla="*/ 71702 h 78" name="T65"/>
              <a:gd fmla="*/ 104492 w 84" name="T66"/>
              <a:gd fmla="*/ 60671 h 78" name="T67"/>
              <a:gd fmla="*/ 357471 w 84" name="T68"/>
              <a:gd fmla="*/ 66187 h 7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78" w="84">
                <a:moveTo>
                  <a:pt x="83" y="0"/>
                </a:moveTo>
                <a:cubicBezTo>
                  <a:pt x="1" y="0"/>
                  <a:pt x="1" y="0"/>
                  <a:pt x="1" y="0"/>
                </a:cubicBezTo>
                <a:cubicBezTo>
                  <a:pt x="0" y="0"/>
                  <a:pt x="0" y="0"/>
                  <a:pt x="0" y="1"/>
                </a:cubicBezTo>
                <a:cubicBezTo>
                  <a:pt x="0" y="77"/>
                  <a:pt x="0" y="77"/>
                  <a:pt x="0" y="77"/>
                </a:cubicBezTo>
                <a:cubicBezTo>
                  <a:pt x="0" y="77"/>
                  <a:pt x="0" y="78"/>
                  <a:pt x="1" y="78"/>
                </a:cubicBezTo>
                <a:cubicBezTo>
                  <a:pt x="10" y="78"/>
                  <a:pt x="10" y="78"/>
                  <a:pt x="10" y="78"/>
                </a:cubicBezTo>
                <a:cubicBezTo>
                  <a:pt x="11" y="78"/>
                  <a:pt x="11" y="77"/>
                  <a:pt x="11" y="77"/>
                </a:cubicBezTo>
                <a:cubicBezTo>
                  <a:pt x="11" y="11"/>
                  <a:pt x="11" y="11"/>
                  <a:pt x="11" y="11"/>
                </a:cubicBezTo>
                <a:cubicBezTo>
                  <a:pt x="18" y="11"/>
                  <a:pt x="18" y="11"/>
                  <a:pt x="18" y="11"/>
                </a:cubicBezTo>
                <a:cubicBezTo>
                  <a:pt x="18" y="12"/>
                  <a:pt x="18" y="12"/>
                  <a:pt x="18" y="12"/>
                </a:cubicBezTo>
                <a:cubicBezTo>
                  <a:pt x="18" y="13"/>
                  <a:pt x="18" y="13"/>
                  <a:pt x="17" y="13"/>
                </a:cubicBezTo>
                <a:cubicBezTo>
                  <a:pt x="17" y="14"/>
                  <a:pt x="17" y="14"/>
                  <a:pt x="17" y="15"/>
                </a:cubicBezTo>
                <a:cubicBezTo>
                  <a:pt x="17" y="15"/>
                  <a:pt x="17" y="16"/>
                  <a:pt x="17" y="16"/>
                </a:cubicBezTo>
                <a:cubicBezTo>
                  <a:pt x="18" y="16"/>
                  <a:pt x="18" y="17"/>
                  <a:pt x="18" y="17"/>
                </a:cubicBezTo>
                <a:cubicBezTo>
                  <a:pt x="18" y="18"/>
                  <a:pt x="18" y="18"/>
                  <a:pt x="18" y="18"/>
                </a:cubicBezTo>
                <a:cubicBezTo>
                  <a:pt x="15" y="18"/>
                  <a:pt x="15" y="18"/>
                  <a:pt x="15" y="18"/>
                </a:cubicBezTo>
                <a:cubicBezTo>
                  <a:pt x="14" y="18"/>
                  <a:pt x="13" y="19"/>
                  <a:pt x="13" y="20"/>
                </a:cubicBezTo>
                <a:cubicBezTo>
                  <a:pt x="13" y="36"/>
                  <a:pt x="13" y="36"/>
                  <a:pt x="13" y="36"/>
                </a:cubicBezTo>
                <a:cubicBezTo>
                  <a:pt x="13" y="37"/>
                  <a:pt x="14" y="38"/>
                  <a:pt x="15" y="38"/>
                </a:cubicBezTo>
                <a:cubicBezTo>
                  <a:pt x="69" y="38"/>
                  <a:pt x="69" y="38"/>
                  <a:pt x="69" y="38"/>
                </a:cubicBezTo>
                <a:cubicBezTo>
                  <a:pt x="70" y="38"/>
                  <a:pt x="71" y="37"/>
                  <a:pt x="71" y="36"/>
                </a:cubicBezTo>
                <a:cubicBezTo>
                  <a:pt x="71" y="20"/>
                  <a:pt x="71" y="20"/>
                  <a:pt x="71" y="20"/>
                </a:cubicBezTo>
                <a:cubicBezTo>
                  <a:pt x="71" y="19"/>
                  <a:pt x="70" y="18"/>
                  <a:pt x="69" y="18"/>
                </a:cubicBezTo>
                <a:cubicBezTo>
                  <a:pt x="66" y="18"/>
                  <a:pt x="66" y="18"/>
                  <a:pt x="66" y="18"/>
                </a:cubicBezTo>
                <a:cubicBezTo>
                  <a:pt x="66" y="17"/>
                  <a:pt x="66" y="17"/>
                  <a:pt x="66" y="17"/>
                </a:cubicBezTo>
                <a:cubicBezTo>
                  <a:pt x="66" y="17"/>
                  <a:pt x="66" y="16"/>
                  <a:pt x="67" y="16"/>
                </a:cubicBezTo>
                <a:cubicBezTo>
                  <a:pt x="67" y="16"/>
                  <a:pt x="67" y="15"/>
                  <a:pt x="67" y="15"/>
                </a:cubicBezTo>
                <a:cubicBezTo>
                  <a:pt x="67" y="14"/>
                  <a:pt x="67" y="14"/>
                  <a:pt x="67" y="13"/>
                </a:cubicBezTo>
                <a:cubicBezTo>
                  <a:pt x="66" y="13"/>
                  <a:pt x="66" y="13"/>
                  <a:pt x="66" y="12"/>
                </a:cubicBezTo>
                <a:cubicBezTo>
                  <a:pt x="66" y="11"/>
                  <a:pt x="66" y="11"/>
                  <a:pt x="66" y="11"/>
                </a:cubicBezTo>
                <a:cubicBezTo>
                  <a:pt x="73" y="11"/>
                  <a:pt x="73" y="11"/>
                  <a:pt x="73" y="11"/>
                </a:cubicBezTo>
                <a:cubicBezTo>
                  <a:pt x="73" y="77"/>
                  <a:pt x="73" y="77"/>
                  <a:pt x="73" y="77"/>
                </a:cubicBezTo>
                <a:cubicBezTo>
                  <a:pt x="73" y="77"/>
                  <a:pt x="73" y="78"/>
                  <a:pt x="74" y="78"/>
                </a:cubicBezTo>
                <a:cubicBezTo>
                  <a:pt x="83" y="78"/>
                  <a:pt x="83" y="78"/>
                  <a:pt x="83" y="78"/>
                </a:cubicBezTo>
                <a:cubicBezTo>
                  <a:pt x="84" y="78"/>
                  <a:pt x="84" y="77"/>
                  <a:pt x="84" y="77"/>
                </a:cubicBezTo>
                <a:cubicBezTo>
                  <a:pt x="84" y="1"/>
                  <a:pt x="84" y="1"/>
                  <a:pt x="84" y="1"/>
                </a:cubicBezTo>
                <a:cubicBezTo>
                  <a:pt x="84" y="0"/>
                  <a:pt x="84" y="0"/>
                  <a:pt x="83" y="0"/>
                </a:cubicBezTo>
                <a:close/>
                <a:moveTo>
                  <a:pt x="18" y="15"/>
                </a:moveTo>
                <a:cubicBezTo>
                  <a:pt x="18" y="14"/>
                  <a:pt x="18" y="14"/>
                  <a:pt x="18" y="14"/>
                </a:cubicBezTo>
                <a:cubicBezTo>
                  <a:pt x="18" y="14"/>
                  <a:pt x="18" y="14"/>
                  <a:pt x="19" y="14"/>
                </a:cubicBezTo>
                <a:cubicBezTo>
                  <a:pt x="19" y="14"/>
                  <a:pt x="19" y="14"/>
                  <a:pt x="19" y="14"/>
                </a:cubicBezTo>
                <a:cubicBezTo>
                  <a:pt x="19" y="14"/>
                  <a:pt x="19" y="14"/>
                  <a:pt x="19" y="15"/>
                </a:cubicBezTo>
                <a:cubicBezTo>
                  <a:pt x="19" y="15"/>
                  <a:pt x="19" y="15"/>
                  <a:pt x="19" y="15"/>
                </a:cubicBezTo>
                <a:cubicBezTo>
                  <a:pt x="19" y="15"/>
                  <a:pt x="19" y="15"/>
                  <a:pt x="19" y="15"/>
                </a:cubicBezTo>
                <a:cubicBezTo>
                  <a:pt x="18" y="15"/>
                  <a:pt x="18" y="15"/>
                  <a:pt x="18" y="15"/>
                </a:cubicBezTo>
                <a:cubicBezTo>
                  <a:pt x="18" y="15"/>
                  <a:pt x="18" y="15"/>
                  <a:pt x="18" y="15"/>
                </a:cubicBezTo>
                <a:close/>
                <a:moveTo>
                  <a:pt x="66" y="15"/>
                </a:moveTo>
                <a:cubicBezTo>
                  <a:pt x="66" y="15"/>
                  <a:pt x="66" y="15"/>
                  <a:pt x="66" y="15"/>
                </a:cubicBezTo>
                <a:cubicBezTo>
                  <a:pt x="66" y="15"/>
                  <a:pt x="65" y="15"/>
                  <a:pt x="65" y="15"/>
                </a:cubicBezTo>
                <a:cubicBezTo>
                  <a:pt x="65" y="15"/>
                  <a:pt x="65" y="15"/>
                  <a:pt x="65" y="15"/>
                </a:cubicBezTo>
                <a:cubicBezTo>
                  <a:pt x="65" y="15"/>
                  <a:pt x="65" y="15"/>
                  <a:pt x="65" y="15"/>
                </a:cubicBezTo>
                <a:cubicBezTo>
                  <a:pt x="65" y="14"/>
                  <a:pt x="65" y="14"/>
                  <a:pt x="65" y="14"/>
                </a:cubicBezTo>
                <a:cubicBezTo>
                  <a:pt x="65" y="14"/>
                  <a:pt x="65" y="14"/>
                  <a:pt x="65" y="14"/>
                </a:cubicBezTo>
                <a:cubicBezTo>
                  <a:pt x="65" y="14"/>
                  <a:pt x="66" y="14"/>
                  <a:pt x="66" y="14"/>
                </a:cubicBezTo>
                <a:cubicBezTo>
                  <a:pt x="66" y="14"/>
                  <a:pt x="66" y="14"/>
                  <a:pt x="66" y="15"/>
                </a:cubicBezTo>
                <a:close/>
                <a:moveTo>
                  <a:pt x="65" y="12"/>
                </a:moveTo>
                <a:cubicBezTo>
                  <a:pt x="65" y="13"/>
                  <a:pt x="64" y="13"/>
                  <a:pt x="64" y="13"/>
                </a:cubicBezTo>
                <a:cubicBezTo>
                  <a:pt x="64" y="14"/>
                  <a:pt x="64" y="14"/>
                  <a:pt x="64" y="15"/>
                </a:cubicBezTo>
                <a:cubicBezTo>
                  <a:pt x="64" y="15"/>
                  <a:pt x="64" y="16"/>
                  <a:pt x="64" y="16"/>
                </a:cubicBezTo>
                <a:cubicBezTo>
                  <a:pt x="64" y="16"/>
                  <a:pt x="65" y="17"/>
                  <a:pt x="65" y="17"/>
                </a:cubicBezTo>
                <a:cubicBezTo>
                  <a:pt x="65" y="18"/>
                  <a:pt x="65" y="18"/>
                  <a:pt x="65" y="18"/>
                </a:cubicBezTo>
                <a:cubicBezTo>
                  <a:pt x="19" y="18"/>
                  <a:pt x="19" y="18"/>
                  <a:pt x="19" y="18"/>
                </a:cubicBezTo>
                <a:cubicBezTo>
                  <a:pt x="19" y="17"/>
                  <a:pt x="19" y="17"/>
                  <a:pt x="19" y="17"/>
                </a:cubicBezTo>
                <a:cubicBezTo>
                  <a:pt x="19" y="17"/>
                  <a:pt x="20" y="16"/>
                  <a:pt x="20" y="16"/>
                </a:cubicBezTo>
                <a:cubicBezTo>
                  <a:pt x="20" y="16"/>
                  <a:pt x="20" y="15"/>
                  <a:pt x="20" y="15"/>
                </a:cubicBezTo>
                <a:cubicBezTo>
                  <a:pt x="20" y="14"/>
                  <a:pt x="20" y="14"/>
                  <a:pt x="20" y="13"/>
                </a:cubicBezTo>
                <a:cubicBezTo>
                  <a:pt x="20" y="13"/>
                  <a:pt x="19" y="13"/>
                  <a:pt x="19" y="12"/>
                </a:cubicBezTo>
                <a:cubicBezTo>
                  <a:pt x="19" y="11"/>
                  <a:pt x="19" y="11"/>
                  <a:pt x="19" y="11"/>
                </a:cubicBezTo>
                <a:cubicBezTo>
                  <a:pt x="65" y="11"/>
                  <a:pt x="65" y="11"/>
                  <a:pt x="65" y="11"/>
                </a:cubicBezTo>
                <a:lnTo>
                  <a:pt x="65" y="12"/>
                </a:lnTo>
                <a:close/>
              </a:path>
            </a:pathLst>
          </a:custGeom>
          <a:solidFill>
            <a:schemeClr val="accent1"/>
          </a:solidFill>
          <a:ln>
            <a:noFill/>
          </a:ln>
          <a:extLst/>
        </p:spPr>
        <p:txBody>
          <a:bodyPr/>
          <a:lstStyle/>
          <a:p>
            <a:endParaRPr altLang="en-US" lang="zh-CN"/>
          </a:p>
        </p:txBody>
      </p:sp>
      <p:sp>
        <p:nvSpPr>
          <p:cNvPr id="16" name="Freeform 418"/>
          <p:cNvSpPr>
            <a:spLocks noEditPoints="1"/>
          </p:cNvSpPr>
          <p:nvPr/>
        </p:nvSpPr>
        <p:spPr bwMode="auto">
          <a:xfrm>
            <a:off x="5081587" y="1556431"/>
            <a:ext cx="274638" cy="515937"/>
          </a:xfrm>
          <a:custGeom>
            <a:gdLst>
              <a:gd fmla="*/ 120841 w 50" name="T0"/>
              <a:gd fmla="*/ 450073 h 94" name="T1"/>
              <a:gd fmla="*/ 120841 w 50" name="T2"/>
              <a:gd fmla="*/ 406163 h 94" name="T3"/>
              <a:gd fmla="*/ 126333 w 50" name="T4"/>
              <a:gd fmla="*/ 411652 h 94" name="T5"/>
              <a:gd fmla="*/ 115348 w 50" name="T6"/>
              <a:gd fmla="*/ 428118 h 94" name="T7"/>
              <a:gd fmla="*/ 120841 w 50" name="T8"/>
              <a:gd fmla="*/ 422629 h 94" name="T9"/>
              <a:gd fmla="*/ 137319 w 50" name="T10"/>
              <a:gd fmla="*/ 466539 h 94" name="T11"/>
              <a:gd fmla="*/ 137319 w 50" name="T12"/>
              <a:gd fmla="*/ 422629 h 94" name="T13"/>
              <a:gd fmla="*/ 142812 w 50" name="T14"/>
              <a:gd fmla="*/ 428118 h 94" name="T15"/>
              <a:gd fmla="*/ 131826 w 50" name="T16"/>
              <a:gd fmla="*/ 444584 h 94" name="T17"/>
              <a:gd fmla="*/ 137319 w 50" name="T18"/>
              <a:gd fmla="*/ 439095 h 94" name="T19"/>
              <a:gd fmla="*/ 120841 w 50" name="T20"/>
              <a:gd fmla="*/ 466539 h 94" name="T21"/>
              <a:gd fmla="*/ 93377 w 50" name="T22"/>
              <a:gd fmla="*/ 455561 h 94" name="T23"/>
              <a:gd fmla="*/ 98870 w 50" name="T24"/>
              <a:gd fmla="*/ 461050 h 94" name="T25"/>
              <a:gd fmla="*/ 71406 w 50" name="T26"/>
              <a:gd fmla="*/ 461050 h 94" name="T27"/>
              <a:gd fmla="*/ 76899 w 50" name="T28"/>
              <a:gd fmla="*/ 455561 h 94" name="T29"/>
              <a:gd fmla="*/ 93377 w 50" name="T30"/>
              <a:gd fmla="*/ 450073 h 94" name="T31"/>
              <a:gd fmla="*/ 109855 w 50" name="T32"/>
              <a:gd fmla="*/ 439095 h 94" name="T33"/>
              <a:gd fmla="*/ 115348 w 50" name="T34"/>
              <a:gd fmla="*/ 444584 h 94" name="T35"/>
              <a:gd fmla="*/ 104362 w 50" name="T36"/>
              <a:gd fmla="*/ 428118 h 94" name="T37"/>
              <a:gd fmla="*/ 109855 w 50" name="T38"/>
              <a:gd fmla="*/ 422629 h 94" name="T39"/>
              <a:gd fmla="*/ 109855 w 50" name="T40"/>
              <a:gd fmla="*/ 466539 h 94" name="T41"/>
              <a:gd fmla="*/ 137319 w 50" name="T42"/>
              <a:gd fmla="*/ 406163 h 94" name="T43"/>
              <a:gd fmla="*/ 142812 w 50" name="T44"/>
              <a:gd fmla="*/ 411652 h 94" name="T45"/>
              <a:gd fmla="*/ 159290 w 50" name="T46"/>
              <a:gd fmla="*/ 444584 h 94" name="T47"/>
              <a:gd fmla="*/ 164783 w 50" name="T48"/>
              <a:gd fmla="*/ 439095 h 94" name="T49"/>
              <a:gd fmla="*/ 181261 w 50" name="T50"/>
              <a:gd fmla="*/ 466539 h 94" name="T51"/>
              <a:gd fmla="*/ 137319 w 50" name="T52"/>
              <a:gd fmla="*/ 389697 h 94" name="T53"/>
              <a:gd fmla="*/ 142812 w 50" name="T54"/>
              <a:gd fmla="*/ 395186 h 94" name="T55"/>
              <a:gd fmla="*/ 175768 w 50" name="T56"/>
              <a:gd fmla="*/ 444584 h 94" name="T57"/>
              <a:gd fmla="*/ 181261 w 50" name="T58"/>
              <a:gd fmla="*/ 439095 h 94" name="T59"/>
              <a:gd fmla="*/ 192247 w 50" name="T60"/>
              <a:gd fmla="*/ 466539 h 94" name="T61"/>
              <a:gd fmla="*/ 164783 w 50" name="T62"/>
              <a:gd fmla="*/ 257969 h 94" name="T63"/>
              <a:gd fmla="*/ 0 w 50" name="T64"/>
              <a:gd fmla="*/ 0 h 94" name="T65"/>
              <a:gd fmla="*/ 38449 w 50" name="T66"/>
              <a:gd fmla="*/ 395186 h 94" name="T67"/>
              <a:gd fmla="*/ 236189 w 50" name="T68"/>
              <a:gd fmla="*/ 395186 h 94" name="T69"/>
              <a:gd fmla="*/ 71406 w 50" name="T70"/>
              <a:gd fmla="*/ 406163 h 94" name="T71"/>
              <a:gd fmla="*/ 131826 w 50" name="T72"/>
              <a:gd fmla="*/ 197593 h 94" name="T73"/>
              <a:gd fmla="*/ 49435 w 50" name="T74"/>
              <a:gd fmla="*/ 54887 h 94" name="T75"/>
              <a:gd fmla="*/ 203232 w 50" name="T76"/>
              <a:gd fmla="*/ 115263 h 94" name="T77"/>
              <a:gd fmla="*/ 142812 w 50" name="T78"/>
              <a:gd fmla="*/ 318344 h 94" name="T79"/>
              <a:gd fmla="*/ 225203 w 50" name="T80"/>
              <a:gd fmla="*/ 466539 h 94" name="T81"/>
              <a:gd fmla="*/ 164783 w 50" name="T82"/>
              <a:gd fmla="*/ 422629 h 94" name="T83"/>
              <a:gd fmla="*/ 170276 w 50" name="T84"/>
              <a:gd fmla="*/ 428118 h 94" name="T85"/>
              <a:gd fmla="*/ 148305 w 50" name="T86"/>
              <a:gd fmla="*/ 444584 h 94" name="T87"/>
              <a:gd fmla="*/ 153797 w 50" name="T88"/>
              <a:gd fmla="*/ 439095 h 94" name="T89"/>
              <a:gd fmla="*/ 164783 w 50" name="T90"/>
              <a:gd fmla="*/ 466539 h 94" name="T91"/>
              <a:gd fmla="*/ 153797 w 50" name="T92"/>
              <a:gd fmla="*/ 406163 h 94" name="T93"/>
              <a:gd fmla="*/ 159290 w 50" name="T94"/>
              <a:gd fmla="*/ 411652 h 94" name="T95"/>
              <a:gd fmla="*/ 148305 w 50" name="T96"/>
              <a:gd fmla="*/ 461050 h 94" name="T97"/>
              <a:gd fmla="*/ 153797 w 50" name="T98"/>
              <a:gd fmla="*/ 455561 h 94" name="T99"/>
              <a:gd fmla="*/ 153797 w 50" name="T100"/>
              <a:gd fmla="*/ 433607 h 9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94" w="50">
                <a:moveTo>
                  <a:pt x="22" y="80"/>
                </a:moveTo>
                <a:cubicBezTo>
                  <a:pt x="22" y="80"/>
                  <a:pt x="21" y="80"/>
                  <a:pt x="21" y="81"/>
                </a:cubicBezTo>
                <a:cubicBezTo>
                  <a:pt x="21" y="82"/>
                  <a:pt x="22" y="82"/>
                  <a:pt x="22" y="82"/>
                </a:cubicBezTo>
                <a:cubicBezTo>
                  <a:pt x="23" y="82"/>
                  <a:pt x="23" y="82"/>
                  <a:pt x="23" y="81"/>
                </a:cubicBezTo>
                <a:cubicBezTo>
                  <a:pt x="23" y="80"/>
                  <a:pt x="23" y="80"/>
                  <a:pt x="22" y="80"/>
                </a:cubicBezTo>
                <a:close/>
                <a:moveTo>
                  <a:pt x="22" y="74"/>
                </a:moveTo>
                <a:cubicBezTo>
                  <a:pt x="22" y="74"/>
                  <a:pt x="21" y="75"/>
                  <a:pt x="21" y="75"/>
                </a:cubicBezTo>
                <a:cubicBezTo>
                  <a:pt x="21" y="76"/>
                  <a:pt x="22" y="76"/>
                  <a:pt x="22" y="76"/>
                </a:cubicBezTo>
                <a:cubicBezTo>
                  <a:pt x="23" y="76"/>
                  <a:pt x="23" y="76"/>
                  <a:pt x="23" y="75"/>
                </a:cubicBezTo>
                <a:cubicBezTo>
                  <a:pt x="23" y="75"/>
                  <a:pt x="23" y="74"/>
                  <a:pt x="22" y="74"/>
                </a:cubicBezTo>
                <a:close/>
                <a:moveTo>
                  <a:pt x="22" y="77"/>
                </a:moveTo>
                <a:cubicBezTo>
                  <a:pt x="22" y="77"/>
                  <a:pt x="21" y="78"/>
                  <a:pt x="21" y="78"/>
                </a:cubicBezTo>
                <a:cubicBezTo>
                  <a:pt x="21" y="79"/>
                  <a:pt x="22" y="79"/>
                  <a:pt x="22" y="79"/>
                </a:cubicBezTo>
                <a:cubicBezTo>
                  <a:pt x="23" y="79"/>
                  <a:pt x="23" y="79"/>
                  <a:pt x="23" y="78"/>
                </a:cubicBezTo>
                <a:cubicBezTo>
                  <a:pt x="23" y="78"/>
                  <a:pt x="23" y="77"/>
                  <a:pt x="22" y="77"/>
                </a:cubicBezTo>
                <a:close/>
                <a:moveTo>
                  <a:pt x="25" y="83"/>
                </a:moveTo>
                <a:cubicBezTo>
                  <a:pt x="24" y="83"/>
                  <a:pt x="24" y="83"/>
                  <a:pt x="24" y="84"/>
                </a:cubicBezTo>
                <a:cubicBezTo>
                  <a:pt x="24" y="85"/>
                  <a:pt x="24" y="85"/>
                  <a:pt x="25" y="85"/>
                </a:cubicBezTo>
                <a:cubicBezTo>
                  <a:pt x="25" y="85"/>
                  <a:pt x="26" y="85"/>
                  <a:pt x="26" y="84"/>
                </a:cubicBezTo>
                <a:cubicBezTo>
                  <a:pt x="26" y="83"/>
                  <a:pt x="25" y="83"/>
                  <a:pt x="25" y="83"/>
                </a:cubicBezTo>
                <a:close/>
                <a:moveTo>
                  <a:pt x="25" y="77"/>
                </a:moveTo>
                <a:cubicBezTo>
                  <a:pt x="24" y="77"/>
                  <a:pt x="24" y="78"/>
                  <a:pt x="24" y="78"/>
                </a:cubicBezTo>
                <a:cubicBezTo>
                  <a:pt x="24" y="79"/>
                  <a:pt x="24" y="79"/>
                  <a:pt x="25" y="79"/>
                </a:cubicBezTo>
                <a:cubicBezTo>
                  <a:pt x="25" y="79"/>
                  <a:pt x="26" y="79"/>
                  <a:pt x="26" y="78"/>
                </a:cubicBezTo>
                <a:cubicBezTo>
                  <a:pt x="26" y="78"/>
                  <a:pt x="25" y="77"/>
                  <a:pt x="25" y="77"/>
                </a:cubicBezTo>
                <a:close/>
                <a:moveTo>
                  <a:pt x="25" y="80"/>
                </a:moveTo>
                <a:cubicBezTo>
                  <a:pt x="24" y="80"/>
                  <a:pt x="24" y="80"/>
                  <a:pt x="24" y="81"/>
                </a:cubicBezTo>
                <a:cubicBezTo>
                  <a:pt x="24" y="82"/>
                  <a:pt x="24" y="82"/>
                  <a:pt x="25" y="82"/>
                </a:cubicBezTo>
                <a:cubicBezTo>
                  <a:pt x="25" y="82"/>
                  <a:pt x="26" y="82"/>
                  <a:pt x="26" y="81"/>
                </a:cubicBezTo>
                <a:cubicBezTo>
                  <a:pt x="26" y="80"/>
                  <a:pt x="25" y="80"/>
                  <a:pt x="25" y="80"/>
                </a:cubicBezTo>
                <a:close/>
                <a:moveTo>
                  <a:pt x="22" y="83"/>
                </a:moveTo>
                <a:cubicBezTo>
                  <a:pt x="22" y="83"/>
                  <a:pt x="21" y="83"/>
                  <a:pt x="21" y="84"/>
                </a:cubicBezTo>
                <a:cubicBezTo>
                  <a:pt x="21" y="85"/>
                  <a:pt x="22" y="85"/>
                  <a:pt x="22" y="85"/>
                </a:cubicBezTo>
                <a:cubicBezTo>
                  <a:pt x="23" y="85"/>
                  <a:pt x="23" y="85"/>
                  <a:pt x="23" y="84"/>
                </a:cubicBezTo>
                <a:cubicBezTo>
                  <a:pt x="23" y="83"/>
                  <a:pt x="23" y="83"/>
                  <a:pt x="22" y="83"/>
                </a:cubicBezTo>
                <a:close/>
                <a:moveTo>
                  <a:pt x="17" y="83"/>
                </a:moveTo>
                <a:cubicBezTo>
                  <a:pt x="16" y="83"/>
                  <a:pt x="16" y="83"/>
                  <a:pt x="16" y="84"/>
                </a:cubicBezTo>
                <a:cubicBezTo>
                  <a:pt x="16" y="85"/>
                  <a:pt x="16" y="85"/>
                  <a:pt x="17" y="85"/>
                </a:cubicBezTo>
                <a:cubicBezTo>
                  <a:pt x="18" y="85"/>
                  <a:pt x="18" y="85"/>
                  <a:pt x="18" y="84"/>
                </a:cubicBezTo>
                <a:cubicBezTo>
                  <a:pt x="18" y="83"/>
                  <a:pt x="18" y="83"/>
                  <a:pt x="17" y="83"/>
                </a:cubicBezTo>
                <a:close/>
                <a:moveTo>
                  <a:pt x="14" y="83"/>
                </a:moveTo>
                <a:cubicBezTo>
                  <a:pt x="14" y="83"/>
                  <a:pt x="13" y="83"/>
                  <a:pt x="13" y="84"/>
                </a:cubicBezTo>
                <a:cubicBezTo>
                  <a:pt x="13" y="85"/>
                  <a:pt x="14" y="85"/>
                  <a:pt x="14" y="85"/>
                </a:cubicBezTo>
                <a:cubicBezTo>
                  <a:pt x="15" y="85"/>
                  <a:pt x="15" y="85"/>
                  <a:pt x="15" y="84"/>
                </a:cubicBezTo>
                <a:cubicBezTo>
                  <a:pt x="15" y="83"/>
                  <a:pt x="15" y="83"/>
                  <a:pt x="14" y="83"/>
                </a:cubicBezTo>
                <a:close/>
                <a:moveTo>
                  <a:pt x="17" y="80"/>
                </a:moveTo>
                <a:cubicBezTo>
                  <a:pt x="16" y="80"/>
                  <a:pt x="16" y="80"/>
                  <a:pt x="16" y="81"/>
                </a:cubicBezTo>
                <a:cubicBezTo>
                  <a:pt x="16" y="82"/>
                  <a:pt x="16" y="82"/>
                  <a:pt x="17" y="82"/>
                </a:cubicBezTo>
                <a:cubicBezTo>
                  <a:pt x="18" y="82"/>
                  <a:pt x="18" y="82"/>
                  <a:pt x="18" y="81"/>
                </a:cubicBezTo>
                <a:cubicBezTo>
                  <a:pt x="18" y="80"/>
                  <a:pt x="18" y="80"/>
                  <a:pt x="17" y="80"/>
                </a:cubicBezTo>
                <a:close/>
                <a:moveTo>
                  <a:pt x="20" y="80"/>
                </a:moveTo>
                <a:cubicBezTo>
                  <a:pt x="19" y="80"/>
                  <a:pt x="19" y="80"/>
                  <a:pt x="19" y="81"/>
                </a:cubicBezTo>
                <a:cubicBezTo>
                  <a:pt x="19" y="82"/>
                  <a:pt x="19" y="82"/>
                  <a:pt x="20" y="82"/>
                </a:cubicBezTo>
                <a:cubicBezTo>
                  <a:pt x="20" y="82"/>
                  <a:pt x="21" y="82"/>
                  <a:pt x="21" y="81"/>
                </a:cubicBezTo>
                <a:cubicBezTo>
                  <a:pt x="21" y="80"/>
                  <a:pt x="20" y="80"/>
                  <a:pt x="20" y="80"/>
                </a:cubicBezTo>
                <a:close/>
                <a:moveTo>
                  <a:pt x="20" y="77"/>
                </a:moveTo>
                <a:cubicBezTo>
                  <a:pt x="19" y="77"/>
                  <a:pt x="19" y="78"/>
                  <a:pt x="19" y="78"/>
                </a:cubicBezTo>
                <a:cubicBezTo>
                  <a:pt x="19" y="79"/>
                  <a:pt x="19" y="79"/>
                  <a:pt x="20" y="79"/>
                </a:cubicBezTo>
                <a:cubicBezTo>
                  <a:pt x="20" y="79"/>
                  <a:pt x="21" y="79"/>
                  <a:pt x="21" y="78"/>
                </a:cubicBezTo>
                <a:cubicBezTo>
                  <a:pt x="21" y="78"/>
                  <a:pt x="20" y="77"/>
                  <a:pt x="20" y="77"/>
                </a:cubicBezTo>
                <a:close/>
                <a:moveTo>
                  <a:pt x="20" y="83"/>
                </a:moveTo>
                <a:cubicBezTo>
                  <a:pt x="19" y="83"/>
                  <a:pt x="19" y="83"/>
                  <a:pt x="19" y="84"/>
                </a:cubicBezTo>
                <a:cubicBezTo>
                  <a:pt x="19" y="85"/>
                  <a:pt x="19" y="85"/>
                  <a:pt x="20" y="85"/>
                </a:cubicBezTo>
                <a:cubicBezTo>
                  <a:pt x="20" y="85"/>
                  <a:pt x="21" y="85"/>
                  <a:pt x="21" y="84"/>
                </a:cubicBezTo>
                <a:cubicBezTo>
                  <a:pt x="21" y="83"/>
                  <a:pt x="20" y="83"/>
                  <a:pt x="20" y="83"/>
                </a:cubicBezTo>
                <a:close/>
                <a:moveTo>
                  <a:pt x="25" y="74"/>
                </a:moveTo>
                <a:cubicBezTo>
                  <a:pt x="24" y="74"/>
                  <a:pt x="24" y="75"/>
                  <a:pt x="24" y="75"/>
                </a:cubicBezTo>
                <a:cubicBezTo>
                  <a:pt x="24" y="76"/>
                  <a:pt x="24" y="76"/>
                  <a:pt x="25" y="76"/>
                </a:cubicBezTo>
                <a:cubicBezTo>
                  <a:pt x="25" y="76"/>
                  <a:pt x="26" y="76"/>
                  <a:pt x="26" y="75"/>
                </a:cubicBezTo>
                <a:cubicBezTo>
                  <a:pt x="26" y="75"/>
                  <a:pt x="25" y="74"/>
                  <a:pt x="25" y="74"/>
                </a:cubicBezTo>
                <a:close/>
                <a:moveTo>
                  <a:pt x="30" y="80"/>
                </a:moveTo>
                <a:cubicBezTo>
                  <a:pt x="30" y="80"/>
                  <a:pt x="29" y="80"/>
                  <a:pt x="29" y="81"/>
                </a:cubicBezTo>
                <a:cubicBezTo>
                  <a:pt x="29" y="82"/>
                  <a:pt x="30" y="82"/>
                  <a:pt x="30" y="82"/>
                </a:cubicBezTo>
                <a:cubicBezTo>
                  <a:pt x="31" y="82"/>
                  <a:pt x="31" y="82"/>
                  <a:pt x="31" y="81"/>
                </a:cubicBezTo>
                <a:cubicBezTo>
                  <a:pt x="31" y="80"/>
                  <a:pt x="31" y="80"/>
                  <a:pt x="30" y="80"/>
                </a:cubicBezTo>
                <a:close/>
                <a:moveTo>
                  <a:pt x="33" y="83"/>
                </a:moveTo>
                <a:cubicBezTo>
                  <a:pt x="32" y="83"/>
                  <a:pt x="32" y="83"/>
                  <a:pt x="32" y="84"/>
                </a:cubicBezTo>
                <a:cubicBezTo>
                  <a:pt x="32" y="85"/>
                  <a:pt x="32" y="85"/>
                  <a:pt x="33" y="85"/>
                </a:cubicBezTo>
                <a:cubicBezTo>
                  <a:pt x="33" y="85"/>
                  <a:pt x="34" y="85"/>
                  <a:pt x="34" y="84"/>
                </a:cubicBezTo>
                <a:cubicBezTo>
                  <a:pt x="34" y="83"/>
                  <a:pt x="33" y="83"/>
                  <a:pt x="33" y="83"/>
                </a:cubicBezTo>
                <a:close/>
                <a:moveTo>
                  <a:pt x="25" y="71"/>
                </a:moveTo>
                <a:cubicBezTo>
                  <a:pt x="24" y="71"/>
                  <a:pt x="24" y="72"/>
                  <a:pt x="24" y="72"/>
                </a:cubicBezTo>
                <a:cubicBezTo>
                  <a:pt x="24" y="73"/>
                  <a:pt x="24" y="73"/>
                  <a:pt x="25" y="73"/>
                </a:cubicBezTo>
                <a:cubicBezTo>
                  <a:pt x="25" y="73"/>
                  <a:pt x="26" y="73"/>
                  <a:pt x="26" y="72"/>
                </a:cubicBezTo>
                <a:cubicBezTo>
                  <a:pt x="26" y="72"/>
                  <a:pt x="25" y="71"/>
                  <a:pt x="25" y="71"/>
                </a:cubicBezTo>
                <a:close/>
                <a:moveTo>
                  <a:pt x="33" y="80"/>
                </a:moveTo>
                <a:cubicBezTo>
                  <a:pt x="32" y="80"/>
                  <a:pt x="32" y="80"/>
                  <a:pt x="32" y="81"/>
                </a:cubicBezTo>
                <a:cubicBezTo>
                  <a:pt x="32" y="82"/>
                  <a:pt x="32" y="82"/>
                  <a:pt x="33" y="82"/>
                </a:cubicBezTo>
                <a:cubicBezTo>
                  <a:pt x="33" y="82"/>
                  <a:pt x="34" y="82"/>
                  <a:pt x="34" y="81"/>
                </a:cubicBezTo>
                <a:cubicBezTo>
                  <a:pt x="34" y="80"/>
                  <a:pt x="33" y="80"/>
                  <a:pt x="33" y="80"/>
                </a:cubicBezTo>
                <a:close/>
                <a:moveTo>
                  <a:pt x="35" y="83"/>
                </a:moveTo>
                <a:cubicBezTo>
                  <a:pt x="35" y="83"/>
                  <a:pt x="34" y="83"/>
                  <a:pt x="34" y="84"/>
                </a:cubicBezTo>
                <a:cubicBezTo>
                  <a:pt x="34" y="85"/>
                  <a:pt x="35" y="85"/>
                  <a:pt x="35" y="85"/>
                </a:cubicBezTo>
                <a:cubicBezTo>
                  <a:pt x="36" y="85"/>
                  <a:pt x="36" y="85"/>
                  <a:pt x="36" y="84"/>
                </a:cubicBezTo>
                <a:cubicBezTo>
                  <a:pt x="36" y="83"/>
                  <a:pt x="36" y="83"/>
                  <a:pt x="35" y="83"/>
                </a:cubicBezTo>
                <a:close/>
                <a:moveTo>
                  <a:pt x="30" y="47"/>
                </a:moveTo>
                <a:cubicBezTo>
                  <a:pt x="30" y="43"/>
                  <a:pt x="39" y="29"/>
                  <a:pt x="43" y="22"/>
                </a:cubicBezTo>
                <a:cubicBezTo>
                  <a:pt x="50" y="11"/>
                  <a:pt x="50" y="0"/>
                  <a:pt x="50" y="0"/>
                </a:cubicBezTo>
                <a:cubicBezTo>
                  <a:pt x="0" y="0"/>
                  <a:pt x="0" y="0"/>
                  <a:pt x="0" y="0"/>
                </a:cubicBezTo>
                <a:cubicBezTo>
                  <a:pt x="0" y="0"/>
                  <a:pt x="0" y="11"/>
                  <a:pt x="7" y="22"/>
                </a:cubicBezTo>
                <a:cubicBezTo>
                  <a:pt x="11" y="29"/>
                  <a:pt x="20" y="43"/>
                  <a:pt x="20" y="47"/>
                </a:cubicBezTo>
                <a:cubicBezTo>
                  <a:pt x="20" y="51"/>
                  <a:pt x="11" y="66"/>
                  <a:pt x="7" y="72"/>
                </a:cubicBezTo>
                <a:cubicBezTo>
                  <a:pt x="0" y="83"/>
                  <a:pt x="0" y="94"/>
                  <a:pt x="0" y="94"/>
                </a:cubicBezTo>
                <a:cubicBezTo>
                  <a:pt x="50" y="94"/>
                  <a:pt x="50" y="94"/>
                  <a:pt x="50" y="94"/>
                </a:cubicBezTo>
                <a:cubicBezTo>
                  <a:pt x="50" y="94"/>
                  <a:pt x="50" y="83"/>
                  <a:pt x="43" y="72"/>
                </a:cubicBezTo>
                <a:cubicBezTo>
                  <a:pt x="39" y="66"/>
                  <a:pt x="30" y="51"/>
                  <a:pt x="30" y="47"/>
                </a:cubicBezTo>
                <a:close/>
                <a:moveTo>
                  <a:pt x="8" y="86"/>
                </a:moveTo>
                <a:cubicBezTo>
                  <a:pt x="9" y="83"/>
                  <a:pt x="10" y="78"/>
                  <a:pt x="13" y="74"/>
                </a:cubicBezTo>
                <a:cubicBezTo>
                  <a:pt x="15" y="71"/>
                  <a:pt x="18" y="67"/>
                  <a:pt x="21" y="63"/>
                </a:cubicBezTo>
                <a:cubicBezTo>
                  <a:pt x="22" y="61"/>
                  <a:pt x="23" y="60"/>
                  <a:pt x="24" y="58"/>
                </a:cubicBezTo>
                <a:cubicBezTo>
                  <a:pt x="24" y="36"/>
                  <a:pt x="24" y="36"/>
                  <a:pt x="24" y="36"/>
                </a:cubicBezTo>
                <a:cubicBezTo>
                  <a:pt x="23" y="34"/>
                  <a:pt x="21" y="32"/>
                  <a:pt x="20" y="30"/>
                </a:cubicBezTo>
                <a:cubicBezTo>
                  <a:pt x="17" y="26"/>
                  <a:pt x="14" y="23"/>
                  <a:pt x="13" y="21"/>
                </a:cubicBezTo>
                <a:cubicBezTo>
                  <a:pt x="11" y="17"/>
                  <a:pt x="9" y="13"/>
                  <a:pt x="9" y="10"/>
                </a:cubicBezTo>
                <a:cubicBezTo>
                  <a:pt x="9" y="9"/>
                  <a:pt x="8" y="8"/>
                  <a:pt x="8" y="8"/>
                </a:cubicBezTo>
                <a:cubicBezTo>
                  <a:pt x="42" y="8"/>
                  <a:pt x="42" y="8"/>
                  <a:pt x="42" y="8"/>
                </a:cubicBezTo>
                <a:cubicBezTo>
                  <a:pt x="41" y="11"/>
                  <a:pt x="40" y="16"/>
                  <a:pt x="37" y="21"/>
                </a:cubicBezTo>
                <a:cubicBezTo>
                  <a:pt x="35" y="23"/>
                  <a:pt x="32" y="27"/>
                  <a:pt x="29" y="31"/>
                </a:cubicBezTo>
                <a:cubicBezTo>
                  <a:pt x="28" y="33"/>
                  <a:pt x="27" y="35"/>
                  <a:pt x="26" y="36"/>
                </a:cubicBezTo>
                <a:cubicBezTo>
                  <a:pt x="26" y="58"/>
                  <a:pt x="26" y="58"/>
                  <a:pt x="26" y="58"/>
                </a:cubicBezTo>
                <a:cubicBezTo>
                  <a:pt x="27" y="60"/>
                  <a:pt x="29" y="62"/>
                  <a:pt x="30" y="65"/>
                </a:cubicBezTo>
                <a:cubicBezTo>
                  <a:pt x="33" y="68"/>
                  <a:pt x="35" y="72"/>
                  <a:pt x="37" y="74"/>
                </a:cubicBezTo>
                <a:cubicBezTo>
                  <a:pt x="39" y="78"/>
                  <a:pt x="40" y="82"/>
                  <a:pt x="41" y="85"/>
                </a:cubicBezTo>
                <a:cubicBezTo>
                  <a:pt x="41" y="85"/>
                  <a:pt x="41" y="86"/>
                  <a:pt x="42" y="86"/>
                </a:cubicBezTo>
                <a:lnTo>
                  <a:pt x="8" y="86"/>
                </a:lnTo>
                <a:close/>
                <a:moveTo>
                  <a:pt x="30" y="77"/>
                </a:moveTo>
                <a:cubicBezTo>
                  <a:pt x="30" y="77"/>
                  <a:pt x="29" y="78"/>
                  <a:pt x="29" y="78"/>
                </a:cubicBezTo>
                <a:cubicBezTo>
                  <a:pt x="29" y="79"/>
                  <a:pt x="30" y="79"/>
                  <a:pt x="30" y="79"/>
                </a:cubicBezTo>
                <a:cubicBezTo>
                  <a:pt x="31" y="79"/>
                  <a:pt x="31" y="79"/>
                  <a:pt x="31" y="78"/>
                </a:cubicBezTo>
                <a:cubicBezTo>
                  <a:pt x="31" y="78"/>
                  <a:pt x="31" y="77"/>
                  <a:pt x="30" y="77"/>
                </a:cubicBezTo>
                <a:close/>
                <a:moveTo>
                  <a:pt x="28" y="80"/>
                </a:moveTo>
                <a:cubicBezTo>
                  <a:pt x="27" y="80"/>
                  <a:pt x="27" y="80"/>
                  <a:pt x="27" y="81"/>
                </a:cubicBezTo>
                <a:cubicBezTo>
                  <a:pt x="27" y="82"/>
                  <a:pt x="27" y="82"/>
                  <a:pt x="28" y="82"/>
                </a:cubicBezTo>
                <a:cubicBezTo>
                  <a:pt x="28" y="82"/>
                  <a:pt x="29" y="82"/>
                  <a:pt x="29" y="81"/>
                </a:cubicBezTo>
                <a:cubicBezTo>
                  <a:pt x="29" y="80"/>
                  <a:pt x="28" y="80"/>
                  <a:pt x="28" y="80"/>
                </a:cubicBezTo>
                <a:close/>
                <a:moveTo>
                  <a:pt x="30" y="83"/>
                </a:moveTo>
                <a:cubicBezTo>
                  <a:pt x="30" y="83"/>
                  <a:pt x="29" y="83"/>
                  <a:pt x="29" y="84"/>
                </a:cubicBezTo>
                <a:cubicBezTo>
                  <a:pt x="29" y="85"/>
                  <a:pt x="30" y="85"/>
                  <a:pt x="30" y="85"/>
                </a:cubicBezTo>
                <a:cubicBezTo>
                  <a:pt x="31" y="85"/>
                  <a:pt x="31" y="85"/>
                  <a:pt x="31" y="84"/>
                </a:cubicBezTo>
                <a:cubicBezTo>
                  <a:pt x="31" y="83"/>
                  <a:pt x="31" y="83"/>
                  <a:pt x="30" y="83"/>
                </a:cubicBezTo>
                <a:close/>
                <a:moveTo>
                  <a:pt x="28" y="74"/>
                </a:moveTo>
                <a:cubicBezTo>
                  <a:pt x="27" y="74"/>
                  <a:pt x="27" y="75"/>
                  <a:pt x="27" y="75"/>
                </a:cubicBezTo>
                <a:cubicBezTo>
                  <a:pt x="27" y="76"/>
                  <a:pt x="27" y="76"/>
                  <a:pt x="28" y="76"/>
                </a:cubicBezTo>
                <a:cubicBezTo>
                  <a:pt x="28" y="76"/>
                  <a:pt x="29" y="76"/>
                  <a:pt x="29" y="75"/>
                </a:cubicBezTo>
                <a:cubicBezTo>
                  <a:pt x="29" y="75"/>
                  <a:pt x="28" y="74"/>
                  <a:pt x="28" y="74"/>
                </a:cubicBezTo>
                <a:close/>
                <a:moveTo>
                  <a:pt x="28" y="83"/>
                </a:moveTo>
                <a:cubicBezTo>
                  <a:pt x="27" y="83"/>
                  <a:pt x="27" y="83"/>
                  <a:pt x="27" y="84"/>
                </a:cubicBezTo>
                <a:cubicBezTo>
                  <a:pt x="27" y="85"/>
                  <a:pt x="27" y="85"/>
                  <a:pt x="28" y="85"/>
                </a:cubicBezTo>
                <a:cubicBezTo>
                  <a:pt x="28" y="85"/>
                  <a:pt x="29" y="85"/>
                  <a:pt x="29" y="84"/>
                </a:cubicBezTo>
                <a:cubicBezTo>
                  <a:pt x="29" y="83"/>
                  <a:pt x="28" y="83"/>
                  <a:pt x="28" y="83"/>
                </a:cubicBezTo>
                <a:close/>
                <a:moveTo>
                  <a:pt x="28" y="77"/>
                </a:moveTo>
                <a:cubicBezTo>
                  <a:pt x="27" y="77"/>
                  <a:pt x="27" y="78"/>
                  <a:pt x="27" y="78"/>
                </a:cubicBezTo>
                <a:cubicBezTo>
                  <a:pt x="27" y="79"/>
                  <a:pt x="27" y="79"/>
                  <a:pt x="28" y="79"/>
                </a:cubicBezTo>
                <a:cubicBezTo>
                  <a:pt x="28" y="79"/>
                  <a:pt x="29" y="79"/>
                  <a:pt x="29" y="78"/>
                </a:cubicBezTo>
                <a:cubicBezTo>
                  <a:pt x="29" y="78"/>
                  <a:pt x="28" y="77"/>
                  <a:pt x="28" y="77"/>
                </a:cubicBezTo>
                <a:close/>
              </a:path>
            </a:pathLst>
          </a:custGeom>
          <a:solidFill>
            <a:schemeClr val="accent1"/>
          </a:solidFill>
          <a:ln>
            <a:noFill/>
          </a:ln>
          <a:extLst/>
        </p:spPr>
        <p:txBody>
          <a:bodyPr/>
          <a:lstStyle/>
          <a:p>
            <a:endParaRPr altLang="en-US" lang="zh-CN"/>
          </a:p>
        </p:txBody>
      </p:sp>
      <p:sp>
        <p:nvSpPr>
          <p:cNvPr id="17" name="Freeform 419"/>
          <p:cNvSpPr>
            <a:spLocks noEditPoints="1"/>
          </p:cNvSpPr>
          <p:nvPr/>
        </p:nvSpPr>
        <p:spPr bwMode="auto">
          <a:xfrm>
            <a:off x="5865812" y="1594531"/>
            <a:ext cx="446088" cy="439737"/>
          </a:xfrm>
          <a:custGeom>
            <a:gdLst>
              <a:gd fmla="*/ 424059 w 81" name="T0"/>
              <a:gd fmla="*/ 0 h 80" name="T1"/>
              <a:gd fmla="*/ 22029 w 81" name="T2"/>
              <a:gd fmla="*/ 0 h 80" name="T3"/>
              <a:gd fmla="*/ 0 w 81" name="T4"/>
              <a:gd fmla="*/ 16490 h 80" name="T5"/>
              <a:gd fmla="*/ 0 w 81" name="T6"/>
              <a:gd fmla="*/ 54967 h 80" name="T7"/>
              <a:gd fmla="*/ 446088 w 81" name="T8"/>
              <a:gd fmla="*/ 54967 h 80" name="T9"/>
              <a:gd fmla="*/ 446088 w 81" name="T10"/>
              <a:gd fmla="*/ 16490 h 80" name="T11"/>
              <a:gd fmla="*/ 424059 w 81" name="T12"/>
              <a:gd fmla="*/ 0 h 80" name="T13"/>
              <a:gd fmla="*/ 0 w 81" name="T14"/>
              <a:gd fmla="*/ 423247 h 80" name="T15"/>
              <a:gd fmla="*/ 22029 w 81" name="T16"/>
              <a:gd fmla="*/ 439737 h 80" name="T17"/>
              <a:gd fmla="*/ 424059 w 81" name="T18"/>
              <a:gd fmla="*/ 439737 h 80" name="T19"/>
              <a:gd fmla="*/ 446088 w 81" name="T20"/>
              <a:gd fmla="*/ 423247 h 80" name="T21"/>
              <a:gd fmla="*/ 446088 w 81" name="T22"/>
              <a:gd fmla="*/ 109934 h 80" name="T23"/>
              <a:gd fmla="*/ 0 w 81" name="T24"/>
              <a:gd fmla="*/ 109934 h 80" name="T25"/>
              <a:gd fmla="*/ 0 w 81" name="T26"/>
              <a:gd fmla="*/ 423247 h 80" name="T27"/>
              <a:gd fmla="*/ 187247 w 81" name="T28"/>
              <a:gd fmla="*/ 214372 h 80" name="T29"/>
              <a:gd fmla="*/ 214783 w 81" name="T30"/>
              <a:gd fmla="*/ 197882 h 80" name="T31"/>
              <a:gd fmla="*/ 231305 w 81" name="T32"/>
              <a:gd fmla="*/ 175895 h 80" name="T33"/>
              <a:gd fmla="*/ 258841 w 81" name="T34"/>
              <a:gd fmla="*/ 175895 h 80" name="T35"/>
              <a:gd fmla="*/ 258841 w 81" name="T36"/>
              <a:gd fmla="*/ 340796 h 80" name="T37"/>
              <a:gd fmla="*/ 225798 w 81" name="T38"/>
              <a:gd fmla="*/ 340796 h 80" name="T39"/>
              <a:gd fmla="*/ 225798 w 81" name="T40"/>
              <a:gd fmla="*/ 219869 h 80" name="T41"/>
              <a:gd fmla="*/ 187247 w 81" name="T42"/>
              <a:gd fmla="*/ 241855 h 80" name="T43"/>
              <a:gd fmla="*/ 187247 w 81" name="T44"/>
              <a:gd fmla="*/ 214372 h 8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80" w="81">
                <a:moveTo>
                  <a:pt x="77" y="0"/>
                </a:moveTo>
                <a:cubicBezTo>
                  <a:pt x="4" y="0"/>
                  <a:pt x="4" y="0"/>
                  <a:pt x="4" y="0"/>
                </a:cubicBezTo>
                <a:cubicBezTo>
                  <a:pt x="2" y="0"/>
                  <a:pt x="0" y="1"/>
                  <a:pt x="0" y="3"/>
                </a:cubicBezTo>
                <a:cubicBezTo>
                  <a:pt x="0" y="10"/>
                  <a:pt x="0" y="10"/>
                  <a:pt x="0" y="10"/>
                </a:cubicBezTo>
                <a:cubicBezTo>
                  <a:pt x="81" y="10"/>
                  <a:pt x="81" y="10"/>
                  <a:pt x="81" y="10"/>
                </a:cubicBezTo>
                <a:cubicBezTo>
                  <a:pt x="81" y="3"/>
                  <a:pt x="81" y="3"/>
                  <a:pt x="81" y="3"/>
                </a:cubicBezTo>
                <a:cubicBezTo>
                  <a:pt x="81" y="1"/>
                  <a:pt x="79" y="0"/>
                  <a:pt x="77" y="0"/>
                </a:cubicBezTo>
                <a:close/>
                <a:moveTo>
                  <a:pt x="0" y="77"/>
                </a:moveTo>
                <a:cubicBezTo>
                  <a:pt x="0" y="78"/>
                  <a:pt x="2" y="80"/>
                  <a:pt x="4" y="80"/>
                </a:cubicBezTo>
                <a:cubicBezTo>
                  <a:pt x="77" y="80"/>
                  <a:pt x="77" y="80"/>
                  <a:pt x="77" y="80"/>
                </a:cubicBezTo>
                <a:cubicBezTo>
                  <a:pt x="79" y="80"/>
                  <a:pt x="81" y="78"/>
                  <a:pt x="81" y="77"/>
                </a:cubicBezTo>
                <a:cubicBezTo>
                  <a:pt x="81" y="20"/>
                  <a:pt x="81" y="20"/>
                  <a:pt x="81" y="20"/>
                </a:cubicBezTo>
                <a:cubicBezTo>
                  <a:pt x="0" y="20"/>
                  <a:pt x="0" y="20"/>
                  <a:pt x="0" y="20"/>
                </a:cubicBezTo>
                <a:lnTo>
                  <a:pt x="0" y="77"/>
                </a:lnTo>
                <a:close/>
                <a:moveTo>
                  <a:pt x="34" y="39"/>
                </a:moveTo>
                <a:cubicBezTo>
                  <a:pt x="35" y="39"/>
                  <a:pt x="37" y="38"/>
                  <a:pt x="39" y="36"/>
                </a:cubicBezTo>
                <a:cubicBezTo>
                  <a:pt x="40" y="35"/>
                  <a:pt x="42" y="34"/>
                  <a:pt x="42" y="32"/>
                </a:cubicBezTo>
                <a:cubicBezTo>
                  <a:pt x="47" y="32"/>
                  <a:pt x="47" y="32"/>
                  <a:pt x="47" y="32"/>
                </a:cubicBezTo>
                <a:cubicBezTo>
                  <a:pt x="47" y="62"/>
                  <a:pt x="47" y="62"/>
                  <a:pt x="47" y="62"/>
                </a:cubicBezTo>
                <a:cubicBezTo>
                  <a:pt x="41" y="62"/>
                  <a:pt x="41" y="62"/>
                  <a:pt x="41" y="62"/>
                </a:cubicBezTo>
                <a:cubicBezTo>
                  <a:pt x="41" y="40"/>
                  <a:pt x="41" y="40"/>
                  <a:pt x="41" y="40"/>
                </a:cubicBezTo>
                <a:cubicBezTo>
                  <a:pt x="39" y="42"/>
                  <a:pt x="37" y="44"/>
                  <a:pt x="34" y="44"/>
                </a:cubicBezTo>
                <a:lnTo>
                  <a:pt x="34" y="39"/>
                </a:lnTo>
                <a:close/>
              </a:path>
            </a:pathLst>
          </a:custGeom>
          <a:solidFill>
            <a:schemeClr val="accent1"/>
          </a:solidFill>
          <a:ln>
            <a:noFill/>
          </a:ln>
          <a:extLst/>
        </p:spPr>
        <p:txBody>
          <a:bodyPr/>
          <a:lstStyle/>
          <a:p>
            <a:endParaRPr altLang="en-US" lang="zh-CN"/>
          </a:p>
        </p:txBody>
      </p:sp>
      <p:sp>
        <p:nvSpPr>
          <p:cNvPr id="18" name="Freeform 420"/>
          <p:cNvSpPr>
            <a:spLocks noEditPoints="1"/>
          </p:cNvSpPr>
          <p:nvPr/>
        </p:nvSpPr>
        <p:spPr bwMode="auto">
          <a:xfrm>
            <a:off x="6821487" y="1599293"/>
            <a:ext cx="544513" cy="430213"/>
          </a:xfrm>
          <a:custGeom>
            <a:gdLst>
              <a:gd fmla="*/ 192505 w 99" name="T0"/>
              <a:gd fmla="*/ 110311 h 78" name="T1"/>
              <a:gd fmla="*/ 192505 w 99" name="T2"/>
              <a:gd fmla="*/ 104795 h 78" name="T3"/>
              <a:gd fmla="*/ 192505 w 99" name="T4"/>
              <a:gd fmla="*/ 99280 h 78" name="T5"/>
              <a:gd fmla="*/ 198005 w 99" name="T6"/>
              <a:gd fmla="*/ 93764 h 78" name="T7"/>
              <a:gd fmla="*/ 198005 w 99" name="T8"/>
              <a:gd fmla="*/ 88249 h 78" name="T9"/>
              <a:gd fmla="*/ 198005 w 99" name="T10"/>
              <a:gd fmla="*/ 82733 h 78" name="T11"/>
              <a:gd fmla="*/ 198005 w 99" name="T12"/>
              <a:gd fmla="*/ 71702 h 78" name="T13"/>
              <a:gd fmla="*/ 203505 w 99" name="T14"/>
              <a:gd fmla="*/ 71702 h 78" name="T15"/>
              <a:gd fmla="*/ 203505 w 99" name="T16"/>
              <a:gd fmla="*/ 66187 h 78" name="T17"/>
              <a:gd fmla="*/ 203505 w 99" name="T18"/>
              <a:gd fmla="*/ 55156 h 78" name="T19"/>
              <a:gd fmla="*/ 209005 w 99" name="T20"/>
              <a:gd fmla="*/ 49640 h 78" name="T21"/>
              <a:gd fmla="*/ 209005 w 99" name="T22"/>
              <a:gd fmla="*/ 49640 h 78" name="T23"/>
              <a:gd fmla="*/ 209005 w 99" name="T24"/>
              <a:gd fmla="*/ 44124 h 78" name="T25"/>
              <a:gd fmla="*/ 214505 w 99" name="T26"/>
              <a:gd fmla="*/ 33093 h 78" name="T27"/>
              <a:gd fmla="*/ 220005 w 99" name="T28"/>
              <a:gd fmla="*/ 27578 h 78" name="T29"/>
              <a:gd fmla="*/ 214505 w 99" name="T30"/>
              <a:gd fmla="*/ 22062 h 78" name="T31"/>
              <a:gd fmla="*/ 220005 w 99" name="T32"/>
              <a:gd fmla="*/ 11031 h 78" name="T33"/>
              <a:gd fmla="*/ 225505 w 99" name="T34"/>
              <a:gd fmla="*/ 11031 h 78" name="T35"/>
              <a:gd fmla="*/ 220005 w 99" name="T36"/>
              <a:gd fmla="*/ 5516 h 78" name="T37"/>
              <a:gd fmla="*/ 0 w 99" name="T38"/>
              <a:gd fmla="*/ 319902 h 78" name="T39"/>
              <a:gd fmla="*/ 187004 w 99" name="T40"/>
              <a:gd fmla="*/ 132373 h 78" name="T41"/>
              <a:gd fmla="*/ 187004 w 99" name="T42"/>
              <a:gd fmla="*/ 126858 h 78" name="T43"/>
              <a:gd fmla="*/ 181504 w 99" name="T44"/>
              <a:gd fmla="*/ 121342 h 78" name="T45"/>
              <a:gd fmla="*/ 242006 w 99" name="T46"/>
              <a:gd fmla="*/ 0 h 78" name="T47"/>
              <a:gd fmla="*/ 544513 w 99" name="T48"/>
              <a:gd fmla="*/ 187529 h 78" name="T49"/>
              <a:gd fmla="*/ 231006 w 99" name="T50"/>
              <a:gd fmla="*/ 0 h 78" name="T51"/>
              <a:gd fmla="*/ 225505 w 99" name="T52"/>
              <a:gd fmla="*/ 11031 h 78" name="T53"/>
              <a:gd fmla="*/ 225505 w 99" name="T54"/>
              <a:gd fmla="*/ 11031 h 78" name="T55"/>
              <a:gd fmla="*/ 220005 w 99" name="T56"/>
              <a:gd fmla="*/ 27578 h 78" name="T57"/>
              <a:gd fmla="*/ 220005 w 99" name="T58"/>
              <a:gd fmla="*/ 27578 h 78" name="T59"/>
              <a:gd fmla="*/ 220005 w 99" name="T60"/>
              <a:gd fmla="*/ 38609 h 78" name="T61"/>
              <a:gd fmla="*/ 214505 w 99" name="T62"/>
              <a:gd fmla="*/ 49640 h 78" name="T63"/>
              <a:gd fmla="*/ 209005 w 99" name="T64"/>
              <a:gd fmla="*/ 55156 h 78" name="T65"/>
              <a:gd fmla="*/ 209005 w 99" name="T66"/>
              <a:gd fmla="*/ 66187 h 78" name="T67"/>
              <a:gd fmla="*/ 203505 w 99" name="T68"/>
              <a:gd fmla="*/ 66187 h 78" name="T69"/>
              <a:gd fmla="*/ 203505 w 99" name="T70"/>
              <a:gd fmla="*/ 77218 h 78" name="T71"/>
              <a:gd fmla="*/ 198005 w 99" name="T72"/>
              <a:gd fmla="*/ 88249 h 78" name="T73"/>
              <a:gd fmla="*/ 198005 w 99" name="T74"/>
              <a:gd fmla="*/ 93764 h 78" name="T75"/>
              <a:gd fmla="*/ 198005 w 99" name="T76"/>
              <a:gd fmla="*/ 104795 h 78" name="T77"/>
              <a:gd fmla="*/ 192505 w 99" name="T78"/>
              <a:gd fmla="*/ 104795 h 78" name="T79"/>
              <a:gd fmla="*/ 192505 w 99" name="T80"/>
              <a:gd fmla="*/ 115827 h 78" name="T81"/>
              <a:gd fmla="*/ 187004 w 99" name="T82"/>
              <a:gd fmla="*/ 126858 h 78" name="T83"/>
              <a:gd fmla="*/ 335508 w 99" name="T84"/>
              <a:gd fmla="*/ 430213 h 78"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8" w="99">
                <a:moveTo>
                  <a:pt x="34" y="21"/>
                </a:moveTo>
                <a:cubicBezTo>
                  <a:pt x="34" y="20"/>
                  <a:pt x="34" y="20"/>
                  <a:pt x="35" y="20"/>
                </a:cubicBezTo>
                <a:cubicBezTo>
                  <a:pt x="35" y="20"/>
                  <a:pt x="35" y="20"/>
                  <a:pt x="35" y="20"/>
                </a:cubicBezTo>
                <a:cubicBezTo>
                  <a:pt x="35" y="20"/>
                  <a:pt x="35" y="20"/>
                  <a:pt x="35" y="19"/>
                </a:cubicBezTo>
                <a:cubicBezTo>
                  <a:pt x="35" y="19"/>
                  <a:pt x="35" y="19"/>
                  <a:pt x="35" y="19"/>
                </a:cubicBezTo>
                <a:cubicBezTo>
                  <a:pt x="35" y="19"/>
                  <a:pt x="34" y="19"/>
                  <a:pt x="35" y="18"/>
                </a:cubicBezTo>
                <a:cubicBezTo>
                  <a:pt x="35" y="18"/>
                  <a:pt x="35" y="17"/>
                  <a:pt x="35" y="17"/>
                </a:cubicBezTo>
                <a:cubicBezTo>
                  <a:pt x="35" y="17"/>
                  <a:pt x="35" y="16"/>
                  <a:pt x="36" y="17"/>
                </a:cubicBezTo>
                <a:cubicBezTo>
                  <a:pt x="36" y="17"/>
                  <a:pt x="36" y="17"/>
                  <a:pt x="36" y="17"/>
                </a:cubicBezTo>
                <a:cubicBezTo>
                  <a:pt x="36" y="16"/>
                  <a:pt x="36" y="16"/>
                  <a:pt x="36" y="16"/>
                </a:cubicBezTo>
                <a:cubicBezTo>
                  <a:pt x="36" y="16"/>
                  <a:pt x="36" y="16"/>
                  <a:pt x="36" y="16"/>
                </a:cubicBezTo>
                <a:cubicBezTo>
                  <a:pt x="36" y="16"/>
                  <a:pt x="35" y="15"/>
                  <a:pt x="36" y="15"/>
                </a:cubicBezTo>
                <a:cubicBezTo>
                  <a:pt x="36" y="14"/>
                  <a:pt x="36" y="14"/>
                  <a:pt x="36" y="13"/>
                </a:cubicBezTo>
                <a:cubicBezTo>
                  <a:pt x="36" y="13"/>
                  <a:pt x="36" y="13"/>
                  <a:pt x="36" y="13"/>
                </a:cubicBezTo>
                <a:cubicBezTo>
                  <a:pt x="36" y="13"/>
                  <a:pt x="37" y="13"/>
                  <a:pt x="37" y="13"/>
                </a:cubicBezTo>
                <a:cubicBezTo>
                  <a:pt x="37" y="13"/>
                  <a:pt x="37" y="13"/>
                  <a:pt x="37" y="13"/>
                </a:cubicBezTo>
                <a:cubicBezTo>
                  <a:pt x="37" y="13"/>
                  <a:pt x="37" y="12"/>
                  <a:pt x="37" y="12"/>
                </a:cubicBezTo>
                <a:cubicBezTo>
                  <a:pt x="37" y="12"/>
                  <a:pt x="37" y="12"/>
                  <a:pt x="37" y="12"/>
                </a:cubicBezTo>
                <a:cubicBezTo>
                  <a:pt x="37" y="12"/>
                  <a:pt x="37" y="12"/>
                  <a:pt x="37" y="11"/>
                </a:cubicBezTo>
                <a:cubicBezTo>
                  <a:pt x="37" y="11"/>
                  <a:pt x="37" y="10"/>
                  <a:pt x="37" y="10"/>
                </a:cubicBezTo>
                <a:cubicBezTo>
                  <a:pt x="37" y="10"/>
                  <a:pt x="37" y="10"/>
                  <a:pt x="37" y="10"/>
                </a:cubicBezTo>
                <a:cubicBezTo>
                  <a:pt x="37" y="10"/>
                  <a:pt x="38" y="9"/>
                  <a:pt x="38" y="9"/>
                </a:cubicBezTo>
                <a:cubicBezTo>
                  <a:pt x="38" y="9"/>
                  <a:pt x="38" y="9"/>
                  <a:pt x="38" y="9"/>
                </a:cubicBezTo>
                <a:cubicBezTo>
                  <a:pt x="38" y="9"/>
                  <a:pt x="38" y="9"/>
                  <a:pt x="38" y="9"/>
                </a:cubicBezTo>
                <a:cubicBezTo>
                  <a:pt x="38" y="9"/>
                  <a:pt x="38" y="9"/>
                  <a:pt x="38" y="9"/>
                </a:cubicBezTo>
                <a:cubicBezTo>
                  <a:pt x="38" y="8"/>
                  <a:pt x="38" y="8"/>
                  <a:pt x="38" y="8"/>
                </a:cubicBezTo>
                <a:cubicBezTo>
                  <a:pt x="38" y="7"/>
                  <a:pt x="38" y="7"/>
                  <a:pt x="38" y="6"/>
                </a:cubicBezTo>
                <a:cubicBezTo>
                  <a:pt x="38" y="6"/>
                  <a:pt x="39" y="6"/>
                  <a:pt x="39" y="6"/>
                </a:cubicBezTo>
                <a:cubicBezTo>
                  <a:pt x="39" y="6"/>
                  <a:pt x="39" y="6"/>
                  <a:pt x="39" y="6"/>
                </a:cubicBezTo>
                <a:cubicBezTo>
                  <a:pt x="39" y="6"/>
                  <a:pt x="39" y="5"/>
                  <a:pt x="40" y="5"/>
                </a:cubicBezTo>
                <a:cubicBezTo>
                  <a:pt x="40" y="5"/>
                  <a:pt x="40" y="5"/>
                  <a:pt x="40" y="5"/>
                </a:cubicBezTo>
                <a:cubicBezTo>
                  <a:pt x="39" y="5"/>
                  <a:pt x="39" y="5"/>
                  <a:pt x="39" y="4"/>
                </a:cubicBezTo>
                <a:cubicBezTo>
                  <a:pt x="39" y="4"/>
                  <a:pt x="39" y="3"/>
                  <a:pt x="40" y="3"/>
                </a:cubicBezTo>
                <a:cubicBezTo>
                  <a:pt x="40" y="2"/>
                  <a:pt x="40" y="2"/>
                  <a:pt x="40" y="2"/>
                </a:cubicBezTo>
                <a:cubicBezTo>
                  <a:pt x="40" y="2"/>
                  <a:pt x="40" y="2"/>
                  <a:pt x="40" y="2"/>
                </a:cubicBezTo>
                <a:cubicBezTo>
                  <a:pt x="41" y="2"/>
                  <a:pt x="41" y="2"/>
                  <a:pt x="41" y="2"/>
                </a:cubicBezTo>
                <a:cubicBezTo>
                  <a:pt x="41" y="2"/>
                  <a:pt x="41" y="2"/>
                  <a:pt x="41" y="2"/>
                </a:cubicBezTo>
                <a:cubicBezTo>
                  <a:pt x="40" y="1"/>
                  <a:pt x="40" y="1"/>
                  <a:pt x="40" y="1"/>
                </a:cubicBezTo>
                <a:cubicBezTo>
                  <a:pt x="40" y="0"/>
                  <a:pt x="41" y="0"/>
                  <a:pt x="41" y="0"/>
                </a:cubicBezTo>
                <a:cubicBezTo>
                  <a:pt x="9" y="16"/>
                  <a:pt x="0" y="58"/>
                  <a:pt x="0" y="58"/>
                </a:cubicBezTo>
                <a:cubicBezTo>
                  <a:pt x="0" y="58"/>
                  <a:pt x="12" y="56"/>
                  <a:pt x="28" y="61"/>
                </a:cubicBezTo>
                <a:cubicBezTo>
                  <a:pt x="28" y="61"/>
                  <a:pt x="33" y="24"/>
                  <a:pt x="34" y="24"/>
                </a:cubicBezTo>
                <a:cubicBezTo>
                  <a:pt x="34" y="24"/>
                  <a:pt x="34" y="24"/>
                  <a:pt x="34" y="24"/>
                </a:cubicBezTo>
                <a:cubicBezTo>
                  <a:pt x="34" y="23"/>
                  <a:pt x="34" y="23"/>
                  <a:pt x="34" y="23"/>
                </a:cubicBezTo>
                <a:cubicBezTo>
                  <a:pt x="34" y="23"/>
                  <a:pt x="34" y="23"/>
                  <a:pt x="34" y="23"/>
                </a:cubicBezTo>
                <a:cubicBezTo>
                  <a:pt x="34" y="23"/>
                  <a:pt x="33" y="22"/>
                  <a:pt x="33" y="22"/>
                </a:cubicBezTo>
                <a:cubicBezTo>
                  <a:pt x="34" y="21"/>
                  <a:pt x="34" y="21"/>
                  <a:pt x="34" y="21"/>
                </a:cubicBezTo>
                <a:close/>
                <a:moveTo>
                  <a:pt x="44" y="0"/>
                </a:moveTo>
                <a:cubicBezTo>
                  <a:pt x="49" y="4"/>
                  <a:pt x="64" y="22"/>
                  <a:pt x="63" y="75"/>
                </a:cubicBezTo>
                <a:cubicBezTo>
                  <a:pt x="67" y="67"/>
                  <a:pt x="80" y="44"/>
                  <a:pt x="99" y="34"/>
                </a:cubicBezTo>
                <a:cubicBezTo>
                  <a:pt x="79" y="6"/>
                  <a:pt x="53" y="1"/>
                  <a:pt x="44" y="0"/>
                </a:cubicBezTo>
                <a:close/>
                <a:moveTo>
                  <a:pt x="42" y="0"/>
                </a:moveTo>
                <a:cubicBezTo>
                  <a:pt x="42" y="0"/>
                  <a:pt x="42" y="1"/>
                  <a:pt x="42" y="1"/>
                </a:cubicBezTo>
                <a:cubicBezTo>
                  <a:pt x="42" y="1"/>
                  <a:pt x="41" y="2"/>
                  <a:pt x="41" y="2"/>
                </a:cubicBezTo>
                <a:cubicBezTo>
                  <a:pt x="41" y="2"/>
                  <a:pt x="41" y="2"/>
                  <a:pt x="41" y="2"/>
                </a:cubicBezTo>
                <a:cubicBezTo>
                  <a:pt x="41" y="2"/>
                  <a:pt x="41" y="2"/>
                  <a:pt x="41" y="2"/>
                </a:cubicBezTo>
                <a:cubicBezTo>
                  <a:pt x="41" y="3"/>
                  <a:pt x="41" y="3"/>
                  <a:pt x="41" y="3"/>
                </a:cubicBezTo>
                <a:cubicBezTo>
                  <a:pt x="41" y="4"/>
                  <a:pt x="41" y="4"/>
                  <a:pt x="40" y="5"/>
                </a:cubicBezTo>
                <a:cubicBezTo>
                  <a:pt x="40" y="5"/>
                  <a:pt x="40" y="5"/>
                  <a:pt x="40" y="5"/>
                </a:cubicBezTo>
                <a:cubicBezTo>
                  <a:pt x="40" y="5"/>
                  <a:pt x="40" y="5"/>
                  <a:pt x="40" y="5"/>
                </a:cubicBezTo>
                <a:cubicBezTo>
                  <a:pt x="40" y="5"/>
                  <a:pt x="39" y="6"/>
                  <a:pt x="39" y="6"/>
                </a:cubicBezTo>
                <a:cubicBezTo>
                  <a:pt x="40" y="6"/>
                  <a:pt x="40" y="6"/>
                  <a:pt x="40" y="7"/>
                </a:cubicBezTo>
                <a:cubicBezTo>
                  <a:pt x="40" y="7"/>
                  <a:pt x="39" y="8"/>
                  <a:pt x="39" y="8"/>
                </a:cubicBezTo>
                <a:cubicBezTo>
                  <a:pt x="39" y="8"/>
                  <a:pt x="39" y="9"/>
                  <a:pt x="39" y="9"/>
                </a:cubicBezTo>
                <a:cubicBezTo>
                  <a:pt x="39" y="9"/>
                  <a:pt x="38" y="9"/>
                  <a:pt x="38" y="9"/>
                </a:cubicBezTo>
                <a:cubicBezTo>
                  <a:pt x="38" y="9"/>
                  <a:pt x="38" y="9"/>
                  <a:pt x="38" y="10"/>
                </a:cubicBezTo>
                <a:cubicBezTo>
                  <a:pt x="38" y="10"/>
                  <a:pt x="39" y="10"/>
                  <a:pt x="38" y="10"/>
                </a:cubicBezTo>
                <a:cubicBezTo>
                  <a:pt x="38" y="11"/>
                  <a:pt x="38" y="11"/>
                  <a:pt x="38" y="12"/>
                </a:cubicBezTo>
                <a:cubicBezTo>
                  <a:pt x="38" y="12"/>
                  <a:pt x="38" y="12"/>
                  <a:pt x="37" y="12"/>
                </a:cubicBezTo>
                <a:cubicBezTo>
                  <a:pt x="37" y="12"/>
                  <a:pt x="37" y="12"/>
                  <a:pt x="37" y="12"/>
                </a:cubicBezTo>
                <a:cubicBezTo>
                  <a:pt x="37" y="12"/>
                  <a:pt x="37" y="13"/>
                  <a:pt x="37" y="13"/>
                </a:cubicBezTo>
                <a:cubicBezTo>
                  <a:pt x="37" y="13"/>
                  <a:pt x="37" y="14"/>
                  <a:pt x="37" y="14"/>
                </a:cubicBezTo>
                <a:cubicBezTo>
                  <a:pt x="37" y="14"/>
                  <a:pt x="37" y="15"/>
                  <a:pt x="37" y="15"/>
                </a:cubicBezTo>
                <a:cubicBezTo>
                  <a:pt x="37" y="15"/>
                  <a:pt x="37" y="16"/>
                  <a:pt x="36" y="16"/>
                </a:cubicBezTo>
                <a:cubicBezTo>
                  <a:pt x="36" y="16"/>
                  <a:pt x="36" y="16"/>
                  <a:pt x="36" y="16"/>
                </a:cubicBezTo>
                <a:cubicBezTo>
                  <a:pt x="36" y="16"/>
                  <a:pt x="36" y="16"/>
                  <a:pt x="36" y="17"/>
                </a:cubicBezTo>
                <a:cubicBezTo>
                  <a:pt x="36" y="17"/>
                  <a:pt x="36" y="17"/>
                  <a:pt x="36" y="17"/>
                </a:cubicBezTo>
                <a:cubicBezTo>
                  <a:pt x="36" y="18"/>
                  <a:pt x="36" y="18"/>
                  <a:pt x="36" y="19"/>
                </a:cubicBezTo>
                <a:cubicBezTo>
                  <a:pt x="36" y="19"/>
                  <a:pt x="35" y="19"/>
                  <a:pt x="35" y="19"/>
                </a:cubicBezTo>
                <a:cubicBezTo>
                  <a:pt x="35" y="19"/>
                  <a:pt x="35" y="19"/>
                  <a:pt x="35" y="19"/>
                </a:cubicBezTo>
                <a:cubicBezTo>
                  <a:pt x="35" y="20"/>
                  <a:pt x="35" y="20"/>
                  <a:pt x="35" y="20"/>
                </a:cubicBezTo>
                <a:cubicBezTo>
                  <a:pt x="35" y="20"/>
                  <a:pt x="35" y="21"/>
                  <a:pt x="35" y="21"/>
                </a:cubicBezTo>
                <a:cubicBezTo>
                  <a:pt x="35" y="21"/>
                  <a:pt x="35" y="22"/>
                  <a:pt x="35" y="22"/>
                </a:cubicBezTo>
                <a:cubicBezTo>
                  <a:pt x="35" y="23"/>
                  <a:pt x="35" y="23"/>
                  <a:pt x="34" y="23"/>
                </a:cubicBezTo>
                <a:cubicBezTo>
                  <a:pt x="36" y="33"/>
                  <a:pt x="44" y="45"/>
                  <a:pt x="44" y="55"/>
                </a:cubicBezTo>
                <a:cubicBezTo>
                  <a:pt x="26" y="59"/>
                  <a:pt x="50" y="69"/>
                  <a:pt x="61" y="78"/>
                </a:cubicBezTo>
                <a:cubicBezTo>
                  <a:pt x="63" y="17"/>
                  <a:pt x="46" y="2"/>
                  <a:pt x="42" y="0"/>
                </a:cubicBezTo>
                <a:close/>
              </a:path>
            </a:pathLst>
          </a:custGeom>
          <a:solidFill>
            <a:schemeClr val="accent1"/>
          </a:solidFill>
          <a:ln>
            <a:noFill/>
          </a:ln>
          <a:extLst/>
        </p:spPr>
        <p:txBody>
          <a:bodyPr/>
          <a:lstStyle/>
          <a:p>
            <a:endParaRPr altLang="en-US" lang="zh-CN"/>
          </a:p>
        </p:txBody>
      </p:sp>
      <p:sp>
        <p:nvSpPr>
          <p:cNvPr id="19" name="Freeform 421"/>
          <p:cNvSpPr>
            <a:spLocks noEditPoints="1"/>
          </p:cNvSpPr>
          <p:nvPr/>
        </p:nvSpPr>
        <p:spPr bwMode="auto">
          <a:xfrm>
            <a:off x="7875587" y="1616756"/>
            <a:ext cx="542925" cy="395287"/>
          </a:xfrm>
          <a:custGeom>
            <a:gdLst>
              <a:gd fmla="*/ 340014 w 99" name="T0"/>
              <a:gd fmla="*/ 54901 h 72" name="T1"/>
              <a:gd fmla="*/ 367434 w 99" name="T2"/>
              <a:gd fmla="*/ 32941 h 72" name="T3"/>
              <a:gd fmla="*/ 301625 w 99" name="T4"/>
              <a:gd fmla="*/ 54901 h 72" name="T5"/>
              <a:gd fmla="*/ 542925 w 99" name="T6"/>
              <a:gd fmla="*/ 65881 h 72" name="T7"/>
              <a:gd fmla="*/ 449695 w 99" name="T8"/>
              <a:gd fmla="*/ 0 h 72" name="T9"/>
              <a:gd fmla="*/ 372918 w 99" name="T10"/>
              <a:gd fmla="*/ 32941 h 72" name="T11"/>
              <a:gd fmla="*/ 372918 w 99" name="T12"/>
              <a:gd fmla="*/ 32941 h 72" name="T13"/>
              <a:gd fmla="*/ 318077 w 99" name="T14"/>
              <a:gd fmla="*/ 65881 h 72" name="T15"/>
              <a:gd fmla="*/ 296141 w 99" name="T16"/>
              <a:gd fmla="*/ 60391 h 72" name="T17"/>
              <a:gd fmla="*/ 296141 w 99" name="T18"/>
              <a:gd fmla="*/ 54901 h 72" name="T19"/>
              <a:gd fmla="*/ 263236 w 99" name="T20"/>
              <a:gd fmla="*/ 76861 h 72" name="T21"/>
              <a:gd fmla="*/ 252268 w 99" name="T22"/>
              <a:gd fmla="*/ 87842 h 72" name="T23"/>
              <a:gd fmla="*/ 252268 w 99" name="T24"/>
              <a:gd fmla="*/ 252544 h 72" name="T25"/>
              <a:gd fmla="*/ 323561 w 99" name="T26"/>
              <a:gd fmla="*/ 225094 h 72" name="T27"/>
              <a:gd fmla="*/ 285173 w 99" name="T28"/>
              <a:gd fmla="*/ 252544 h 72" name="T29"/>
              <a:gd fmla="*/ 252268 w 99" name="T30"/>
              <a:gd fmla="*/ 258035 h 72" name="T31"/>
              <a:gd fmla="*/ 230332 w 99" name="T32"/>
              <a:gd fmla="*/ 82351 h 72" name="T33"/>
              <a:gd fmla="*/ 252268 w 99" name="T34"/>
              <a:gd fmla="*/ 71371 h 72" name="T35"/>
              <a:gd fmla="*/ 98714 w 99" name="T36"/>
              <a:gd fmla="*/ 131762 h 72" name="T37"/>
              <a:gd fmla="*/ 0 w 99" name="T38"/>
              <a:gd fmla="*/ 153723 h 72" name="T39"/>
              <a:gd fmla="*/ 5484 w 99" name="T40"/>
              <a:gd fmla="*/ 159213 h 72" name="T41"/>
              <a:gd fmla="*/ 87745 w 99" name="T42"/>
              <a:gd fmla="*/ 186663 h 72" name="T43"/>
              <a:gd fmla="*/ 49357 w 99" name="T44"/>
              <a:gd fmla="*/ 301955 h 72" name="T45"/>
              <a:gd fmla="*/ 54841 w 99" name="T46"/>
              <a:gd fmla="*/ 312936 h 72" name="T47"/>
              <a:gd fmla="*/ 126134 w 99" name="T48"/>
              <a:gd fmla="*/ 274505 h 72" name="T49"/>
              <a:gd fmla="*/ 219364 w 99" name="T50"/>
              <a:gd fmla="*/ 307445 h 72" name="T51"/>
              <a:gd fmla="*/ 170007 w 99" name="T52"/>
              <a:gd fmla="*/ 395287 h 72" name="T53"/>
              <a:gd fmla="*/ 180975 w 99" name="T54"/>
              <a:gd fmla="*/ 389797 h 72" name="T55"/>
              <a:gd fmla="*/ 323561 w 99" name="T56"/>
              <a:gd fmla="*/ 230584 h 72" name="T57"/>
              <a:gd fmla="*/ 510020 w 99" name="T58"/>
              <a:gd fmla="*/ 126272 h 72" name="T59"/>
              <a:gd fmla="*/ 274205 w 99" name="T60"/>
              <a:gd fmla="*/ 98822 h 72" name="T61"/>
              <a:gd fmla="*/ 274205 w 99" name="T62"/>
              <a:gd fmla="*/ 126272 h 72" name="T63"/>
              <a:gd fmla="*/ 274205 w 99" name="T64"/>
              <a:gd fmla="*/ 98822 h 72" name="T65"/>
              <a:gd fmla="*/ 246784 w 99" name="T66"/>
              <a:gd fmla="*/ 115292 h 72" name="T67"/>
              <a:gd fmla="*/ 213880 w 99" name="T68"/>
              <a:gd fmla="*/ 115292 h 72" name="T69"/>
              <a:gd fmla="*/ 246784 w 99" name="T70"/>
              <a:gd fmla="*/ 148233 h 72" name="T71"/>
              <a:gd fmla="*/ 219364 w 99" name="T72"/>
              <a:gd fmla="*/ 148233 h 72" name="T73"/>
              <a:gd fmla="*/ 246784 w 99" name="T74"/>
              <a:gd fmla="*/ 148233 h 72" name="T75"/>
              <a:gd fmla="*/ 197427 w 99" name="T76"/>
              <a:gd fmla="*/ 131762 h 72" name="T77"/>
              <a:gd fmla="*/ 197427 w 99" name="T78"/>
              <a:gd fmla="*/ 159213 h 72" name="T79"/>
              <a:gd fmla="*/ 202911 w 99" name="T80"/>
              <a:gd fmla="*/ 208624 h 72" name="T81"/>
              <a:gd fmla="*/ 202911 w 99" name="T82"/>
              <a:gd fmla="*/ 175683 h 72" name="T83"/>
              <a:gd fmla="*/ 202911 w 99" name="T84"/>
              <a:gd fmla="*/ 208624 h 72" name="T85"/>
              <a:gd fmla="*/ 219364 w 99" name="T86"/>
              <a:gd fmla="*/ 225094 h 72" name="T87"/>
              <a:gd fmla="*/ 246784 w 99" name="T88"/>
              <a:gd fmla="*/ 225094 h 72" name="T89"/>
              <a:gd fmla="*/ 241300 w 99" name="T90"/>
              <a:gd fmla="*/ 197644 h 72" name="T91"/>
              <a:gd fmla="*/ 241300 w 99" name="T92"/>
              <a:gd fmla="*/ 170193 h 72" name="T93"/>
              <a:gd fmla="*/ 241300 w 99" name="T94"/>
              <a:gd fmla="*/ 197644 h 72" name="T95"/>
              <a:gd fmla="*/ 268720 w 99" name="T96"/>
              <a:gd fmla="*/ 131762 h 72" name="T97"/>
              <a:gd fmla="*/ 268720 w 99" name="T98"/>
              <a:gd fmla="*/ 164703 h 72" name="T99"/>
              <a:gd fmla="*/ 279689 w 99" name="T100"/>
              <a:gd fmla="*/ 170193 h 72" name="T101"/>
              <a:gd fmla="*/ 279689 w 99" name="T102"/>
              <a:gd fmla="*/ 197644 h 72" name="T103"/>
              <a:gd fmla="*/ 279689 w 99" name="T104"/>
              <a:gd fmla="*/ 170193 h 72" name="T105"/>
              <a:gd fmla="*/ 263236 w 99" name="T106"/>
              <a:gd fmla="*/ 225094 h 72" name="T107"/>
              <a:gd fmla="*/ 290657 w 99" name="T108"/>
              <a:gd fmla="*/ 225094 h 72" name="T109"/>
              <a:gd fmla="*/ 290657 w 99" name="T110"/>
              <a:gd fmla="*/ 142743 h 72" name="T111"/>
              <a:gd fmla="*/ 318077 w 99" name="T112"/>
              <a:gd fmla="*/ 142743 h 72" name="T113"/>
              <a:gd fmla="*/ 290657 w 99" name="T114"/>
              <a:gd fmla="*/ 142743 h 72" name="T115"/>
              <a:gd fmla="*/ 296141 w 99" name="T116"/>
              <a:gd fmla="*/ 192153 h 72" name="T117"/>
              <a:gd fmla="*/ 323561 w 99" name="T118"/>
              <a:gd fmla="*/ 192153 h 7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72" w="99">
                <a:moveTo>
                  <a:pt x="55" y="10"/>
                </a:moveTo>
                <a:cubicBezTo>
                  <a:pt x="57" y="11"/>
                  <a:pt x="59" y="11"/>
                  <a:pt x="62" y="10"/>
                </a:cubicBezTo>
                <a:cubicBezTo>
                  <a:pt x="65" y="9"/>
                  <a:pt x="67" y="8"/>
                  <a:pt x="67" y="6"/>
                </a:cubicBezTo>
                <a:cubicBezTo>
                  <a:pt x="67" y="6"/>
                  <a:pt x="67" y="6"/>
                  <a:pt x="67" y="6"/>
                </a:cubicBezTo>
                <a:cubicBezTo>
                  <a:pt x="66" y="3"/>
                  <a:pt x="63" y="2"/>
                  <a:pt x="59" y="3"/>
                </a:cubicBezTo>
                <a:cubicBezTo>
                  <a:pt x="56" y="5"/>
                  <a:pt x="54" y="7"/>
                  <a:pt x="55" y="10"/>
                </a:cubicBezTo>
                <a:cubicBezTo>
                  <a:pt x="55" y="10"/>
                  <a:pt x="55" y="10"/>
                  <a:pt x="55" y="10"/>
                </a:cubicBezTo>
                <a:close/>
                <a:moveTo>
                  <a:pt x="99" y="12"/>
                </a:moveTo>
                <a:cubicBezTo>
                  <a:pt x="99" y="5"/>
                  <a:pt x="93" y="0"/>
                  <a:pt x="86" y="0"/>
                </a:cubicBezTo>
                <a:cubicBezTo>
                  <a:pt x="85" y="0"/>
                  <a:pt x="82" y="0"/>
                  <a:pt x="82" y="0"/>
                </a:cubicBezTo>
                <a:cubicBezTo>
                  <a:pt x="68" y="5"/>
                  <a:pt x="68" y="5"/>
                  <a:pt x="68" y="5"/>
                </a:cubicBezTo>
                <a:cubicBezTo>
                  <a:pt x="68" y="5"/>
                  <a:pt x="68" y="5"/>
                  <a:pt x="68" y="6"/>
                </a:cubicBezTo>
                <a:cubicBezTo>
                  <a:pt x="68" y="6"/>
                  <a:pt x="68" y="6"/>
                  <a:pt x="68" y="6"/>
                </a:cubicBezTo>
                <a:cubicBezTo>
                  <a:pt x="68" y="6"/>
                  <a:pt x="68" y="6"/>
                  <a:pt x="68" y="6"/>
                </a:cubicBezTo>
                <a:cubicBezTo>
                  <a:pt x="67" y="9"/>
                  <a:pt x="65" y="10"/>
                  <a:pt x="62" y="11"/>
                </a:cubicBezTo>
                <a:cubicBezTo>
                  <a:pt x="60" y="12"/>
                  <a:pt x="59" y="12"/>
                  <a:pt x="58" y="12"/>
                </a:cubicBezTo>
                <a:cubicBezTo>
                  <a:pt x="56" y="12"/>
                  <a:pt x="55" y="11"/>
                  <a:pt x="54" y="11"/>
                </a:cubicBezTo>
                <a:cubicBezTo>
                  <a:pt x="54" y="11"/>
                  <a:pt x="54" y="11"/>
                  <a:pt x="54" y="11"/>
                </a:cubicBezTo>
                <a:cubicBezTo>
                  <a:pt x="54" y="10"/>
                  <a:pt x="54" y="10"/>
                  <a:pt x="54" y="10"/>
                </a:cubicBezTo>
                <a:cubicBezTo>
                  <a:pt x="54" y="10"/>
                  <a:pt x="54" y="10"/>
                  <a:pt x="54" y="10"/>
                </a:cubicBezTo>
                <a:cubicBezTo>
                  <a:pt x="46" y="13"/>
                  <a:pt x="46" y="13"/>
                  <a:pt x="46" y="13"/>
                </a:cubicBezTo>
                <a:cubicBezTo>
                  <a:pt x="47" y="13"/>
                  <a:pt x="48" y="14"/>
                  <a:pt x="48" y="14"/>
                </a:cubicBezTo>
                <a:cubicBezTo>
                  <a:pt x="50" y="15"/>
                  <a:pt x="51" y="16"/>
                  <a:pt x="53" y="17"/>
                </a:cubicBezTo>
                <a:cubicBezTo>
                  <a:pt x="51" y="16"/>
                  <a:pt x="48" y="16"/>
                  <a:pt x="46" y="16"/>
                </a:cubicBezTo>
                <a:cubicBezTo>
                  <a:pt x="38" y="16"/>
                  <a:pt x="31" y="22"/>
                  <a:pt x="31" y="31"/>
                </a:cubicBezTo>
                <a:cubicBezTo>
                  <a:pt x="31" y="39"/>
                  <a:pt x="38" y="46"/>
                  <a:pt x="46" y="46"/>
                </a:cubicBezTo>
                <a:cubicBezTo>
                  <a:pt x="53" y="46"/>
                  <a:pt x="58" y="41"/>
                  <a:pt x="60" y="35"/>
                </a:cubicBezTo>
                <a:cubicBezTo>
                  <a:pt x="60" y="37"/>
                  <a:pt x="60" y="39"/>
                  <a:pt x="59" y="41"/>
                </a:cubicBezTo>
                <a:cubicBezTo>
                  <a:pt x="59" y="42"/>
                  <a:pt x="58" y="43"/>
                  <a:pt x="57" y="43"/>
                </a:cubicBezTo>
                <a:cubicBezTo>
                  <a:pt x="55" y="45"/>
                  <a:pt x="54" y="46"/>
                  <a:pt x="52" y="46"/>
                </a:cubicBezTo>
                <a:cubicBezTo>
                  <a:pt x="52" y="46"/>
                  <a:pt x="52" y="46"/>
                  <a:pt x="52" y="46"/>
                </a:cubicBezTo>
                <a:cubicBezTo>
                  <a:pt x="50" y="47"/>
                  <a:pt x="48" y="47"/>
                  <a:pt x="46" y="47"/>
                </a:cubicBezTo>
                <a:cubicBezTo>
                  <a:pt x="37" y="47"/>
                  <a:pt x="30" y="40"/>
                  <a:pt x="30" y="31"/>
                </a:cubicBezTo>
                <a:cubicBezTo>
                  <a:pt x="30" y="23"/>
                  <a:pt x="35" y="16"/>
                  <a:pt x="42" y="15"/>
                </a:cubicBezTo>
                <a:cubicBezTo>
                  <a:pt x="42" y="15"/>
                  <a:pt x="42" y="15"/>
                  <a:pt x="42" y="15"/>
                </a:cubicBezTo>
                <a:cubicBezTo>
                  <a:pt x="46" y="13"/>
                  <a:pt x="46" y="13"/>
                  <a:pt x="46" y="13"/>
                </a:cubicBezTo>
                <a:cubicBezTo>
                  <a:pt x="44" y="12"/>
                  <a:pt x="41" y="12"/>
                  <a:pt x="38" y="12"/>
                </a:cubicBezTo>
                <a:cubicBezTo>
                  <a:pt x="30" y="12"/>
                  <a:pt x="22" y="17"/>
                  <a:pt x="18" y="24"/>
                </a:cubicBezTo>
                <a:cubicBezTo>
                  <a:pt x="1" y="26"/>
                  <a:pt x="1" y="26"/>
                  <a:pt x="1" y="26"/>
                </a:cubicBezTo>
                <a:cubicBezTo>
                  <a:pt x="0" y="26"/>
                  <a:pt x="0" y="27"/>
                  <a:pt x="0" y="28"/>
                </a:cubicBezTo>
                <a:cubicBezTo>
                  <a:pt x="0" y="28"/>
                  <a:pt x="1" y="29"/>
                  <a:pt x="1" y="29"/>
                </a:cubicBezTo>
                <a:cubicBezTo>
                  <a:pt x="1" y="29"/>
                  <a:pt x="1" y="29"/>
                  <a:pt x="1" y="29"/>
                </a:cubicBezTo>
                <a:cubicBezTo>
                  <a:pt x="17" y="27"/>
                  <a:pt x="17" y="27"/>
                  <a:pt x="17" y="27"/>
                </a:cubicBezTo>
                <a:cubicBezTo>
                  <a:pt x="17" y="29"/>
                  <a:pt x="16" y="32"/>
                  <a:pt x="16" y="34"/>
                </a:cubicBezTo>
                <a:cubicBezTo>
                  <a:pt x="16" y="39"/>
                  <a:pt x="18" y="44"/>
                  <a:pt x="21" y="47"/>
                </a:cubicBezTo>
                <a:cubicBezTo>
                  <a:pt x="9" y="55"/>
                  <a:pt x="9" y="55"/>
                  <a:pt x="9" y="55"/>
                </a:cubicBezTo>
                <a:cubicBezTo>
                  <a:pt x="9" y="55"/>
                  <a:pt x="8" y="56"/>
                  <a:pt x="9" y="57"/>
                </a:cubicBezTo>
                <a:cubicBezTo>
                  <a:pt x="9" y="57"/>
                  <a:pt x="10" y="57"/>
                  <a:pt x="10" y="57"/>
                </a:cubicBezTo>
                <a:cubicBezTo>
                  <a:pt x="10" y="57"/>
                  <a:pt x="11" y="57"/>
                  <a:pt x="11" y="57"/>
                </a:cubicBezTo>
                <a:cubicBezTo>
                  <a:pt x="23" y="50"/>
                  <a:pt x="23" y="50"/>
                  <a:pt x="23" y="50"/>
                </a:cubicBezTo>
                <a:cubicBezTo>
                  <a:pt x="27" y="54"/>
                  <a:pt x="32" y="56"/>
                  <a:pt x="38" y="56"/>
                </a:cubicBezTo>
                <a:cubicBezTo>
                  <a:pt x="39" y="56"/>
                  <a:pt x="40" y="56"/>
                  <a:pt x="40" y="56"/>
                </a:cubicBezTo>
                <a:cubicBezTo>
                  <a:pt x="31" y="70"/>
                  <a:pt x="31" y="70"/>
                  <a:pt x="31" y="70"/>
                </a:cubicBezTo>
                <a:cubicBezTo>
                  <a:pt x="30" y="70"/>
                  <a:pt x="30" y="71"/>
                  <a:pt x="31" y="72"/>
                </a:cubicBezTo>
                <a:cubicBezTo>
                  <a:pt x="31" y="72"/>
                  <a:pt x="32" y="72"/>
                  <a:pt x="32" y="72"/>
                </a:cubicBezTo>
                <a:cubicBezTo>
                  <a:pt x="32" y="72"/>
                  <a:pt x="33" y="72"/>
                  <a:pt x="33" y="71"/>
                </a:cubicBezTo>
                <a:cubicBezTo>
                  <a:pt x="44" y="55"/>
                  <a:pt x="44" y="55"/>
                  <a:pt x="44" y="55"/>
                </a:cubicBezTo>
                <a:cubicBezTo>
                  <a:pt x="51" y="53"/>
                  <a:pt x="56" y="48"/>
                  <a:pt x="59" y="42"/>
                </a:cubicBezTo>
                <a:cubicBezTo>
                  <a:pt x="93" y="23"/>
                  <a:pt x="93" y="23"/>
                  <a:pt x="93" y="23"/>
                </a:cubicBezTo>
                <a:cubicBezTo>
                  <a:pt x="93" y="23"/>
                  <a:pt x="93" y="23"/>
                  <a:pt x="93" y="23"/>
                </a:cubicBezTo>
                <a:cubicBezTo>
                  <a:pt x="96" y="21"/>
                  <a:pt x="99" y="17"/>
                  <a:pt x="99" y="12"/>
                </a:cubicBezTo>
                <a:close/>
                <a:moveTo>
                  <a:pt x="50" y="18"/>
                </a:moveTo>
                <a:cubicBezTo>
                  <a:pt x="51" y="18"/>
                  <a:pt x="53" y="19"/>
                  <a:pt x="53" y="21"/>
                </a:cubicBezTo>
                <a:cubicBezTo>
                  <a:pt x="53" y="22"/>
                  <a:pt x="51" y="23"/>
                  <a:pt x="50" y="23"/>
                </a:cubicBezTo>
                <a:cubicBezTo>
                  <a:pt x="48" y="23"/>
                  <a:pt x="47" y="22"/>
                  <a:pt x="47" y="21"/>
                </a:cubicBezTo>
                <a:cubicBezTo>
                  <a:pt x="47" y="19"/>
                  <a:pt x="48" y="18"/>
                  <a:pt x="50" y="18"/>
                </a:cubicBezTo>
                <a:close/>
                <a:moveTo>
                  <a:pt x="42" y="18"/>
                </a:moveTo>
                <a:cubicBezTo>
                  <a:pt x="43" y="18"/>
                  <a:pt x="45" y="19"/>
                  <a:pt x="45" y="21"/>
                </a:cubicBezTo>
                <a:cubicBezTo>
                  <a:pt x="45" y="22"/>
                  <a:pt x="43" y="23"/>
                  <a:pt x="42" y="23"/>
                </a:cubicBezTo>
                <a:cubicBezTo>
                  <a:pt x="40" y="23"/>
                  <a:pt x="39" y="22"/>
                  <a:pt x="39" y="21"/>
                </a:cubicBezTo>
                <a:cubicBezTo>
                  <a:pt x="39" y="19"/>
                  <a:pt x="40" y="18"/>
                  <a:pt x="42" y="18"/>
                </a:cubicBezTo>
                <a:close/>
                <a:moveTo>
                  <a:pt x="45" y="27"/>
                </a:moveTo>
                <a:cubicBezTo>
                  <a:pt x="45" y="29"/>
                  <a:pt x="44" y="30"/>
                  <a:pt x="43" y="30"/>
                </a:cubicBezTo>
                <a:cubicBezTo>
                  <a:pt x="41" y="30"/>
                  <a:pt x="40" y="29"/>
                  <a:pt x="40" y="27"/>
                </a:cubicBezTo>
                <a:cubicBezTo>
                  <a:pt x="40" y="26"/>
                  <a:pt x="41" y="25"/>
                  <a:pt x="43" y="25"/>
                </a:cubicBezTo>
                <a:cubicBezTo>
                  <a:pt x="44" y="25"/>
                  <a:pt x="45" y="26"/>
                  <a:pt x="45" y="27"/>
                </a:cubicBezTo>
                <a:close/>
                <a:moveTo>
                  <a:pt x="33" y="27"/>
                </a:moveTo>
                <a:cubicBezTo>
                  <a:pt x="33" y="25"/>
                  <a:pt x="35" y="24"/>
                  <a:pt x="36" y="24"/>
                </a:cubicBezTo>
                <a:cubicBezTo>
                  <a:pt x="38" y="24"/>
                  <a:pt x="39" y="25"/>
                  <a:pt x="39" y="27"/>
                </a:cubicBezTo>
                <a:cubicBezTo>
                  <a:pt x="39" y="28"/>
                  <a:pt x="38" y="29"/>
                  <a:pt x="36" y="29"/>
                </a:cubicBezTo>
                <a:cubicBezTo>
                  <a:pt x="35" y="29"/>
                  <a:pt x="33" y="28"/>
                  <a:pt x="33" y="27"/>
                </a:cubicBezTo>
                <a:close/>
                <a:moveTo>
                  <a:pt x="37" y="38"/>
                </a:moveTo>
                <a:cubicBezTo>
                  <a:pt x="36" y="38"/>
                  <a:pt x="34" y="37"/>
                  <a:pt x="34" y="35"/>
                </a:cubicBezTo>
                <a:cubicBezTo>
                  <a:pt x="34" y="34"/>
                  <a:pt x="36" y="32"/>
                  <a:pt x="37" y="32"/>
                </a:cubicBezTo>
                <a:cubicBezTo>
                  <a:pt x="39" y="32"/>
                  <a:pt x="40" y="34"/>
                  <a:pt x="40" y="35"/>
                </a:cubicBezTo>
                <a:cubicBezTo>
                  <a:pt x="40" y="37"/>
                  <a:pt x="39" y="38"/>
                  <a:pt x="37" y="38"/>
                </a:cubicBezTo>
                <a:close/>
                <a:moveTo>
                  <a:pt x="43" y="43"/>
                </a:moveTo>
                <a:cubicBezTo>
                  <a:pt x="41" y="43"/>
                  <a:pt x="40" y="42"/>
                  <a:pt x="40" y="41"/>
                </a:cubicBezTo>
                <a:cubicBezTo>
                  <a:pt x="40" y="39"/>
                  <a:pt x="41" y="38"/>
                  <a:pt x="43" y="38"/>
                </a:cubicBezTo>
                <a:cubicBezTo>
                  <a:pt x="44" y="38"/>
                  <a:pt x="45" y="39"/>
                  <a:pt x="45" y="41"/>
                </a:cubicBezTo>
                <a:cubicBezTo>
                  <a:pt x="45" y="42"/>
                  <a:pt x="44" y="43"/>
                  <a:pt x="43" y="43"/>
                </a:cubicBezTo>
                <a:close/>
                <a:moveTo>
                  <a:pt x="44" y="36"/>
                </a:moveTo>
                <a:cubicBezTo>
                  <a:pt x="43" y="36"/>
                  <a:pt x="41" y="35"/>
                  <a:pt x="41" y="34"/>
                </a:cubicBezTo>
                <a:cubicBezTo>
                  <a:pt x="41" y="32"/>
                  <a:pt x="43" y="31"/>
                  <a:pt x="44" y="31"/>
                </a:cubicBezTo>
                <a:cubicBezTo>
                  <a:pt x="46" y="31"/>
                  <a:pt x="47" y="32"/>
                  <a:pt x="47" y="34"/>
                </a:cubicBezTo>
                <a:cubicBezTo>
                  <a:pt x="47" y="35"/>
                  <a:pt x="46" y="36"/>
                  <a:pt x="44" y="36"/>
                </a:cubicBezTo>
                <a:close/>
                <a:moveTo>
                  <a:pt x="46" y="27"/>
                </a:moveTo>
                <a:cubicBezTo>
                  <a:pt x="46" y="26"/>
                  <a:pt x="48" y="24"/>
                  <a:pt x="49" y="24"/>
                </a:cubicBezTo>
                <a:cubicBezTo>
                  <a:pt x="51" y="24"/>
                  <a:pt x="52" y="26"/>
                  <a:pt x="52" y="27"/>
                </a:cubicBezTo>
                <a:cubicBezTo>
                  <a:pt x="52" y="29"/>
                  <a:pt x="51" y="30"/>
                  <a:pt x="49" y="30"/>
                </a:cubicBezTo>
                <a:cubicBezTo>
                  <a:pt x="48" y="30"/>
                  <a:pt x="46" y="29"/>
                  <a:pt x="46" y="27"/>
                </a:cubicBezTo>
                <a:close/>
                <a:moveTo>
                  <a:pt x="51" y="31"/>
                </a:moveTo>
                <a:cubicBezTo>
                  <a:pt x="52" y="31"/>
                  <a:pt x="53" y="32"/>
                  <a:pt x="53" y="33"/>
                </a:cubicBezTo>
                <a:cubicBezTo>
                  <a:pt x="53" y="35"/>
                  <a:pt x="52" y="36"/>
                  <a:pt x="51" y="36"/>
                </a:cubicBezTo>
                <a:cubicBezTo>
                  <a:pt x="49" y="36"/>
                  <a:pt x="48" y="35"/>
                  <a:pt x="48" y="33"/>
                </a:cubicBezTo>
                <a:cubicBezTo>
                  <a:pt x="48" y="32"/>
                  <a:pt x="49" y="31"/>
                  <a:pt x="51" y="31"/>
                </a:cubicBezTo>
                <a:close/>
                <a:moveTo>
                  <a:pt x="51" y="43"/>
                </a:moveTo>
                <a:cubicBezTo>
                  <a:pt x="49" y="43"/>
                  <a:pt x="48" y="42"/>
                  <a:pt x="48" y="41"/>
                </a:cubicBezTo>
                <a:cubicBezTo>
                  <a:pt x="48" y="39"/>
                  <a:pt x="49" y="38"/>
                  <a:pt x="51" y="38"/>
                </a:cubicBezTo>
                <a:cubicBezTo>
                  <a:pt x="52" y="38"/>
                  <a:pt x="53" y="39"/>
                  <a:pt x="53" y="41"/>
                </a:cubicBezTo>
                <a:cubicBezTo>
                  <a:pt x="53" y="42"/>
                  <a:pt x="52" y="43"/>
                  <a:pt x="51" y="43"/>
                </a:cubicBezTo>
                <a:close/>
                <a:moveTo>
                  <a:pt x="53" y="26"/>
                </a:moveTo>
                <a:cubicBezTo>
                  <a:pt x="53" y="25"/>
                  <a:pt x="54" y="24"/>
                  <a:pt x="56" y="24"/>
                </a:cubicBezTo>
                <a:cubicBezTo>
                  <a:pt x="57" y="24"/>
                  <a:pt x="58" y="25"/>
                  <a:pt x="58" y="26"/>
                </a:cubicBezTo>
                <a:cubicBezTo>
                  <a:pt x="58" y="28"/>
                  <a:pt x="57" y="29"/>
                  <a:pt x="56" y="29"/>
                </a:cubicBezTo>
                <a:cubicBezTo>
                  <a:pt x="54" y="29"/>
                  <a:pt x="53" y="28"/>
                  <a:pt x="53" y="26"/>
                </a:cubicBezTo>
                <a:close/>
                <a:moveTo>
                  <a:pt x="57" y="38"/>
                </a:moveTo>
                <a:cubicBezTo>
                  <a:pt x="55" y="38"/>
                  <a:pt x="54" y="36"/>
                  <a:pt x="54" y="35"/>
                </a:cubicBezTo>
                <a:cubicBezTo>
                  <a:pt x="54" y="33"/>
                  <a:pt x="55" y="32"/>
                  <a:pt x="57" y="32"/>
                </a:cubicBezTo>
                <a:cubicBezTo>
                  <a:pt x="58" y="32"/>
                  <a:pt x="59" y="33"/>
                  <a:pt x="59" y="35"/>
                </a:cubicBezTo>
                <a:cubicBezTo>
                  <a:pt x="59" y="36"/>
                  <a:pt x="58" y="38"/>
                  <a:pt x="57" y="38"/>
                </a:cubicBezTo>
                <a:close/>
              </a:path>
            </a:pathLst>
          </a:custGeom>
          <a:solidFill>
            <a:schemeClr val="accent1"/>
          </a:solidFill>
          <a:ln>
            <a:noFill/>
          </a:ln>
          <a:extLst/>
        </p:spPr>
        <p:txBody>
          <a:bodyPr/>
          <a:lstStyle/>
          <a:p>
            <a:endParaRPr altLang="en-US" lang="zh-CN"/>
          </a:p>
        </p:txBody>
      </p:sp>
      <p:sp>
        <p:nvSpPr>
          <p:cNvPr id="20" name="Freeform 440"/>
          <p:cNvSpPr>
            <a:spLocks noEditPoints="1"/>
          </p:cNvSpPr>
          <p:nvPr/>
        </p:nvSpPr>
        <p:spPr bwMode="auto">
          <a:xfrm>
            <a:off x="852487" y="2432731"/>
            <a:ext cx="544513" cy="547687"/>
          </a:xfrm>
          <a:custGeom>
            <a:gdLst>
              <a:gd fmla="*/ 165004 w 99" name="T0"/>
              <a:gd fmla="*/ 224552 h 100" name="T1"/>
              <a:gd fmla="*/ 297007 w 99" name="T2"/>
              <a:gd fmla="*/ 219075 h 100" name="T3"/>
              <a:gd fmla="*/ 434510 w 99" name="T4"/>
              <a:gd fmla="*/ 180737 h 100" name="T5"/>
              <a:gd fmla="*/ 407010 w 99" name="T6"/>
              <a:gd fmla="*/ 60246 h 100" name="T7"/>
              <a:gd fmla="*/ 341008 w 99" name="T8"/>
              <a:gd fmla="*/ 32861 h 100" name="T9"/>
              <a:gd fmla="*/ 247506 w 99" name="T10"/>
              <a:gd fmla="*/ 32861 h 100" name="T11"/>
              <a:gd fmla="*/ 132003 w 99" name="T12"/>
              <a:gd fmla="*/ 38338 h 100" name="T13"/>
              <a:gd fmla="*/ 49501 w 99" name="T14"/>
              <a:gd fmla="*/ 76676 h 100" name="T15"/>
              <a:gd fmla="*/ 16500 w 99" name="T16"/>
              <a:gd fmla="*/ 169783 h 100" name="T17"/>
              <a:gd fmla="*/ 528013 w 99" name="T18"/>
              <a:gd fmla="*/ 186214 h 100" name="T19"/>
              <a:gd fmla="*/ 473011 w 99" name="T20"/>
              <a:gd fmla="*/ 147875 h 100" name="T21"/>
              <a:gd fmla="*/ 451011 w 99" name="T22"/>
              <a:gd fmla="*/ 147875 h 100" name="T23"/>
              <a:gd fmla="*/ 440011 w 99" name="T24"/>
              <a:gd fmla="*/ 186214 h 100" name="T25"/>
              <a:gd fmla="*/ 368509 w 99" name="T26"/>
              <a:gd fmla="*/ 465534 h 100" name="T27"/>
              <a:gd fmla="*/ 313507 w 99" name="T28"/>
              <a:gd fmla="*/ 454580 h 100" name="T29"/>
              <a:gd fmla="*/ 330008 w 99" name="T30"/>
              <a:gd fmla="*/ 213598 h 100" name="T31"/>
              <a:gd fmla="*/ 269506 w 99" name="T32"/>
              <a:gd fmla="*/ 235505 h 100" name="T33"/>
              <a:gd fmla="*/ 258506 w 99" name="T34"/>
              <a:gd fmla="*/ 471011 h 100" name="T35"/>
              <a:gd fmla="*/ 203505 w 99" name="T36"/>
              <a:gd fmla="*/ 471011 h 100" name="T37"/>
              <a:gd fmla="*/ 165004 w 99" name="T38"/>
              <a:gd fmla="*/ 235505 h 100" name="T39"/>
              <a:gd fmla="*/ 132003 w 99" name="T40"/>
              <a:gd fmla="*/ 230029 h 100" name="T41"/>
              <a:gd fmla="*/ 121003 w 99" name="T42"/>
              <a:gd fmla="*/ 487441 h 100" name="T43"/>
              <a:gd fmla="*/ 77002 w 99" name="T44"/>
              <a:gd fmla="*/ 202644 h 100" name="T45"/>
              <a:gd fmla="*/ 49501 w 99" name="T46"/>
              <a:gd fmla="*/ 202644 h 100" name="T47"/>
              <a:gd fmla="*/ 60501 w 99" name="T48"/>
              <a:gd fmla="*/ 503872 h 100" name="T49"/>
              <a:gd fmla="*/ 396009 w 99" name="T50"/>
              <a:gd fmla="*/ 503872 h 100" name="T51"/>
              <a:gd fmla="*/ 440011 w 99" name="T52"/>
              <a:gd fmla="*/ 471011 h 100" name="T53"/>
              <a:gd fmla="*/ 528013 w 99" name="T54"/>
              <a:gd fmla="*/ 323135 h 100" name="T55"/>
              <a:gd fmla="*/ 528013 w 99" name="T56"/>
              <a:gd fmla="*/ 186214 h 100" name="T57"/>
              <a:gd fmla="*/ 440011 w 99" name="T58"/>
              <a:gd fmla="*/ 399812 h 100" name="T59"/>
              <a:gd fmla="*/ 429010 w 99" name="T60"/>
              <a:gd fmla="*/ 224552 h 100" name="T61"/>
              <a:gd fmla="*/ 462011 w 99" name="T62"/>
              <a:gd fmla="*/ 202644 h 100" name="T63"/>
              <a:gd fmla="*/ 478511 w 99" name="T64"/>
              <a:gd fmla="*/ 208121 h 100" name="T65"/>
              <a:gd fmla="*/ 489512 w 99" name="T66"/>
              <a:gd fmla="*/ 240982 h 10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00" w="99">
                <a:moveTo>
                  <a:pt x="14" y="33"/>
                </a:moveTo>
                <a:cubicBezTo>
                  <a:pt x="17" y="39"/>
                  <a:pt x="24" y="41"/>
                  <a:pt x="30" y="41"/>
                </a:cubicBezTo>
                <a:cubicBezTo>
                  <a:pt x="33" y="41"/>
                  <a:pt x="36" y="39"/>
                  <a:pt x="38" y="37"/>
                </a:cubicBezTo>
                <a:cubicBezTo>
                  <a:pt x="42" y="41"/>
                  <a:pt x="49" y="42"/>
                  <a:pt x="54" y="40"/>
                </a:cubicBezTo>
                <a:cubicBezTo>
                  <a:pt x="56" y="40"/>
                  <a:pt x="58" y="38"/>
                  <a:pt x="60" y="36"/>
                </a:cubicBezTo>
                <a:cubicBezTo>
                  <a:pt x="63" y="43"/>
                  <a:pt x="76" y="42"/>
                  <a:pt x="79" y="33"/>
                </a:cubicBezTo>
                <a:cubicBezTo>
                  <a:pt x="80" y="27"/>
                  <a:pt x="84" y="20"/>
                  <a:pt x="78" y="14"/>
                </a:cubicBezTo>
                <a:cubicBezTo>
                  <a:pt x="77" y="13"/>
                  <a:pt x="76" y="12"/>
                  <a:pt x="74" y="11"/>
                </a:cubicBezTo>
                <a:cubicBezTo>
                  <a:pt x="73" y="10"/>
                  <a:pt x="72" y="9"/>
                  <a:pt x="71" y="8"/>
                </a:cubicBezTo>
                <a:cubicBezTo>
                  <a:pt x="70" y="7"/>
                  <a:pt x="61" y="5"/>
                  <a:pt x="62" y="6"/>
                </a:cubicBezTo>
                <a:cubicBezTo>
                  <a:pt x="61" y="4"/>
                  <a:pt x="60" y="2"/>
                  <a:pt x="58" y="1"/>
                </a:cubicBezTo>
                <a:cubicBezTo>
                  <a:pt x="53" y="0"/>
                  <a:pt x="48" y="3"/>
                  <a:pt x="45" y="6"/>
                </a:cubicBezTo>
                <a:cubicBezTo>
                  <a:pt x="44" y="3"/>
                  <a:pt x="42" y="1"/>
                  <a:pt x="37" y="1"/>
                </a:cubicBezTo>
                <a:cubicBezTo>
                  <a:pt x="31" y="1"/>
                  <a:pt x="26" y="3"/>
                  <a:pt x="24" y="7"/>
                </a:cubicBezTo>
                <a:cubicBezTo>
                  <a:pt x="21" y="6"/>
                  <a:pt x="19" y="4"/>
                  <a:pt x="15" y="5"/>
                </a:cubicBezTo>
                <a:cubicBezTo>
                  <a:pt x="9" y="6"/>
                  <a:pt x="9" y="10"/>
                  <a:pt x="9" y="14"/>
                </a:cubicBezTo>
                <a:cubicBezTo>
                  <a:pt x="8" y="14"/>
                  <a:pt x="7" y="15"/>
                  <a:pt x="6" y="16"/>
                </a:cubicBezTo>
                <a:cubicBezTo>
                  <a:pt x="1" y="19"/>
                  <a:pt x="0" y="27"/>
                  <a:pt x="3" y="31"/>
                </a:cubicBezTo>
                <a:cubicBezTo>
                  <a:pt x="7" y="36"/>
                  <a:pt x="11" y="36"/>
                  <a:pt x="14" y="33"/>
                </a:cubicBezTo>
                <a:close/>
                <a:moveTo>
                  <a:pt x="96" y="34"/>
                </a:moveTo>
                <a:cubicBezTo>
                  <a:pt x="95" y="32"/>
                  <a:pt x="94" y="30"/>
                  <a:pt x="92" y="29"/>
                </a:cubicBezTo>
                <a:cubicBezTo>
                  <a:pt x="90" y="28"/>
                  <a:pt x="88" y="27"/>
                  <a:pt x="86" y="27"/>
                </a:cubicBezTo>
                <a:cubicBezTo>
                  <a:pt x="85" y="27"/>
                  <a:pt x="85" y="27"/>
                  <a:pt x="84" y="27"/>
                </a:cubicBezTo>
                <a:cubicBezTo>
                  <a:pt x="83" y="27"/>
                  <a:pt x="83" y="27"/>
                  <a:pt x="82" y="27"/>
                </a:cubicBezTo>
                <a:cubicBezTo>
                  <a:pt x="82" y="28"/>
                  <a:pt x="82" y="30"/>
                  <a:pt x="81" y="31"/>
                </a:cubicBezTo>
                <a:cubicBezTo>
                  <a:pt x="81" y="32"/>
                  <a:pt x="81" y="33"/>
                  <a:pt x="80" y="34"/>
                </a:cubicBezTo>
                <a:cubicBezTo>
                  <a:pt x="79" y="38"/>
                  <a:pt x="75" y="42"/>
                  <a:pt x="70" y="43"/>
                </a:cubicBezTo>
                <a:cubicBezTo>
                  <a:pt x="70" y="52"/>
                  <a:pt x="70" y="67"/>
                  <a:pt x="67" y="85"/>
                </a:cubicBezTo>
                <a:cubicBezTo>
                  <a:pt x="67" y="88"/>
                  <a:pt x="64" y="89"/>
                  <a:pt x="61" y="89"/>
                </a:cubicBezTo>
                <a:cubicBezTo>
                  <a:pt x="59" y="89"/>
                  <a:pt x="57" y="86"/>
                  <a:pt x="57" y="83"/>
                </a:cubicBezTo>
                <a:cubicBezTo>
                  <a:pt x="60" y="64"/>
                  <a:pt x="60" y="48"/>
                  <a:pt x="60" y="39"/>
                </a:cubicBezTo>
                <a:cubicBezTo>
                  <a:pt x="60" y="39"/>
                  <a:pt x="60" y="39"/>
                  <a:pt x="60" y="39"/>
                </a:cubicBezTo>
                <a:cubicBezTo>
                  <a:pt x="58" y="41"/>
                  <a:pt x="56" y="42"/>
                  <a:pt x="55" y="42"/>
                </a:cubicBezTo>
                <a:cubicBezTo>
                  <a:pt x="53" y="43"/>
                  <a:pt x="51" y="43"/>
                  <a:pt x="49" y="43"/>
                </a:cubicBezTo>
                <a:cubicBezTo>
                  <a:pt x="48" y="43"/>
                  <a:pt x="47" y="43"/>
                  <a:pt x="47" y="43"/>
                </a:cubicBezTo>
                <a:cubicBezTo>
                  <a:pt x="47" y="86"/>
                  <a:pt x="47" y="86"/>
                  <a:pt x="47" y="86"/>
                </a:cubicBezTo>
                <a:cubicBezTo>
                  <a:pt x="47" y="89"/>
                  <a:pt x="44" y="91"/>
                  <a:pt x="42" y="91"/>
                </a:cubicBezTo>
                <a:cubicBezTo>
                  <a:pt x="39" y="91"/>
                  <a:pt x="37" y="89"/>
                  <a:pt x="37" y="86"/>
                </a:cubicBezTo>
                <a:cubicBezTo>
                  <a:pt x="37" y="41"/>
                  <a:pt x="37" y="41"/>
                  <a:pt x="37" y="41"/>
                </a:cubicBezTo>
                <a:cubicBezTo>
                  <a:pt x="35" y="42"/>
                  <a:pt x="33" y="43"/>
                  <a:pt x="30" y="43"/>
                </a:cubicBezTo>
                <a:cubicBezTo>
                  <a:pt x="30" y="43"/>
                  <a:pt x="29" y="43"/>
                  <a:pt x="28" y="43"/>
                </a:cubicBezTo>
                <a:cubicBezTo>
                  <a:pt x="27" y="43"/>
                  <a:pt x="25" y="43"/>
                  <a:pt x="24" y="42"/>
                </a:cubicBezTo>
                <a:cubicBezTo>
                  <a:pt x="23" y="52"/>
                  <a:pt x="24" y="66"/>
                  <a:pt x="26" y="83"/>
                </a:cubicBezTo>
                <a:cubicBezTo>
                  <a:pt x="26" y="86"/>
                  <a:pt x="25" y="89"/>
                  <a:pt x="22" y="89"/>
                </a:cubicBezTo>
                <a:cubicBezTo>
                  <a:pt x="19" y="89"/>
                  <a:pt x="17" y="88"/>
                  <a:pt x="16" y="85"/>
                </a:cubicBezTo>
                <a:cubicBezTo>
                  <a:pt x="13" y="63"/>
                  <a:pt x="13" y="45"/>
                  <a:pt x="14" y="37"/>
                </a:cubicBezTo>
                <a:cubicBezTo>
                  <a:pt x="14" y="36"/>
                  <a:pt x="14" y="36"/>
                  <a:pt x="14" y="36"/>
                </a:cubicBezTo>
                <a:cubicBezTo>
                  <a:pt x="12" y="37"/>
                  <a:pt x="11" y="37"/>
                  <a:pt x="9" y="37"/>
                </a:cubicBezTo>
                <a:cubicBezTo>
                  <a:pt x="8" y="37"/>
                  <a:pt x="6" y="37"/>
                  <a:pt x="5" y="36"/>
                </a:cubicBezTo>
                <a:cubicBezTo>
                  <a:pt x="5" y="49"/>
                  <a:pt x="6" y="68"/>
                  <a:pt x="11" y="92"/>
                </a:cubicBezTo>
                <a:cubicBezTo>
                  <a:pt x="11" y="96"/>
                  <a:pt x="25" y="100"/>
                  <a:pt x="42" y="100"/>
                </a:cubicBezTo>
                <a:cubicBezTo>
                  <a:pt x="58" y="100"/>
                  <a:pt x="72" y="96"/>
                  <a:pt x="72" y="92"/>
                </a:cubicBezTo>
                <a:cubicBezTo>
                  <a:pt x="72" y="91"/>
                  <a:pt x="72" y="90"/>
                  <a:pt x="73" y="89"/>
                </a:cubicBezTo>
                <a:cubicBezTo>
                  <a:pt x="75" y="88"/>
                  <a:pt x="78" y="87"/>
                  <a:pt x="80" y="86"/>
                </a:cubicBezTo>
                <a:cubicBezTo>
                  <a:pt x="85" y="83"/>
                  <a:pt x="88" y="79"/>
                  <a:pt x="91" y="74"/>
                </a:cubicBezTo>
                <a:cubicBezTo>
                  <a:pt x="94" y="69"/>
                  <a:pt x="95" y="64"/>
                  <a:pt x="96" y="59"/>
                </a:cubicBezTo>
                <a:cubicBezTo>
                  <a:pt x="97" y="55"/>
                  <a:pt x="99" y="50"/>
                  <a:pt x="99" y="44"/>
                </a:cubicBezTo>
                <a:cubicBezTo>
                  <a:pt x="99" y="41"/>
                  <a:pt x="98" y="37"/>
                  <a:pt x="96" y="34"/>
                </a:cubicBezTo>
                <a:close/>
                <a:moveTo>
                  <a:pt x="87" y="56"/>
                </a:moveTo>
                <a:cubicBezTo>
                  <a:pt x="85" y="62"/>
                  <a:pt x="83" y="69"/>
                  <a:pt x="80" y="73"/>
                </a:cubicBezTo>
                <a:cubicBezTo>
                  <a:pt x="79" y="75"/>
                  <a:pt x="77" y="77"/>
                  <a:pt x="75" y="78"/>
                </a:cubicBezTo>
                <a:cubicBezTo>
                  <a:pt x="78" y="63"/>
                  <a:pt x="78" y="51"/>
                  <a:pt x="78" y="41"/>
                </a:cubicBezTo>
                <a:cubicBezTo>
                  <a:pt x="79" y="40"/>
                  <a:pt x="79" y="39"/>
                  <a:pt x="80" y="39"/>
                </a:cubicBezTo>
                <a:cubicBezTo>
                  <a:pt x="81" y="38"/>
                  <a:pt x="83" y="37"/>
                  <a:pt x="84" y="37"/>
                </a:cubicBezTo>
                <a:cubicBezTo>
                  <a:pt x="84" y="37"/>
                  <a:pt x="84" y="37"/>
                  <a:pt x="84" y="37"/>
                </a:cubicBezTo>
                <a:cubicBezTo>
                  <a:pt x="86" y="37"/>
                  <a:pt x="86" y="37"/>
                  <a:pt x="87" y="38"/>
                </a:cubicBezTo>
                <a:cubicBezTo>
                  <a:pt x="87" y="38"/>
                  <a:pt x="88" y="39"/>
                  <a:pt x="88" y="40"/>
                </a:cubicBezTo>
                <a:cubicBezTo>
                  <a:pt x="89" y="41"/>
                  <a:pt x="89" y="42"/>
                  <a:pt x="89" y="44"/>
                </a:cubicBezTo>
                <a:cubicBezTo>
                  <a:pt x="89" y="48"/>
                  <a:pt x="88" y="53"/>
                  <a:pt x="87" y="56"/>
                </a:cubicBezTo>
                <a:close/>
              </a:path>
            </a:pathLst>
          </a:custGeom>
          <a:solidFill>
            <a:schemeClr val="accent1"/>
          </a:solidFill>
          <a:ln>
            <a:noFill/>
          </a:ln>
          <a:extLst/>
        </p:spPr>
        <p:txBody>
          <a:bodyPr/>
          <a:lstStyle/>
          <a:p>
            <a:endParaRPr altLang="en-US" lang="zh-CN"/>
          </a:p>
        </p:txBody>
      </p:sp>
      <p:sp>
        <p:nvSpPr>
          <p:cNvPr id="21" name="Freeform 441"/>
          <p:cNvSpPr>
            <a:spLocks noEditPoints="1"/>
          </p:cNvSpPr>
          <p:nvPr/>
        </p:nvSpPr>
        <p:spPr bwMode="auto">
          <a:xfrm>
            <a:off x="1917700" y="2434318"/>
            <a:ext cx="444500" cy="544513"/>
          </a:xfrm>
          <a:custGeom>
            <a:gdLst>
              <a:gd fmla="*/ 301821 w 81" name="T0"/>
              <a:gd fmla="*/ 181504 h 99" name="T1"/>
              <a:gd fmla="*/ 224994 w 81" name="T2"/>
              <a:gd fmla="*/ 88002 h 99" name="T3"/>
              <a:gd fmla="*/ 296333 w 81" name="T4"/>
              <a:gd fmla="*/ 71502 h 99" name="T5"/>
              <a:gd fmla="*/ 224994 w 81" name="T6"/>
              <a:gd fmla="*/ 275007 h 99" name="T7"/>
              <a:gd fmla="*/ 208531 w 81" name="T8"/>
              <a:gd fmla="*/ 242006 h 99" name="T9"/>
              <a:gd fmla="*/ 285358 w 81" name="T10"/>
              <a:gd fmla="*/ 104502 h 99" name="T11"/>
              <a:gd fmla="*/ 290846 w 81" name="T12"/>
              <a:gd fmla="*/ 143003 h 99" name="T13"/>
              <a:gd fmla="*/ 263407 w 81" name="T14"/>
              <a:gd fmla="*/ 93502 h 99" name="T15"/>
              <a:gd fmla="*/ 290846 w 81" name="T16"/>
              <a:gd fmla="*/ 154004 h 99" name="T17"/>
              <a:gd fmla="*/ 274383 w 81" name="T18"/>
              <a:gd fmla="*/ 225505 h 99" name="T19"/>
              <a:gd fmla="*/ 208531 w 81" name="T20"/>
              <a:gd fmla="*/ 143003 h 99" name="T21"/>
              <a:gd fmla="*/ 181093 w 81" name="T22"/>
              <a:gd fmla="*/ 236506 h 99" name="T23"/>
              <a:gd fmla="*/ 252432 w 81" name="T24"/>
              <a:gd fmla="*/ 148504 h 99" name="T25"/>
              <a:gd fmla="*/ 192068 w 81" name="T26"/>
              <a:gd fmla="*/ 225505 h 99" name="T27"/>
              <a:gd fmla="*/ 153654 w 81" name="T28"/>
              <a:gd fmla="*/ 253006 h 99" name="T29"/>
              <a:gd fmla="*/ 230481 w 81" name="T30"/>
              <a:gd fmla="*/ 203505 h 99" name="T31"/>
              <a:gd fmla="*/ 175605 w 81" name="T32"/>
              <a:gd fmla="*/ 225505 h 99" name="T33"/>
              <a:gd fmla="*/ 164630 w 81" name="T34"/>
              <a:gd fmla="*/ 148504 h 99" name="T35"/>
              <a:gd fmla="*/ 219506 w 81" name="T36"/>
              <a:gd fmla="*/ 99002 h 99" name="T37"/>
              <a:gd fmla="*/ 246944 w 81" name="T38"/>
              <a:gd fmla="*/ 137503 h 99" name="T39"/>
              <a:gd fmla="*/ 186580 w 81" name="T40"/>
              <a:gd fmla="*/ 181504 h 99" name="T41"/>
              <a:gd fmla="*/ 318284 w 81" name="T42"/>
              <a:gd fmla="*/ 143003 h 99" name="T43"/>
              <a:gd fmla="*/ 148167 w 81" name="T44"/>
              <a:gd fmla="*/ 368509 h 99" name="T45"/>
              <a:gd fmla="*/ 159142 w 81" name="T46"/>
              <a:gd fmla="*/ 357509 h 99" name="T47"/>
              <a:gd fmla="*/ 181093 w 81" name="T48"/>
              <a:gd fmla="*/ 374009 h 99" name="T49"/>
              <a:gd fmla="*/ 192068 w 81" name="T50"/>
              <a:gd fmla="*/ 379509 h 99" name="T51"/>
              <a:gd fmla="*/ 214019 w 81" name="T52"/>
              <a:gd fmla="*/ 396009 h 99" name="T53"/>
              <a:gd fmla="*/ 439012 w 81" name="T54"/>
              <a:gd fmla="*/ 27501 h 99" name="T55"/>
              <a:gd fmla="*/ 241457 w 81" name="T56"/>
              <a:gd fmla="*/ 544513 h 99" name="T57"/>
              <a:gd fmla="*/ 439012 w 81" name="T58"/>
              <a:gd fmla="*/ 27501 h 99" name="T59"/>
              <a:gd fmla="*/ 49389 w 81" name="T60"/>
              <a:gd fmla="*/ 330008 h 99" name="T61"/>
              <a:gd fmla="*/ 71340 w 81" name="T62"/>
              <a:gd fmla="*/ 319008 h 99" name="T63"/>
              <a:gd fmla="*/ 49389 w 81" name="T64"/>
              <a:gd fmla="*/ 330008 h 99" name="T65"/>
              <a:gd fmla="*/ 60364 w 81" name="T66"/>
              <a:gd fmla="*/ 346508 h 99" name="T67"/>
              <a:gd fmla="*/ 98778 w 81" name="T68"/>
              <a:gd fmla="*/ 368509 h 99" name="T69"/>
              <a:gd fmla="*/ 98778 w 81" name="T70"/>
              <a:gd fmla="*/ 363009 h 99" name="T71"/>
              <a:gd fmla="*/ 93290 w 81" name="T72"/>
              <a:gd fmla="*/ 341008 h 99" name="T73"/>
              <a:gd fmla="*/ 115241 w 81" name="T74"/>
              <a:gd fmla="*/ 346508 h 99" name="T75"/>
              <a:gd fmla="*/ 98778 w 81" name="T76"/>
              <a:gd fmla="*/ 341008 h 99" name="T77"/>
              <a:gd fmla="*/ 126216 w 81" name="T78"/>
              <a:gd fmla="*/ 379509 h 99" name="T79"/>
              <a:gd fmla="*/ 120728 w 81" name="T80"/>
              <a:gd fmla="*/ 374009 h 99" name="T81"/>
              <a:gd fmla="*/ 120728 w 81" name="T82"/>
              <a:gd fmla="*/ 352008 h 99" name="T83"/>
              <a:gd fmla="*/ 142679 w 81" name="T84"/>
              <a:gd fmla="*/ 357509 h 99" name="T85"/>
              <a:gd fmla="*/ 126216 w 81" name="T86"/>
              <a:gd fmla="*/ 352008 h 99" name="T87"/>
              <a:gd fmla="*/ 159142 w 81" name="T88"/>
              <a:gd fmla="*/ 379509 h 99" name="T89"/>
              <a:gd fmla="*/ 148167 w 81" name="T90"/>
              <a:gd fmla="*/ 346508 h 99" name="T91"/>
              <a:gd fmla="*/ 159142 w 81" name="T92"/>
              <a:gd fmla="*/ 379509 h 99" name="T93"/>
              <a:gd fmla="*/ 175605 w 81" name="T94"/>
              <a:gd fmla="*/ 363009 h 99" name="T95"/>
              <a:gd fmla="*/ 230481 w 81" name="T96"/>
              <a:gd fmla="*/ 396009 h 99" name="T97"/>
              <a:gd fmla="*/ 214019 w 81" name="T98"/>
              <a:gd fmla="*/ 423510 h 99" name="T99"/>
              <a:gd fmla="*/ 203043 w 81" name="T100"/>
              <a:gd fmla="*/ 418010 h 99" name="T101"/>
              <a:gd fmla="*/ 230481 w 81" name="T102"/>
              <a:gd fmla="*/ 396009 h 99" name="T103"/>
              <a:gd fmla="*/ 241457 w 81" name="T104"/>
              <a:gd fmla="*/ 385009 h 99" name="T105"/>
              <a:gd fmla="*/ 257920 w 81" name="T106"/>
              <a:gd fmla="*/ 533513 h 99" name="T107"/>
              <a:gd fmla="*/ 439012 w 81" name="T108"/>
              <a:gd fmla="*/ 44001 h 99" name="T109"/>
              <a:gd fmla="*/ 439012 w 81" name="T110"/>
              <a:gd fmla="*/ 38501 h 99" name="T111"/>
              <a:gd fmla="*/ 54877 w 81" name="T112"/>
              <a:gd fmla="*/ 313507 h 99" name="T113"/>
              <a:gd fmla="*/ 159142 w 81" name="T114"/>
              <a:gd fmla="*/ 110003 h 99" name="T115"/>
              <a:gd fmla="*/ 137191 w 81" name="T116"/>
              <a:gd fmla="*/ 143003 h 99" name="T117"/>
              <a:gd fmla="*/ 126216 w 81" name="T118"/>
              <a:gd fmla="*/ 187004 h 99" name="T119"/>
              <a:gd fmla="*/ 142679 w 81" name="T120"/>
              <a:gd fmla="*/ 187004 h 99" name="T121"/>
              <a:gd fmla="*/ 197556 w 81" name="T122"/>
              <a:gd fmla="*/ 88002 h 99" name="T123"/>
              <a:gd fmla="*/ 203043 w 81" name="T124"/>
              <a:gd fmla="*/ 77002 h 99"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99" w="81">
                <a:moveTo>
                  <a:pt x="53" y="40"/>
                </a:moveTo>
                <a:cubicBezTo>
                  <a:pt x="53" y="40"/>
                  <a:pt x="53" y="40"/>
                  <a:pt x="54" y="40"/>
                </a:cubicBezTo>
                <a:cubicBezTo>
                  <a:pt x="55" y="38"/>
                  <a:pt x="56" y="36"/>
                  <a:pt x="57" y="34"/>
                </a:cubicBezTo>
                <a:cubicBezTo>
                  <a:pt x="58" y="31"/>
                  <a:pt x="59" y="29"/>
                  <a:pt x="59" y="27"/>
                </a:cubicBezTo>
                <a:cubicBezTo>
                  <a:pt x="58" y="27"/>
                  <a:pt x="58" y="27"/>
                  <a:pt x="57" y="27"/>
                </a:cubicBezTo>
                <a:cubicBezTo>
                  <a:pt x="57" y="29"/>
                  <a:pt x="56" y="31"/>
                  <a:pt x="55" y="33"/>
                </a:cubicBezTo>
                <a:cubicBezTo>
                  <a:pt x="55" y="36"/>
                  <a:pt x="54" y="38"/>
                  <a:pt x="53" y="40"/>
                </a:cubicBezTo>
                <a:close/>
                <a:moveTo>
                  <a:pt x="50" y="45"/>
                </a:moveTo>
                <a:cubicBezTo>
                  <a:pt x="51" y="44"/>
                  <a:pt x="52" y="43"/>
                  <a:pt x="53" y="42"/>
                </a:cubicBezTo>
                <a:cubicBezTo>
                  <a:pt x="52" y="42"/>
                  <a:pt x="52" y="42"/>
                  <a:pt x="52" y="42"/>
                </a:cubicBezTo>
                <a:cubicBezTo>
                  <a:pt x="51" y="43"/>
                  <a:pt x="50" y="44"/>
                  <a:pt x="50" y="45"/>
                </a:cubicBezTo>
                <a:close/>
                <a:moveTo>
                  <a:pt x="41" y="16"/>
                </a:moveTo>
                <a:cubicBezTo>
                  <a:pt x="43" y="14"/>
                  <a:pt x="44" y="12"/>
                  <a:pt x="46" y="10"/>
                </a:cubicBezTo>
                <a:cubicBezTo>
                  <a:pt x="44" y="10"/>
                  <a:pt x="43" y="10"/>
                  <a:pt x="41" y="10"/>
                </a:cubicBezTo>
                <a:cubicBezTo>
                  <a:pt x="40" y="12"/>
                  <a:pt x="39" y="13"/>
                  <a:pt x="38" y="15"/>
                </a:cubicBezTo>
                <a:cubicBezTo>
                  <a:pt x="39" y="15"/>
                  <a:pt x="40" y="16"/>
                  <a:pt x="41" y="16"/>
                </a:cubicBezTo>
                <a:close/>
                <a:moveTo>
                  <a:pt x="57" y="17"/>
                </a:moveTo>
                <a:cubicBezTo>
                  <a:pt x="56" y="15"/>
                  <a:pt x="55" y="14"/>
                  <a:pt x="54" y="13"/>
                </a:cubicBezTo>
                <a:cubicBezTo>
                  <a:pt x="54" y="14"/>
                  <a:pt x="54" y="16"/>
                  <a:pt x="54" y="17"/>
                </a:cubicBezTo>
                <a:cubicBezTo>
                  <a:pt x="55" y="17"/>
                  <a:pt x="56" y="17"/>
                  <a:pt x="57" y="17"/>
                </a:cubicBezTo>
                <a:close/>
                <a:moveTo>
                  <a:pt x="41" y="50"/>
                </a:moveTo>
                <a:cubicBezTo>
                  <a:pt x="42" y="49"/>
                  <a:pt x="43" y="49"/>
                  <a:pt x="44" y="48"/>
                </a:cubicBezTo>
                <a:cubicBezTo>
                  <a:pt x="44" y="48"/>
                  <a:pt x="43" y="48"/>
                  <a:pt x="43" y="47"/>
                </a:cubicBezTo>
                <a:cubicBezTo>
                  <a:pt x="42" y="48"/>
                  <a:pt x="42" y="49"/>
                  <a:pt x="41" y="50"/>
                </a:cubicBezTo>
                <a:close/>
                <a:moveTo>
                  <a:pt x="44" y="17"/>
                </a:moveTo>
                <a:cubicBezTo>
                  <a:pt x="45" y="17"/>
                  <a:pt x="46" y="17"/>
                  <a:pt x="46" y="17"/>
                </a:cubicBezTo>
                <a:cubicBezTo>
                  <a:pt x="47" y="15"/>
                  <a:pt x="47" y="13"/>
                  <a:pt x="47" y="11"/>
                </a:cubicBezTo>
                <a:cubicBezTo>
                  <a:pt x="45" y="13"/>
                  <a:pt x="44" y="15"/>
                  <a:pt x="43" y="17"/>
                </a:cubicBezTo>
                <a:cubicBezTo>
                  <a:pt x="43" y="17"/>
                  <a:pt x="44" y="17"/>
                  <a:pt x="44" y="17"/>
                </a:cubicBezTo>
                <a:close/>
                <a:moveTo>
                  <a:pt x="38" y="44"/>
                </a:moveTo>
                <a:cubicBezTo>
                  <a:pt x="37" y="46"/>
                  <a:pt x="35" y="48"/>
                  <a:pt x="34" y="50"/>
                </a:cubicBezTo>
                <a:cubicBezTo>
                  <a:pt x="35" y="50"/>
                  <a:pt x="37" y="50"/>
                  <a:pt x="38" y="50"/>
                </a:cubicBezTo>
                <a:cubicBezTo>
                  <a:pt x="39" y="49"/>
                  <a:pt x="41" y="48"/>
                  <a:pt x="41" y="46"/>
                </a:cubicBezTo>
                <a:cubicBezTo>
                  <a:pt x="40" y="46"/>
                  <a:pt x="39" y="45"/>
                  <a:pt x="38" y="44"/>
                </a:cubicBezTo>
                <a:close/>
                <a:moveTo>
                  <a:pt x="51" y="26"/>
                </a:moveTo>
                <a:cubicBezTo>
                  <a:pt x="52" y="23"/>
                  <a:pt x="52" y="21"/>
                  <a:pt x="52" y="19"/>
                </a:cubicBezTo>
                <a:cubicBezTo>
                  <a:pt x="51" y="19"/>
                  <a:pt x="49" y="19"/>
                  <a:pt x="48" y="19"/>
                </a:cubicBezTo>
                <a:cubicBezTo>
                  <a:pt x="47" y="21"/>
                  <a:pt x="47" y="23"/>
                  <a:pt x="47" y="25"/>
                </a:cubicBezTo>
                <a:cubicBezTo>
                  <a:pt x="48" y="26"/>
                  <a:pt x="50" y="26"/>
                  <a:pt x="51" y="26"/>
                </a:cubicBezTo>
                <a:close/>
                <a:moveTo>
                  <a:pt x="57" y="18"/>
                </a:moveTo>
                <a:cubicBezTo>
                  <a:pt x="56" y="19"/>
                  <a:pt x="55" y="19"/>
                  <a:pt x="54" y="19"/>
                </a:cubicBezTo>
                <a:cubicBezTo>
                  <a:pt x="54" y="21"/>
                  <a:pt x="54" y="23"/>
                  <a:pt x="53" y="26"/>
                </a:cubicBezTo>
                <a:cubicBezTo>
                  <a:pt x="54" y="26"/>
                  <a:pt x="55" y="26"/>
                  <a:pt x="56" y="26"/>
                </a:cubicBezTo>
                <a:cubicBezTo>
                  <a:pt x="56" y="23"/>
                  <a:pt x="57" y="21"/>
                  <a:pt x="57" y="18"/>
                </a:cubicBezTo>
                <a:close/>
                <a:moveTo>
                  <a:pt x="52" y="17"/>
                </a:moveTo>
                <a:cubicBezTo>
                  <a:pt x="53" y="15"/>
                  <a:pt x="52" y="14"/>
                  <a:pt x="52" y="12"/>
                </a:cubicBezTo>
                <a:cubicBezTo>
                  <a:pt x="51" y="11"/>
                  <a:pt x="50" y="11"/>
                  <a:pt x="48" y="10"/>
                </a:cubicBezTo>
                <a:cubicBezTo>
                  <a:pt x="48" y="13"/>
                  <a:pt x="48" y="15"/>
                  <a:pt x="48" y="17"/>
                </a:cubicBezTo>
                <a:cubicBezTo>
                  <a:pt x="49" y="17"/>
                  <a:pt x="51" y="17"/>
                  <a:pt x="52" y="17"/>
                </a:cubicBezTo>
                <a:close/>
                <a:moveTo>
                  <a:pt x="49" y="38"/>
                </a:moveTo>
                <a:cubicBezTo>
                  <a:pt x="50" y="38"/>
                  <a:pt x="50" y="38"/>
                  <a:pt x="51" y="39"/>
                </a:cubicBezTo>
                <a:cubicBezTo>
                  <a:pt x="52" y="37"/>
                  <a:pt x="53" y="35"/>
                  <a:pt x="54" y="33"/>
                </a:cubicBezTo>
                <a:cubicBezTo>
                  <a:pt x="54" y="31"/>
                  <a:pt x="55" y="29"/>
                  <a:pt x="55" y="28"/>
                </a:cubicBezTo>
                <a:cubicBezTo>
                  <a:pt x="54" y="28"/>
                  <a:pt x="54" y="28"/>
                  <a:pt x="53" y="28"/>
                </a:cubicBezTo>
                <a:cubicBezTo>
                  <a:pt x="52" y="29"/>
                  <a:pt x="52" y="31"/>
                  <a:pt x="51" y="32"/>
                </a:cubicBezTo>
                <a:cubicBezTo>
                  <a:pt x="50" y="34"/>
                  <a:pt x="50" y="36"/>
                  <a:pt x="49" y="38"/>
                </a:cubicBezTo>
                <a:close/>
                <a:moveTo>
                  <a:pt x="48" y="39"/>
                </a:moveTo>
                <a:cubicBezTo>
                  <a:pt x="47" y="42"/>
                  <a:pt x="46" y="44"/>
                  <a:pt x="44" y="46"/>
                </a:cubicBezTo>
                <a:cubicBezTo>
                  <a:pt x="45" y="46"/>
                  <a:pt x="45" y="47"/>
                  <a:pt x="46" y="47"/>
                </a:cubicBezTo>
                <a:cubicBezTo>
                  <a:pt x="48" y="45"/>
                  <a:pt x="49" y="43"/>
                  <a:pt x="50" y="41"/>
                </a:cubicBezTo>
                <a:cubicBezTo>
                  <a:pt x="50" y="40"/>
                  <a:pt x="49" y="40"/>
                  <a:pt x="48" y="39"/>
                </a:cubicBezTo>
                <a:close/>
                <a:moveTo>
                  <a:pt x="42" y="35"/>
                </a:moveTo>
                <a:cubicBezTo>
                  <a:pt x="42" y="33"/>
                  <a:pt x="43" y="32"/>
                  <a:pt x="43" y="31"/>
                </a:cubicBezTo>
                <a:cubicBezTo>
                  <a:pt x="44" y="29"/>
                  <a:pt x="44" y="28"/>
                  <a:pt x="45" y="27"/>
                </a:cubicBezTo>
                <a:cubicBezTo>
                  <a:pt x="43" y="27"/>
                  <a:pt x="42" y="27"/>
                  <a:pt x="41" y="26"/>
                </a:cubicBezTo>
                <a:cubicBezTo>
                  <a:pt x="40" y="26"/>
                  <a:pt x="39" y="26"/>
                  <a:pt x="38" y="26"/>
                </a:cubicBezTo>
                <a:cubicBezTo>
                  <a:pt x="37" y="27"/>
                  <a:pt x="37" y="28"/>
                  <a:pt x="36" y="29"/>
                </a:cubicBezTo>
                <a:cubicBezTo>
                  <a:pt x="36" y="30"/>
                  <a:pt x="35" y="31"/>
                  <a:pt x="35" y="33"/>
                </a:cubicBezTo>
                <a:cubicBezTo>
                  <a:pt x="36" y="33"/>
                  <a:pt x="37" y="33"/>
                  <a:pt x="38" y="34"/>
                </a:cubicBezTo>
                <a:cubicBezTo>
                  <a:pt x="39" y="34"/>
                  <a:pt x="41" y="34"/>
                  <a:pt x="42" y="35"/>
                </a:cubicBezTo>
                <a:close/>
                <a:moveTo>
                  <a:pt x="35" y="43"/>
                </a:moveTo>
                <a:cubicBezTo>
                  <a:pt x="34" y="43"/>
                  <a:pt x="34" y="43"/>
                  <a:pt x="33" y="43"/>
                </a:cubicBezTo>
                <a:cubicBezTo>
                  <a:pt x="33" y="45"/>
                  <a:pt x="33" y="46"/>
                  <a:pt x="33" y="48"/>
                </a:cubicBezTo>
                <a:cubicBezTo>
                  <a:pt x="34" y="47"/>
                  <a:pt x="35" y="45"/>
                  <a:pt x="36" y="44"/>
                </a:cubicBezTo>
                <a:cubicBezTo>
                  <a:pt x="36" y="44"/>
                  <a:pt x="35" y="43"/>
                  <a:pt x="35" y="43"/>
                </a:cubicBezTo>
                <a:close/>
                <a:moveTo>
                  <a:pt x="49" y="32"/>
                </a:moveTo>
                <a:cubicBezTo>
                  <a:pt x="50" y="31"/>
                  <a:pt x="51" y="29"/>
                  <a:pt x="51" y="28"/>
                </a:cubicBezTo>
                <a:cubicBezTo>
                  <a:pt x="49" y="27"/>
                  <a:pt x="48" y="27"/>
                  <a:pt x="46" y="27"/>
                </a:cubicBezTo>
                <a:cubicBezTo>
                  <a:pt x="46" y="28"/>
                  <a:pt x="45" y="30"/>
                  <a:pt x="45" y="31"/>
                </a:cubicBezTo>
                <a:cubicBezTo>
                  <a:pt x="44" y="32"/>
                  <a:pt x="44" y="34"/>
                  <a:pt x="43" y="35"/>
                </a:cubicBezTo>
                <a:cubicBezTo>
                  <a:pt x="45" y="36"/>
                  <a:pt x="46" y="36"/>
                  <a:pt x="47" y="37"/>
                </a:cubicBezTo>
                <a:cubicBezTo>
                  <a:pt x="48" y="35"/>
                  <a:pt x="49" y="34"/>
                  <a:pt x="49" y="32"/>
                </a:cubicBezTo>
                <a:close/>
                <a:moveTo>
                  <a:pt x="33" y="41"/>
                </a:moveTo>
                <a:cubicBezTo>
                  <a:pt x="34" y="41"/>
                  <a:pt x="35" y="41"/>
                  <a:pt x="35" y="41"/>
                </a:cubicBezTo>
                <a:cubicBezTo>
                  <a:pt x="36" y="42"/>
                  <a:pt x="37" y="42"/>
                  <a:pt x="37" y="42"/>
                </a:cubicBezTo>
                <a:cubicBezTo>
                  <a:pt x="39" y="40"/>
                  <a:pt x="40" y="38"/>
                  <a:pt x="41" y="36"/>
                </a:cubicBezTo>
                <a:cubicBezTo>
                  <a:pt x="40" y="36"/>
                  <a:pt x="39" y="36"/>
                  <a:pt x="38" y="35"/>
                </a:cubicBezTo>
                <a:cubicBezTo>
                  <a:pt x="37" y="35"/>
                  <a:pt x="36" y="35"/>
                  <a:pt x="35" y="35"/>
                </a:cubicBezTo>
                <a:cubicBezTo>
                  <a:pt x="34" y="37"/>
                  <a:pt x="34" y="39"/>
                  <a:pt x="33" y="41"/>
                </a:cubicBezTo>
                <a:close/>
                <a:moveTo>
                  <a:pt x="28" y="46"/>
                </a:moveTo>
                <a:cubicBezTo>
                  <a:pt x="29" y="47"/>
                  <a:pt x="30" y="48"/>
                  <a:pt x="31" y="49"/>
                </a:cubicBezTo>
                <a:cubicBezTo>
                  <a:pt x="31" y="47"/>
                  <a:pt x="32" y="45"/>
                  <a:pt x="32" y="42"/>
                </a:cubicBezTo>
                <a:cubicBezTo>
                  <a:pt x="30" y="42"/>
                  <a:pt x="29" y="42"/>
                  <a:pt x="28" y="42"/>
                </a:cubicBezTo>
                <a:cubicBezTo>
                  <a:pt x="28" y="43"/>
                  <a:pt x="28" y="45"/>
                  <a:pt x="28" y="46"/>
                </a:cubicBezTo>
                <a:close/>
                <a:moveTo>
                  <a:pt x="47" y="39"/>
                </a:moveTo>
                <a:cubicBezTo>
                  <a:pt x="45" y="38"/>
                  <a:pt x="44" y="37"/>
                  <a:pt x="42" y="37"/>
                </a:cubicBezTo>
                <a:cubicBezTo>
                  <a:pt x="41" y="39"/>
                  <a:pt x="40" y="41"/>
                  <a:pt x="39" y="43"/>
                </a:cubicBezTo>
                <a:cubicBezTo>
                  <a:pt x="40" y="43"/>
                  <a:pt x="41" y="44"/>
                  <a:pt x="43" y="45"/>
                </a:cubicBezTo>
                <a:cubicBezTo>
                  <a:pt x="44" y="43"/>
                  <a:pt x="45" y="41"/>
                  <a:pt x="47" y="39"/>
                </a:cubicBezTo>
                <a:close/>
                <a:moveTo>
                  <a:pt x="29" y="34"/>
                </a:moveTo>
                <a:cubicBezTo>
                  <a:pt x="29" y="36"/>
                  <a:pt x="28" y="38"/>
                  <a:pt x="28" y="40"/>
                </a:cubicBezTo>
                <a:cubicBezTo>
                  <a:pt x="29" y="40"/>
                  <a:pt x="31" y="40"/>
                  <a:pt x="32" y="41"/>
                </a:cubicBezTo>
                <a:cubicBezTo>
                  <a:pt x="32" y="38"/>
                  <a:pt x="33" y="36"/>
                  <a:pt x="33" y="34"/>
                </a:cubicBezTo>
                <a:cubicBezTo>
                  <a:pt x="32" y="34"/>
                  <a:pt x="30" y="34"/>
                  <a:pt x="29" y="34"/>
                </a:cubicBezTo>
                <a:close/>
                <a:moveTo>
                  <a:pt x="28" y="27"/>
                </a:moveTo>
                <a:cubicBezTo>
                  <a:pt x="27" y="29"/>
                  <a:pt x="26" y="30"/>
                  <a:pt x="26" y="32"/>
                </a:cubicBezTo>
                <a:cubicBezTo>
                  <a:pt x="27" y="32"/>
                  <a:pt x="27" y="32"/>
                  <a:pt x="28" y="32"/>
                </a:cubicBezTo>
                <a:cubicBezTo>
                  <a:pt x="29" y="31"/>
                  <a:pt x="29" y="29"/>
                  <a:pt x="30" y="27"/>
                </a:cubicBezTo>
                <a:cubicBezTo>
                  <a:pt x="30" y="26"/>
                  <a:pt x="31" y="25"/>
                  <a:pt x="31" y="23"/>
                </a:cubicBezTo>
                <a:cubicBezTo>
                  <a:pt x="31" y="23"/>
                  <a:pt x="30" y="23"/>
                  <a:pt x="30" y="22"/>
                </a:cubicBezTo>
                <a:cubicBezTo>
                  <a:pt x="29" y="24"/>
                  <a:pt x="28" y="25"/>
                  <a:pt x="28" y="27"/>
                </a:cubicBezTo>
                <a:close/>
                <a:moveTo>
                  <a:pt x="33" y="22"/>
                </a:moveTo>
                <a:cubicBezTo>
                  <a:pt x="35" y="23"/>
                  <a:pt x="36" y="23"/>
                  <a:pt x="37" y="23"/>
                </a:cubicBezTo>
                <a:cubicBezTo>
                  <a:pt x="38" y="22"/>
                  <a:pt x="39" y="20"/>
                  <a:pt x="40" y="18"/>
                </a:cubicBezTo>
                <a:cubicBezTo>
                  <a:pt x="39" y="17"/>
                  <a:pt x="38" y="17"/>
                  <a:pt x="37" y="16"/>
                </a:cubicBezTo>
                <a:cubicBezTo>
                  <a:pt x="36" y="18"/>
                  <a:pt x="34" y="20"/>
                  <a:pt x="33" y="22"/>
                </a:cubicBezTo>
                <a:close/>
                <a:moveTo>
                  <a:pt x="42" y="18"/>
                </a:moveTo>
                <a:cubicBezTo>
                  <a:pt x="40" y="20"/>
                  <a:pt x="39" y="22"/>
                  <a:pt x="39" y="24"/>
                </a:cubicBezTo>
                <a:cubicBezTo>
                  <a:pt x="40" y="24"/>
                  <a:pt x="41" y="24"/>
                  <a:pt x="42" y="25"/>
                </a:cubicBezTo>
                <a:cubicBezTo>
                  <a:pt x="43" y="25"/>
                  <a:pt x="44" y="25"/>
                  <a:pt x="45" y="25"/>
                </a:cubicBezTo>
                <a:cubicBezTo>
                  <a:pt x="46" y="23"/>
                  <a:pt x="46" y="21"/>
                  <a:pt x="46" y="19"/>
                </a:cubicBezTo>
                <a:cubicBezTo>
                  <a:pt x="45" y="19"/>
                  <a:pt x="45" y="19"/>
                  <a:pt x="44" y="19"/>
                </a:cubicBezTo>
                <a:cubicBezTo>
                  <a:pt x="43" y="18"/>
                  <a:pt x="42" y="18"/>
                  <a:pt x="42" y="18"/>
                </a:cubicBezTo>
                <a:close/>
                <a:moveTo>
                  <a:pt x="31" y="28"/>
                </a:moveTo>
                <a:cubicBezTo>
                  <a:pt x="30" y="29"/>
                  <a:pt x="30" y="31"/>
                  <a:pt x="29" y="32"/>
                </a:cubicBezTo>
                <a:cubicBezTo>
                  <a:pt x="31" y="32"/>
                  <a:pt x="32" y="32"/>
                  <a:pt x="34" y="33"/>
                </a:cubicBezTo>
                <a:cubicBezTo>
                  <a:pt x="34" y="31"/>
                  <a:pt x="34" y="30"/>
                  <a:pt x="35" y="29"/>
                </a:cubicBezTo>
                <a:cubicBezTo>
                  <a:pt x="35" y="27"/>
                  <a:pt x="36" y="26"/>
                  <a:pt x="36" y="25"/>
                </a:cubicBezTo>
                <a:cubicBezTo>
                  <a:pt x="35" y="25"/>
                  <a:pt x="34" y="24"/>
                  <a:pt x="33" y="24"/>
                </a:cubicBezTo>
                <a:cubicBezTo>
                  <a:pt x="32" y="25"/>
                  <a:pt x="31" y="26"/>
                  <a:pt x="31" y="28"/>
                </a:cubicBezTo>
                <a:close/>
                <a:moveTo>
                  <a:pt x="58" y="21"/>
                </a:moveTo>
                <a:cubicBezTo>
                  <a:pt x="58" y="22"/>
                  <a:pt x="58" y="24"/>
                  <a:pt x="58" y="26"/>
                </a:cubicBezTo>
                <a:cubicBezTo>
                  <a:pt x="58" y="25"/>
                  <a:pt x="58" y="25"/>
                  <a:pt x="59" y="25"/>
                </a:cubicBezTo>
                <a:cubicBezTo>
                  <a:pt x="59" y="24"/>
                  <a:pt x="59" y="22"/>
                  <a:pt x="58" y="21"/>
                </a:cubicBezTo>
                <a:close/>
                <a:moveTo>
                  <a:pt x="29" y="65"/>
                </a:moveTo>
                <a:cubicBezTo>
                  <a:pt x="29" y="65"/>
                  <a:pt x="29" y="65"/>
                  <a:pt x="28" y="65"/>
                </a:cubicBezTo>
                <a:cubicBezTo>
                  <a:pt x="28" y="65"/>
                  <a:pt x="28" y="65"/>
                  <a:pt x="28" y="65"/>
                </a:cubicBezTo>
                <a:cubicBezTo>
                  <a:pt x="27" y="67"/>
                  <a:pt x="27" y="67"/>
                  <a:pt x="27" y="67"/>
                </a:cubicBezTo>
                <a:cubicBezTo>
                  <a:pt x="28" y="67"/>
                  <a:pt x="28" y="67"/>
                  <a:pt x="28" y="67"/>
                </a:cubicBezTo>
                <a:cubicBezTo>
                  <a:pt x="28" y="67"/>
                  <a:pt x="28" y="67"/>
                  <a:pt x="29" y="67"/>
                </a:cubicBezTo>
                <a:cubicBezTo>
                  <a:pt x="29" y="67"/>
                  <a:pt x="29" y="67"/>
                  <a:pt x="29" y="67"/>
                </a:cubicBezTo>
                <a:cubicBezTo>
                  <a:pt x="29" y="67"/>
                  <a:pt x="29" y="67"/>
                  <a:pt x="29" y="67"/>
                </a:cubicBezTo>
                <a:cubicBezTo>
                  <a:pt x="29" y="66"/>
                  <a:pt x="29" y="66"/>
                  <a:pt x="29" y="66"/>
                </a:cubicBezTo>
                <a:cubicBezTo>
                  <a:pt x="29" y="66"/>
                  <a:pt x="29" y="66"/>
                  <a:pt x="29" y="65"/>
                </a:cubicBezTo>
                <a:close/>
                <a:moveTo>
                  <a:pt x="15" y="62"/>
                </a:moveTo>
                <a:cubicBezTo>
                  <a:pt x="15" y="59"/>
                  <a:pt x="15" y="59"/>
                  <a:pt x="15" y="59"/>
                </a:cubicBezTo>
                <a:cubicBezTo>
                  <a:pt x="13" y="62"/>
                  <a:pt x="13" y="62"/>
                  <a:pt x="13" y="62"/>
                </a:cubicBezTo>
                <a:lnTo>
                  <a:pt x="15" y="62"/>
                </a:lnTo>
                <a:close/>
                <a:moveTo>
                  <a:pt x="34" y="68"/>
                </a:moveTo>
                <a:cubicBezTo>
                  <a:pt x="34" y="67"/>
                  <a:pt x="33" y="67"/>
                  <a:pt x="33" y="68"/>
                </a:cubicBezTo>
                <a:cubicBezTo>
                  <a:pt x="32" y="68"/>
                  <a:pt x="32" y="68"/>
                  <a:pt x="32" y="69"/>
                </a:cubicBezTo>
                <a:cubicBezTo>
                  <a:pt x="31" y="70"/>
                  <a:pt x="31" y="71"/>
                  <a:pt x="32" y="71"/>
                </a:cubicBezTo>
                <a:cubicBezTo>
                  <a:pt x="32" y="72"/>
                  <a:pt x="32" y="72"/>
                  <a:pt x="32" y="72"/>
                </a:cubicBezTo>
                <a:cubicBezTo>
                  <a:pt x="33" y="73"/>
                  <a:pt x="33" y="73"/>
                  <a:pt x="34" y="72"/>
                </a:cubicBezTo>
                <a:cubicBezTo>
                  <a:pt x="34" y="72"/>
                  <a:pt x="35" y="72"/>
                  <a:pt x="35" y="71"/>
                </a:cubicBezTo>
                <a:cubicBezTo>
                  <a:pt x="35" y="70"/>
                  <a:pt x="35" y="69"/>
                  <a:pt x="35" y="69"/>
                </a:cubicBezTo>
                <a:cubicBezTo>
                  <a:pt x="35" y="68"/>
                  <a:pt x="35" y="68"/>
                  <a:pt x="34" y="68"/>
                </a:cubicBezTo>
                <a:close/>
                <a:moveTo>
                  <a:pt x="41" y="71"/>
                </a:moveTo>
                <a:cubicBezTo>
                  <a:pt x="41" y="71"/>
                  <a:pt x="40" y="70"/>
                  <a:pt x="40" y="70"/>
                </a:cubicBezTo>
                <a:cubicBezTo>
                  <a:pt x="39" y="70"/>
                  <a:pt x="39" y="70"/>
                  <a:pt x="39" y="70"/>
                </a:cubicBezTo>
                <a:cubicBezTo>
                  <a:pt x="38" y="72"/>
                  <a:pt x="38" y="72"/>
                  <a:pt x="38" y="72"/>
                </a:cubicBezTo>
                <a:cubicBezTo>
                  <a:pt x="39" y="72"/>
                  <a:pt x="39" y="72"/>
                  <a:pt x="39" y="72"/>
                </a:cubicBezTo>
                <a:cubicBezTo>
                  <a:pt x="40" y="72"/>
                  <a:pt x="40" y="72"/>
                  <a:pt x="40" y="72"/>
                </a:cubicBezTo>
                <a:cubicBezTo>
                  <a:pt x="40" y="72"/>
                  <a:pt x="41" y="72"/>
                  <a:pt x="41" y="72"/>
                </a:cubicBezTo>
                <a:cubicBezTo>
                  <a:pt x="41" y="72"/>
                  <a:pt x="41" y="72"/>
                  <a:pt x="41" y="72"/>
                </a:cubicBezTo>
                <a:cubicBezTo>
                  <a:pt x="41" y="72"/>
                  <a:pt x="41" y="71"/>
                  <a:pt x="41" y="71"/>
                </a:cubicBezTo>
                <a:cubicBezTo>
                  <a:pt x="41" y="71"/>
                  <a:pt x="41" y="71"/>
                  <a:pt x="41" y="71"/>
                </a:cubicBezTo>
                <a:close/>
                <a:moveTo>
                  <a:pt x="80" y="5"/>
                </a:moveTo>
                <a:cubicBezTo>
                  <a:pt x="77" y="5"/>
                  <a:pt x="77" y="5"/>
                  <a:pt x="77" y="5"/>
                </a:cubicBezTo>
                <a:cubicBezTo>
                  <a:pt x="29" y="0"/>
                  <a:pt x="29" y="0"/>
                  <a:pt x="29" y="0"/>
                </a:cubicBezTo>
                <a:cubicBezTo>
                  <a:pt x="28" y="0"/>
                  <a:pt x="27" y="0"/>
                  <a:pt x="27" y="1"/>
                </a:cubicBezTo>
                <a:cubicBezTo>
                  <a:pt x="0" y="71"/>
                  <a:pt x="0" y="71"/>
                  <a:pt x="0" y="71"/>
                </a:cubicBezTo>
                <a:cubicBezTo>
                  <a:pt x="0" y="72"/>
                  <a:pt x="0" y="73"/>
                  <a:pt x="0" y="73"/>
                </a:cubicBezTo>
                <a:cubicBezTo>
                  <a:pt x="44" y="99"/>
                  <a:pt x="44" y="99"/>
                  <a:pt x="44" y="99"/>
                </a:cubicBezTo>
                <a:cubicBezTo>
                  <a:pt x="45" y="99"/>
                  <a:pt x="46" y="99"/>
                  <a:pt x="46" y="98"/>
                </a:cubicBezTo>
                <a:cubicBezTo>
                  <a:pt x="47" y="97"/>
                  <a:pt x="47" y="97"/>
                  <a:pt x="47" y="97"/>
                </a:cubicBezTo>
                <a:cubicBezTo>
                  <a:pt x="47" y="97"/>
                  <a:pt x="47" y="97"/>
                  <a:pt x="47" y="97"/>
                </a:cubicBezTo>
                <a:cubicBezTo>
                  <a:pt x="48" y="98"/>
                  <a:pt x="49" y="97"/>
                  <a:pt x="49" y="96"/>
                </a:cubicBezTo>
                <a:cubicBezTo>
                  <a:pt x="81" y="7"/>
                  <a:pt x="81" y="7"/>
                  <a:pt x="81" y="7"/>
                </a:cubicBezTo>
                <a:cubicBezTo>
                  <a:pt x="81" y="6"/>
                  <a:pt x="81" y="5"/>
                  <a:pt x="80" y="5"/>
                </a:cubicBezTo>
                <a:close/>
                <a:moveTo>
                  <a:pt x="24" y="26"/>
                </a:moveTo>
                <a:cubicBezTo>
                  <a:pt x="28" y="15"/>
                  <a:pt x="38" y="7"/>
                  <a:pt x="48" y="8"/>
                </a:cubicBezTo>
                <a:cubicBezTo>
                  <a:pt x="58" y="10"/>
                  <a:pt x="64" y="21"/>
                  <a:pt x="59" y="34"/>
                </a:cubicBezTo>
                <a:cubicBezTo>
                  <a:pt x="54" y="47"/>
                  <a:pt x="42" y="55"/>
                  <a:pt x="32" y="51"/>
                </a:cubicBezTo>
                <a:cubicBezTo>
                  <a:pt x="23" y="48"/>
                  <a:pt x="20" y="37"/>
                  <a:pt x="24" y="26"/>
                </a:cubicBezTo>
                <a:close/>
                <a:moveTo>
                  <a:pt x="9" y="60"/>
                </a:moveTo>
                <a:cubicBezTo>
                  <a:pt x="9" y="62"/>
                  <a:pt x="9" y="62"/>
                  <a:pt x="9" y="62"/>
                </a:cubicBezTo>
                <a:cubicBezTo>
                  <a:pt x="8" y="62"/>
                  <a:pt x="8" y="62"/>
                  <a:pt x="8" y="62"/>
                </a:cubicBezTo>
                <a:cubicBezTo>
                  <a:pt x="10" y="56"/>
                  <a:pt x="10" y="56"/>
                  <a:pt x="10" y="56"/>
                </a:cubicBezTo>
                <a:cubicBezTo>
                  <a:pt x="11" y="56"/>
                  <a:pt x="11" y="56"/>
                  <a:pt x="11" y="56"/>
                </a:cubicBezTo>
                <a:cubicBezTo>
                  <a:pt x="12" y="56"/>
                  <a:pt x="12" y="57"/>
                  <a:pt x="12" y="57"/>
                </a:cubicBezTo>
                <a:cubicBezTo>
                  <a:pt x="13" y="57"/>
                  <a:pt x="13" y="57"/>
                  <a:pt x="13" y="58"/>
                </a:cubicBezTo>
                <a:cubicBezTo>
                  <a:pt x="13" y="58"/>
                  <a:pt x="13" y="59"/>
                  <a:pt x="13" y="59"/>
                </a:cubicBezTo>
                <a:cubicBezTo>
                  <a:pt x="12" y="59"/>
                  <a:pt x="12" y="60"/>
                  <a:pt x="12" y="60"/>
                </a:cubicBezTo>
                <a:cubicBezTo>
                  <a:pt x="12" y="60"/>
                  <a:pt x="12" y="60"/>
                  <a:pt x="11" y="60"/>
                </a:cubicBezTo>
                <a:cubicBezTo>
                  <a:pt x="11" y="60"/>
                  <a:pt x="11" y="60"/>
                  <a:pt x="11" y="60"/>
                </a:cubicBezTo>
                <a:cubicBezTo>
                  <a:pt x="11" y="60"/>
                  <a:pt x="10" y="60"/>
                  <a:pt x="10" y="60"/>
                </a:cubicBezTo>
                <a:lnTo>
                  <a:pt x="9" y="60"/>
                </a:lnTo>
                <a:close/>
                <a:moveTo>
                  <a:pt x="15" y="65"/>
                </a:moveTo>
                <a:cubicBezTo>
                  <a:pt x="14" y="65"/>
                  <a:pt x="14" y="65"/>
                  <a:pt x="14" y="65"/>
                </a:cubicBezTo>
                <a:cubicBezTo>
                  <a:pt x="14" y="63"/>
                  <a:pt x="14" y="63"/>
                  <a:pt x="14" y="63"/>
                </a:cubicBezTo>
                <a:cubicBezTo>
                  <a:pt x="13" y="62"/>
                  <a:pt x="13" y="62"/>
                  <a:pt x="13" y="62"/>
                </a:cubicBezTo>
                <a:cubicBezTo>
                  <a:pt x="12" y="64"/>
                  <a:pt x="12" y="64"/>
                  <a:pt x="12" y="64"/>
                </a:cubicBezTo>
                <a:cubicBezTo>
                  <a:pt x="11" y="63"/>
                  <a:pt x="11" y="63"/>
                  <a:pt x="11" y="63"/>
                </a:cubicBezTo>
                <a:cubicBezTo>
                  <a:pt x="15" y="58"/>
                  <a:pt x="15" y="58"/>
                  <a:pt x="15" y="58"/>
                </a:cubicBezTo>
                <a:cubicBezTo>
                  <a:pt x="16" y="58"/>
                  <a:pt x="16" y="58"/>
                  <a:pt x="16" y="58"/>
                </a:cubicBezTo>
                <a:lnTo>
                  <a:pt x="15" y="65"/>
                </a:lnTo>
                <a:close/>
                <a:moveTo>
                  <a:pt x="20" y="65"/>
                </a:moveTo>
                <a:cubicBezTo>
                  <a:pt x="20" y="66"/>
                  <a:pt x="20" y="66"/>
                  <a:pt x="19" y="66"/>
                </a:cubicBezTo>
                <a:cubicBezTo>
                  <a:pt x="19" y="67"/>
                  <a:pt x="19" y="67"/>
                  <a:pt x="18" y="67"/>
                </a:cubicBezTo>
                <a:cubicBezTo>
                  <a:pt x="18" y="67"/>
                  <a:pt x="18" y="67"/>
                  <a:pt x="17" y="67"/>
                </a:cubicBezTo>
                <a:cubicBezTo>
                  <a:pt x="17" y="66"/>
                  <a:pt x="16" y="66"/>
                  <a:pt x="16" y="65"/>
                </a:cubicBezTo>
                <a:cubicBezTo>
                  <a:pt x="16" y="65"/>
                  <a:pt x="16" y="64"/>
                  <a:pt x="16" y="63"/>
                </a:cubicBezTo>
                <a:cubicBezTo>
                  <a:pt x="17" y="64"/>
                  <a:pt x="17" y="64"/>
                  <a:pt x="17" y="64"/>
                </a:cubicBezTo>
                <a:cubicBezTo>
                  <a:pt x="17" y="64"/>
                  <a:pt x="17" y="65"/>
                  <a:pt x="17" y="65"/>
                </a:cubicBezTo>
                <a:cubicBezTo>
                  <a:pt x="17" y="65"/>
                  <a:pt x="17" y="65"/>
                  <a:pt x="18" y="66"/>
                </a:cubicBezTo>
                <a:cubicBezTo>
                  <a:pt x="18" y="66"/>
                  <a:pt x="18" y="66"/>
                  <a:pt x="19" y="66"/>
                </a:cubicBezTo>
                <a:cubicBezTo>
                  <a:pt x="19" y="65"/>
                  <a:pt x="19" y="65"/>
                  <a:pt x="19" y="65"/>
                </a:cubicBezTo>
                <a:cubicBezTo>
                  <a:pt x="19" y="65"/>
                  <a:pt x="19" y="65"/>
                  <a:pt x="19" y="65"/>
                </a:cubicBezTo>
                <a:cubicBezTo>
                  <a:pt x="19" y="64"/>
                  <a:pt x="19" y="64"/>
                  <a:pt x="19" y="64"/>
                </a:cubicBezTo>
                <a:cubicBezTo>
                  <a:pt x="19" y="64"/>
                  <a:pt x="19" y="64"/>
                  <a:pt x="18" y="63"/>
                </a:cubicBezTo>
                <a:cubicBezTo>
                  <a:pt x="18" y="63"/>
                  <a:pt x="17" y="63"/>
                  <a:pt x="17" y="62"/>
                </a:cubicBezTo>
                <a:cubicBezTo>
                  <a:pt x="17" y="62"/>
                  <a:pt x="17" y="61"/>
                  <a:pt x="17" y="61"/>
                </a:cubicBezTo>
                <a:cubicBezTo>
                  <a:pt x="18" y="61"/>
                  <a:pt x="18" y="60"/>
                  <a:pt x="18" y="60"/>
                </a:cubicBezTo>
                <a:cubicBezTo>
                  <a:pt x="18" y="60"/>
                  <a:pt x="19" y="60"/>
                  <a:pt x="19" y="60"/>
                </a:cubicBezTo>
                <a:cubicBezTo>
                  <a:pt x="19" y="60"/>
                  <a:pt x="19" y="60"/>
                  <a:pt x="20" y="60"/>
                </a:cubicBezTo>
                <a:cubicBezTo>
                  <a:pt x="20" y="60"/>
                  <a:pt x="21" y="60"/>
                  <a:pt x="21" y="61"/>
                </a:cubicBezTo>
                <a:cubicBezTo>
                  <a:pt x="21" y="61"/>
                  <a:pt x="21" y="62"/>
                  <a:pt x="21" y="63"/>
                </a:cubicBezTo>
                <a:cubicBezTo>
                  <a:pt x="20" y="62"/>
                  <a:pt x="20" y="62"/>
                  <a:pt x="20" y="62"/>
                </a:cubicBezTo>
                <a:cubicBezTo>
                  <a:pt x="20" y="62"/>
                  <a:pt x="20" y="62"/>
                  <a:pt x="20" y="61"/>
                </a:cubicBezTo>
                <a:cubicBezTo>
                  <a:pt x="20" y="61"/>
                  <a:pt x="20" y="61"/>
                  <a:pt x="19" y="61"/>
                </a:cubicBezTo>
                <a:cubicBezTo>
                  <a:pt x="19" y="61"/>
                  <a:pt x="19" y="61"/>
                  <a:pt x="19" y="61"/>
                </a:cubicBezTo>
                <a:cubicBezTo>
                  <a:pt x="19" y="61"/>
                  <a:pt x="18" y="61"/>
                  <a:pt x="18" y="61"/>
                </a:cubicBezTo>
                <a:cubicBezTo>
                  <a:pt x="18" y="61"/>
                  <a:pt x="18" y="61"/>
                  <a:pt x="18" y="62"/>
                </a:cubicBezTo>
                <a:cubicBezTo>
                  <a:pt x="18" y="62"/>
                  <a:pt x="19" y="62"/>
                  <a:pt x="19" y="62"/>
                </a:cubicBezTo>
                <a:cubicBezTo>
                  <a:pt x="19" y="63"/>
                  <a:pt x="20" y="63"/>
                  <a:pt x="20" y="63"/>
                </a:cubicBezTo>
                <a:cubicBezTo>
                  <a:pt x="20" y="64"/>
                  <a:pt x="20" y="64"/>
                  <a:pt x="20" y="64"/>
                </a:cubicBezTo>
                <a:cubicBezTo>
                  <a:pt x="20" y="65"/>
                  <a:pt x="20" y="65"/>
                  <a:pt x="20" y="65"/>
                </a:cubicBezTo>
                <a:close/>
                <a:moveTo>
                  <a:pt x="24" y="69"/>
                </a:moveTo>
                <a:cubicBezTo>
                  <a:pt x="24" y="69"/>
                  <a:pt x="23" y="69"/>
                  <a:pt x="23" y="69"/>
                </a:cubicBezTo>
                <a:cubicBezTo>
                  <a:pt x="23" y="69"/>
                  <a:pt x="22" y="69"/>
                  <a:pt x="22" y="69"/>
                </a:cubicBezTo>
                <a:cubicBezTo>
                  <a:pt x="21" y="68"/>
                  <a:pt x="21" y="68"/>
                  <a:pt x="21" y="68"/>
                </a:cubicBezTo>
                <a:cubicBezTo>
                  <a:pt x="20" y="67"/>
                  <a:pt x="20" y="66"/>
                  <a:pt x="21" y="66"/>
                </a:cubicBezTo>
                <a:cubicBezTo>
                  <a:pt x="22" y="66"/>
                  <a:pt x="22" y="66"/>
                  <a:pt x="22" y="66"/>
                </a:cubicBezTo>
                <a:cubicBezTo>
                  <a:pt x="22" y="66"/>
                  <a:pt x="22" y="67"/>
                  <a:pt x="22" y="67"/>
                </a:cubicBezTo>
                <a:cubicBezTo>
                  <a:pt x="22" y="67"/>
                  <a:pt x="22" y="67"/>
                  <a:pt x="22" y="68"/>
                </a:cubicBezTo>
                <a:cubicBezTo>
                  <a:pt x="23" y="68"/>
                  <a:pt x="23" y="68"/>
                  <a:pt x="23" y="68"/>
                </a:cubicBezTo>
                <a:cubicBezTo>
                  <a:pt x="23" y="68"/>
                  <a:pt x="23" y="67"/>
                  <a:pt x="24" y="67"/>
                </a:cubicBezTo>
                <a:cubicBezTo>
                  <a:pt x="24" y="67"/>
                  <a:pt x="24" y="67"/>
                  <a:pt x="24" y="67"/>
                </a:cubicBezTo>
                <a:cubicBezTo>
                  <a:pt x="24" y="67"/>
                  <a:pt x="24" y="66"/>
                  <a:pt x="23" y="66"/>
                </a:cubicBezTo>
                <a:cubicBezTo>
                  <a:pt x="23" y="66"/>
                  <a:pt x="23" y="66"/>
                  <a:pt x="23" y="66"/>
                </a:cubicBezTo>
                <a:cubicBezTo>
                  <a:pt x="22" y="65"/>
                  <a:pt x="22" y="65"/>
                  <a:pt x="22" y="64"/>
                </a:cubicBezTo>
                <a:cubicBezTo>
                  <a:pt x="22" y="64"/>
                  <a:pt x="22" y="63"/>
                  <a:pt x="22" y="63"/>
                </a:cubicBezTo>
                <a:cubicBezTo>
                  <a:pt x="22" y="62"/>
                  <a:pt x="22" y="62"/>
                  <a:pt x="22" y="62"/>
                </a:cubicBezTo>
                <a:cubicBezTo>
                  <a:pt x="23" y="62"/>
                  <a:pt x="23" y="62"/>
                  <a:pt x="23" y="62"/>
                </a:cubicBezTo>
                <a:cubicBezTo>
                  <a:pt x="24" y="62"/>
                  <a:pt x="24" y="62"/>
                  <a:pt x="24" y="62"/>
                </a:cubicBezTo>
                <a:cubicBezTo>
                  <a:pt x="25" y="62"/>
                  <a:pt x="25" y="62"/>
                  <a:pt x="26" y="63"/>
                </a:cubicBezTo>
                <a:cubicBezTo>
                  <a:pt x="26" y="63"/>
                  <a:pt x="26" y="64"/>
                  <a:pt x="26" y="65"/>
                </a:cubicBezTo>
                <a:cubicBezTo>
                  <a:pt x="24" y="64"/>
                  <a:pt x="24" y="64"/>
                  <a:pt x="24" y="64"/>
                </a:cubicBezTo>
                <a:cubicBezTo>
                  <a:pt x="25" y="64"/>
                  <a:pt x="25" y="64"/>
                  <a:pt x="24" y="63"/>
                </a:cubicBezTo>
                <a:cubicBezTo>
                  <a:pt x="24" y="63"/>
                  <a:pt x="24" y="63"/>
                  <a:pt x="24" y="63"/>
                </a:cubicBezTo>
                <a:cubicBezTo>
                  <a:pt x="24" y="63"/>
                  <a:pt x="23" y="63"/>
                  <a:pt x="23" y="63"/>
                </a:cubicBezTo>
                <a:cubicBezTo>
                  <a:pt x="23" y="63"/>
                  <a:pt x="23" y="63"/>
                  <a:pt x="23" y="63"/>
                </a:cubicBezTo>
                <a:cubicBezTo>
                  <a:pt x="23" y="63"/>
                  <a:pt x="23" y="63"/>
                  <a:pt x="23" y="64"/>
                </a:cubicBezTo>
                <a:cubicBezTo>
                  <a:pt x="23" y="64"/>
                  <a:pt x="23" y="64"/>
                  <a:pt x="24" y="65"/>
                </a:cubicBezTo>
                <a:cubicBezTo>
                  <a:pt x="24" y="65"/>
                  <a:pt x="24" y="65"/>
                  <a:pt x="24" y="66"/>
                </a:cubicBezTo>
                <a:cubicBezTo>
                  <a:pt x="25" y="66"/>
                  <a:pt x="25" y="66"/>
                  <a:pt x="25" y="66"/>
                </a:cubicBezTo>
                <a:cubicBezTo>
                  <a:pt x="25" y="67"/>
                  <a:pt x="25" y="67"/>
                  <a:pt x="25" y="68"/>
                </a:cubicBezTo>
                <a:cubicBezTo>
                  <a:pt x="24" y="68"/>
                  <a:pt x="24" y="68"/>
                  <a:pt x="24" y="69"/>
                </a:cubicBezTo>
                <a:close/>
                <a:moveTo>
                  <a:pt x="29" y="69"/>
                </a:moveTo>
                <a:cubicBezTo>
                  <a:pt x="29" y="69"/>
                  <a:pt x="29" y="69"/>
                  <a:pt x="29" y="69"/>
                </a:cubicBezTo>
                <a:cubicBezTo>
                  <a:pt x="28" y="69"/>
                  <a:pt x="28" y="68"/>
                  <a:pt x="27" y="68"/>
                </a:cubicBezTo>
                <a:cubicBezTo>
                  <a:pt x="27" y="68"/>
                  <a:pt x="27" y="68"/>
                  <a:pt x="27" y="68"/>
                </a:cubicBezTo>
                <a:cubicBezTo>
                  <a:pt x="26" y="71"/>
                  <a:pt x="26" y="71"/>
                  <a:pt x="26" y="71"/>
                </a:cubicBezTo>
                <a:cubicBezTo>
                  <a:pt x="25" y="70"/>
                  <a:pt x="25" y="70"/>
                  <a:pt x="25" y="70"/>
                </a:cubicBezTo>
                <a:cubicBezTo>
                  <a:pt x="27" y="63"/>
                  <a:pt x="27" y="63"/>
                  <a:pt x="27" y="63"/>
                </a:cubicBezTo>
                <a:cubicBezTo>
                  <a:pt x="29" y="64"/>
                  <a:pt x="29" y="64"/>
                  <a:pt x="29" y="64"/>
                </a:cubicBezTo>
                <a:cubicBezTo>
                  <a:pt x="30" y="64"/>
                  <a:pt x="30" y="64"/>
                  <a:pt x="30" y="65"/>
                </a:cubicBezTo>
                <a:cubicBezTo>
                  <a:pt x="30" y="65"/>
                  <a:pt x="31" y="65"/>
                  <a:pt x="31" y="66"/>
                </a:cubicBezTo>
                <a:cubicBezTo>
                  <a:pt x="31" y="66"/>
                  <a:pt x="31" y="67"/>
                  <a:pt x="30" y="67"/>
                </a:cubicBezTo>
                <a:cubicBezTo>
                  <a:pt x="30" y="68"/>
                  <a:pt x="30" y="68"/>
                  <a:pt x="30" y="68"/>
                </a:cubicBezTo>
                <a:cubicBezTo>
                  <a:pt x="30" y="68"/>
                  <a:pt x="29" y="69"/>
                  <a:pt x="29" y="69"/>
                </a:cubicBezTo>
                <a:close/>
                <a:moveTo>
                  <a:pt x="34" y="74"/>
                </a:moveTo>
                <a:cubicBezTo>
                  <a:pt x="34" y="74"/>
                  <a:pt x="33" y="74"/>
                  <a:pt x="32" y="74"/>
                </a:cubicBezTo>
                <a:cubicBezTo>
                  <a:pt x="31" y="73"/>
                  <a:pt x="31" y="73"/>
                  <a:pt x="30" y="72"/>
                </a:cubicBezTo>
                <a:cubicBezTo>
                  <a:pt x="30" y="71"/>
                  <a:pt x="30" y="70"/>
                  <a:pt x="31" y="69"/>
                </a:cubicBezTo>
                <a:cubicBezTo>
                  <a:pt x="31" y="68"/>
                  <a:pt x="31" y="68"/>
                  <a:pt x="32" y="67"/>
                </a:cubicBezTo>
                <a:cubicBezTo>
                  <a:pt x="32" y="67"/>
                  <a:pt x="32" y="67"/>
                  <a:pt x="32" y="66"/>
                </a:cubicBezTo>
                <a:cubicBezTo>
                  <a:pt x="33" y="66"/>
                  <a:pt x="33" y="66"/>
                  <a:pt x="33" y="66"/>
                </a:cubicBezTo>
                <a:cubicBezTo>
                  <a:pt x="34" y="66"/>
                  <a:pt x="34" y="66"/>
                  <a:pt x="35" y="66"/>
                </a:cubicBezTo>
                <a:cubicBezTo>
                  <a:pt x="35" y="67"/>
                  <a:pt x="36" y="67"/>
                  <a:pt x="36" y="68"/>
                </a:cubicBezTo>
                <a:cubicBezTo>
                  <a:pt x="37" y="69"/>
                  <a:pt x="36" y="70"/>
                  <a:pt x="36" y="71"/>
                </a:cubicBezTo>
                <a:cubicBezTo>
                  <a:pt x="36" y="72"/>
                  <a:pt x="35" y="73"/>
                  <a:pt x="34" y="74"/>
                </a:cubicBezTo>
                <a:close/>
                <a:moveTo>
                  <a:pt x="42" y="72"/>
                </a:moveTo>
                <a:cubicBezTo>
                  <a:pt x="42" y="73"/>
                  <a:pt x="42" y="73"/>
                  <a:pt x="41" y="73"/>
                </a:cubicBezTo>
                <a:cubicBezTo>
                  <a:pt x="41" y="74"/>
                  <a:pt x="41" y="74"/>
                  <a:pt x="40" y="74"/>
                </a:cubicBezTo>
                <a:cubicBezTo>
                  <a:pt x="40" y="74"/>
                  <a:pt x="40" y="74"/>
                  <a:pt x="40" y="75"/>
                </a:cubicBezTo>
                <a:cubicBezTo>
                  <a:pt x="41" y="75"/>
                  <a:pt x="41" y="75"/>
                  <a:pt x="41" y="76"/>
                </a:cubicBezTo>
                <a:cubicBezTo>
                  <a:pt x="41" y="78"/>
                  <a:pt x="41" y="78"/>
                  <a:pt x="41" y="78"/>
                </a:cubicBezTo>
                <a:cubicBezTo>
                  <a:pt x="39" y="77"/>
                  <a:pt x="39" y="77"/>
                  <a:pt x="39" y="77"/>
                </a:cubicBezTo>
                <a:cubicBezTo>
                  <a:pt x="39" y="75"/>
                  <a:pt x="39" y="75"/>
                  <a:pt x="39" y="75"/>
                </a:cubicBezTo>
                <a:cubicBezTo>
                  <a:pt x="39" y="74"/>
                  <a:pt x="39" y="74"/>
                  <a:pt x="39" y="74"/>
                </a:cubicBezTo>
                <a:cubicBezTo>
                  <a:pt x="39" y="74"/>
                  <a:pt x="39" y="73"/>
                  <a:pt x="39" y="73"/>
                </a:cubicBezTo>
                <a:cubicBezTo>
                  <a:pt x="39" y="73"/>
                  <a:pt x="38" y="73"/>
                  <a:pt x="38" y="73"/>
                </a:cubicBezTo>
                <a:cubicBezTo>
                  <a:pt x="38" y="73"/>
                  <a:pt x="38" y="73"/>
                  <a:pt x="38" y="73"/>
                </a:cubicBezTo>
                <a:cubicBezTo>
                  <a:pt x="37" y="76"/>
                  <a:pt x="37" y="76"/>
                  <a:pt x="37" y="76"/>
                </a:cubicBezTo>
                <a:cubicBezTo>
                  <a:pt x="36" y="75"/>
                  <a:pt x="36" y="75"/>
                  <a:pt x="36" y="75"/>
                </a:cubicBezTo>
                <a:cubicBezTo>
                  <a:pt x="38" y="68"/>
                  <a:pt x="38" y="68"/>
                  <a:pt x="38" y="68"/>
                </a:cubicBezTo>
                <a:cubicBezTo>
                  <a:pt x="41" y="69"/>
                  <a:pt x="41" y="69"/>
                  <a:pt x="41" y="69"/>
                </a:cubicBezTo>
                <a:cubicBezTo>
                  <a:pt x="41" y="69"/>
                  <a:pt x="42" y="70"/>
                  <a:pt x="42" y="70"/>
                </a:cubicBezTo>
                <a:cubicBezTo>
                  <a:pt x="42" y="70"/>
                  <a:pt x="42" y="71"/>
                  <a:pt x="43" y="71"/>
                </a:cubicBezTo>
                <a:cubicBezTo>
                  <a:pt x="43" y="71"/>
                  <a:pt x="43" y="72"/>
                  <a:pt x="42" y="72"/>
                </a:cubicBezTo>
                <a:close/>
                <a:moveTo>
                  <a:pt x="46" y="73"/>
                </a:moveTo>
                <a:cubicBezTo>
                  <a:pt x="44" y="79"/>
                  <a:pt x="44" y="79"/>
                  <a:pt x="44" y="79"/>
                </a:cubicBezTo>
                <a:cubicBezTo>
                  <a:pt x="43" y="79"/>
                  <a:pt x="43" y="79"/>
                  <a:pt x="43" y="79"/>
                </a:cubicBezTo>
                <a:cubicBezTo>
                  <a:pt x="45" y="73"/>
                  <a:pt x="45" y="73"/>
                  <a:pt x="45" y="73"/>
                </a:cubicBezTo>
                <a:cubicBezTo>
                  <a:pt x="43" y="72"/>
                  <a:pt x="43" y="72"/>
                  <a:pt x="43" y="72"/>
                </a:cubicBezTo>
                <a:cubicBezTo>
                  <a:pt x="44" y="70"/>
                  <a:pt x="44" y="70"/>
                  <a:pt x="44" y="70"/>
                </a:cubicBezTo>
                <a:cubicBezTo>
                  <a:pt x="49" y="73"/>
                  <a:pt x="49" y="73"/>
                  <a:pt x="49" y="73"/>
                </a:cubicBezTo>
                <a:cubicBezTo>
                  <a:pt x="48" y="74"/>
                  <a:pt x="48" y="74"/>
                  <a:pt x="48" y="74"/>
                </a:cubicBezTo>
                <a:lnTo>
                  <a:pt x="46" y="73"/>
                </a:lnTo>
                <a:close/>
                <a:moveTo>
                  <a:pt x="80" y="8"/>
                </a:moveTo>
                <a:cubicBezTo>
                  <a:pt x="49" y="96"/>
                  <a:pt x="49" y="96"/>
                  <a:pt x="49" y="96"/>
                </a:cubicBezTo>
                <a:cubicBezTo>
                  <a:pt x="49" y="96"/>
                  <a:pt x="48" y="97"/>
                  <a:pt x="47" y="97"/>
                </a:cubicBezTo>
                <a:cubicBezTo>
                  <a:pt x="47" y="97"/>
                  <a:pt x="47" y="97"/>
                  <a:pt x="47" y="97"/>
                </a:cubicBezTo>
                <a:cubicBezTo>
                  <a:pt x="79" y="7"/>
                  <a:pt x="79" y="7"/>
                  <a:pt x="79" y="7"/>
                </a:cubicBezTo>
                <a:cubicBezTo>
                  <a:pt x="80" y="6"/>
                  <a:pt x="79" y="5"/>
                  <a:pt x="79" y="5"/>
                </a:cubicBezTo>
                <a:cubicBezTo>
                  <a:pt x="79" y="5"/>
                  <a:pt x="79" y="5"/>
                  <a:pt x="79" y="5"/>
                </a:cubicBezTo>
                <a:cubicBezTo>
                  <a:pt x="79" y="5"/>
                  <a:pt x="80" y="5"/>
                  <a:pt x="80" y="6"/>
                </a:cubicBezTo>
                <a:cubicBezTo>
                  <a:pt x="81" y="6"/>
                  <a:pt x="81" y="7"/>
                  <a:pt x="80" y="8"/>
                </a:cubicBezTo>
                <a:close/>
                <a:moveTo>
                  <a:pt x="80" y="7"/>
                </a:moveTo>
                <a:cubicBezTo>
                  <a:pt x="47" y="97"/>
                  <a:pt x="47" y="97"/>
                  <a:pt x="47" y="97"/>
                </a:cubicBezTo>
                <a:cubicBezTo>
                  <a:pt x="48" y="97"/>
                  <a:pt x="48" y="96"/>
                  <a:pt x="49" y="95"/>
                </a:cubicBezTo>
                <a:cubicBezTo>
                  <a:pt x="80" y="7"/>
                  <a:pt x="80" y="7"/>
                  <a:pt x="80" y="7"/>
                </a:cubicBezTo>
                <a:cubicBezTo>
                  <a:pt x="80" y="7"/>
                  <a:pt x="80" y="6"/>
                  <a:pt x="80" y="6"/>
                </a:cubicBezTo>
                <a:cubicBezTo>
                  <a:pt x="80" y="6"/>
                  <a:pt x="80" y="7"/>
                  <a:pt x="80" y="7"/>
                </a:cubicBezTo>
                <a:close/>
                <a:moveTo>
                  <a:pt x="11" y="59"/>
                </a:moveTo>
                <a:cubicBezTo>
                  <a:pt x="12" y="59"/>
                  <a:pt x="12" y="59"/>
                  <a:pt x="12" y="59"/>
                </a:cubicBezTo>
                <a:cubicBezTo>
                  <a:pt x="12" y="58"/>
                  <a:pt x="12" y="58"/>
                  <a:pt x="12" y="58"/>
                </a:cubicBezTo>
                <a:cubicBezTo>
                  <a:pt x="12" y="58"/>
                  <a:pt x="12" y="58"/>
                  <a:pt x="12" y="58"/>
                </a:cubicBezTo>
                <a:cubicBezTo>
                  <a:pt x="11" y="57"/>
                  <a:pt x="11" y="57"/>
                  <a:pt x="11" y="57"/>
                </a:cubicBezTo>
                <a:cubicBezTo>
                  <a:pt x="10" y="57"/>
                  <a:pt x="10" y="57"/>
                  <a:pt x="10" y="57"/>
                </a:cubicBezTo>
                <a:cubicBezTo>
                  <a:pt x="10" y="59"/>
                  <a:pt x="10" y="59"/>
                  <a:pt x="10" y="59"/>
                </a:cubicBezTo>
                <a:cubicBezTo>
                  <a:pt x="10" y="59"/>
                  <a:pt x="10" y="59"/>
                  <a:pt x="10" y="59"/>
                </a:cubicBezTo>
                <a:cubicBezTo>
                  <a:pt x="11" y="59"/>
                  <a:pt x="11" y="59"/>
                  <a:pt x="11" y="59"/>
                </a:cubicBezTo>
                <a:cubicBezTo>
                  <a:pt x="11" y="59"/>
                  <a:pt x="11" y="59"/>
                  <a:pt x="11" y="59"/>
                </a:cubicBezTo>
                <a:close/>
                <a:moveTo>
                  <a:pt x="31" y="16"/>
                </a:moveTo>
                <a:cubicBezTo>
                  <a:pt x="30" y="17"/>
                  <a:pt x="29" y="18"/>
                  <a:pt x="29" y="20"/>
                </a:cubicBezTo>
                <a:cubicBezTo>
                  <a:pt x="29" y="20"/>
                  <a:pt x="29" y="20"/>
                  <a:pt x="29" y="20"/>
                </a:cubicBezTo>
                <a:cubicBezTo>
                  <a:pt x="30" y="19"/>
                  <a:pt x="31" y="17"/>
                  <a:pt x="31" y="16"/>
                </a:cubicBezTo>
                <a:close/>
                <a:moveTo>
                  <a:pt x="26" y="27"/>
                </a:moveTo>
                <a:cubicBezTo>
                  <a:pt x="27" y="25"/>
                  <a:pt x="28" y="23"/>
                  <a:pt x="29" y="22"/>
                </a:cubicBezTo>
                <a:cubicBezTo>
                  <a:pt x="28" y="21"/>
                  <a:pt x="28" y="21"/>
                  <a:pt x="28" y="21"/>
                </a:cubicBezTo>
                <a:cubicBezTo>
                  <a:pt x="27" y="23"/>
                  <a:pt x="26" y="24"/>
                  <a:pt x="25" y="26"/>
                </a:cubicBezTo>
                <a:cubicBezTo>
                  <a:pt x="24" y="28"/>
                  <a:pt x="24" y="30"/>
                  <a:pt x="24" y="32"/>
                </a:cubicBezTo>
                <a:cubicBezTo>
                  <a:pt x="24" y="32"/>
                  <a:pt x="24" y="32"/>
                  <a:pt x="25" y="32"/>
                </a:cubicBezTo>
                <a:cubicBezTo>
                  <a:pt x="25" y="30"/>
                  <a:pt x="26" y="28"/>
                  <a:pt x="26" y="27"/>
                </a:cubicBezTo>
                <a:close/>
                <a:moveTo>
                  <a:pt x="24" y="37"/>
                </a:moveTo>
                <a:cubicBezTo>
                  <a:pt x="24" y="36"/>
                  <a:pt x="24" y="35"/>
                  <a:pt x="24" y="34"/>
                </a:cubicBezTo>
                <a:cubicBezTo>
                  <a:pt x="24" y="34"/>
                  <a:pt x="24" y="34"/>
                  <a:pt x="23" y="34"/>
                </a:cubicBezTo>
                <a:cubicBezTo>
                  <a:pt x="23" y="35"/>
                  <a:pt x="23" y="36"/>
                  <a:pt x="24" y="37"/>
                </a:cubicBezTo>
                <a:close/>
                <a:moveTo>
                  <a:pt x="26" y="45"/>
                </a:moveTo>
                <a:cubicBezTo>
                  <a:pt x="26" y="44"/>
                  <a:pt x="26" y="43"/>
                  <a:pt x="26" y="42"/>
                </a:cubicBezTo>
                <a:cubicBezTo>
                  <a:pt x="26" y="42"/>
                  <a:pt x="25" y="42"/>
                  <a:pt x="25" y="42"/>
                </a:cubicBezTo>
                <a:cubicBezTo>
                  <a:pt x="25" y="43"/>
                  <a:pt x="26" y="44"/>
                  <a:pt x="26" y="45"/>
                </a:cubicBezTo>
                <a:close/>
                <a:moveTo>
                  <a:pt x="26" y="34"/>
                </a:moveTo>
                <a:cubicBezTo>
                  <a:pt x="25" y="36"/>
                  <a:pt x="25" y="38"/>
                  <a:pt x="24" y="40"/>
                </a:cubicBezTo>
                <a:cubicBezTo>
                  <a:pt x="25" y="40"/>
                  <a:pt x="26" y="40"/>
                  <a:pt x="27" y="40"/>
                </a:cubicBezTo>
                <a:cubicBezTo>
                  <a:pt x="27" y="38"/>
                  <a:pt x="27" y="36"/>
                  <a:pt x="28" y="34"/>
                </a:cubicBezTo>
                <a:cubicBezTo>
                  <a:pt x="27" y="34"/>
                  <a:pt x="26" y="34"/>
                  <a:pt x="26" y="34"/>
                </a:cubicBezTo>
                <a:close/>
                <a:moveTo>
                  <a:pt x="32" y="22"/>
                </a:moveTo>
                <a:cubicBezTo>
                  <a:pt x="33" y="20"/>
                  <a:pt x="34" y="18"/>
                  <a:pt x="36" y="16"/>
                </a:cubicBezTo>
                <a:cubicBezTo>
                  <a:pt x="35" y="15"/>
                  <a:pt x="34" y="15"/>
                  <a:pt x="34" y="15"/>
                </a:cubicBezTo>
                <a:cubicBezTo>
                  <a:pt x="33" y="17"/>
                  <a:pt x="31" y="19"/>
                  <a:pt x="30" y="21"/>
                </a:cubicBezTo>
                <a:cubicBezTo>
                  <a:pt x="31" y="21"/>
                  <a:pt x="32" y="21"/>
                  <a:pt x="32" y="22"/>
                </a:cubicBezTo>
                <a:close/>
                <a:moveTo>
                  <a:pt x="39" y="11"/>
                </a:moveTo>
                <a:cubicBezTo>
                  <a:pt x="38" y="12"/>
                  <a:pt x="36" y="12"/>
                  <a:pt x="35" y="13"/>
                </a:cubicBezTo>
                <a:cubicBezTo>
                  <a:pt x="36" y="14"/>
                  <a:pt x="36" y="14"/>
                  <a:pt x="37" y="14"/>
                </a:cubicBezTo>
                <a:cubicBezTo>
                  <a:pt x="37" y="13"/>
                  <a:pt x="38" y="12"/>
                  <a:pt x="39" y="11"/>
                </a:cubicBezTo>
                <a:close/>
              </a:path>
            </a:pathLst>
          </a:custGeom>
          <a:solidFill>
            <a:schemeClr val="accent1"/>
          </a:solidFill>
          <a:ln>
            <a:noFill/>
          </a:ln>
          <a:extLst/>
        </p:spPr>
        <p:txBody>
          <a:bodyPr/>
          <a:lstStyle/>
          <a:p>
            <a:endParaRPr altLang="en-US" lang="zh-CN"/>
          </a:p>
        </p:txBody>
      </p:sp>
      <p:sp>
        <p:nvSpPr>
          <p:cNvPr id="22" name="Freeform 492"/>
          <p:cNvSpPr>
            <a:spLocks noEditPoints="1"/>
          </p:cNvSpPr>
          <p:nvPr/>
        </p:nvSpPr>
        <p:spPr bwMode="auto">
          <a:xfrm>
            <a:off x="3835400" y="3280456"/>
            <a:ext cx="495300" cy="461962"/>
          </a:xfrm>
          <a:custGeom>
            <a:gdLst>
              <a:gd fmla="*/ 93557 w 90" name="T0"/>
              <a:gd fmla="*/ 175986 h 84" name="T1"/>
              <a:gd fmla="*/ 104563 w 90" name="T2"/>
              <a:gd fmla="*/ 137489 h 84" name="T3"/>
              <a:gd fmla="*/ 192617 w 90" name="T4"/>
              <a:gd fmla="*/ 49496 h 84" name="T5"/>
              <a:gd fmla="*/ 170603 w 90" name="T6"/>
              <a:gd fmla="*/ 0 h 84" name="T7"/>
              <a:gd fmla="*/ 33020 w 90" name="T8"/>
              <a:gd fmla="*/ 175986 h 84" name="T9"/>
              <a:gd fmla="*/ 0 w 90" name="T10"/>
              <a:gd fmla="*/ 175986 h 84" name="T11"/>
              <a:gd fmla="*/ 71543 w 90" name="T12"/>
              <a:gd fmla="*/ 285976 h 84" name="T13"/>
              <a:gd fmla="*/ 132080 w 90" name="T14"/>
              <a:gd fmla="*/ 170486 h 84" name="T15"/>
              <a:gd fmla="*/ 93557 w 90" name="T16"/>
              <a:gd fmla="*/ 175986 h 84" name="T17"/>
              <a:gd fmla="*/ 297180 w 90" name="T18"/>
              <a:gd fmla="*/ 384968 h 84" name="T19"/>
              <a:gd fmla="*/ 264160 w 90" name="T20"/>
              <a:gd fmla="*/ 390468 h 84" name="T21"/>
              <a:gd fmla="*/ 143087 w 90" name="T22"/>
              <a:gd fmla="*/ 357471 h 84" name="T23"/>
              <a:gd fmla="*/ 110067 w 90" name="T24"/>
              <a:gd fmla="*/ 401467 h 84" name="T25"/>
              <a:gd fmla="*/ 330200 w 90" name="T26"/>
              <a:gd fmla="*/ 434464 h 84" name="T27"/>
              <a:gd fmla="*/ 352213 w 90" name="T28"/>
              <a:gd fmla="*/ 461962 h 84" name="T29"/>
              <a:gd fmla="*/ 412750 w 90" name="T30"/>
              <a:gd fmla="*/ 346472 h 84" name="T31"/>
              <a:gd fmla="*/ 280670 w 90" name="T32"/>
              <a:gd fmla="*/ 351971 h 84" name="T33"/>
              <a:gd fmla="*/ 297180 w 90" name="T34"/>
              <a:gd fmla="*/ 384968 h 84" name="T35"/>
              <a:gd fmla="*/ 407247 w 90" name="T36"/>
              <a:gd fmla="*/ 49496 h 84" name="T37"/>
              <a:gd fmla="*/ 423757 w 90" name="T38"/>
              <a:gd fmla="*/ 16499 h 84" name="T39"/>
              <a:gd fmla="*/ 291677 w 90" name="T40"/>
              <a:gd fmla="*/ 21998 h 84" name="T41"/>
              <a:gd fmla="*/ 363220 w 90" name="T42"/>
              <a:gd fmla="*/ 131989 h 84" name="T43"/>
              <a:gd fmla="*/ 379730 w 90" name="T44"/>
              <a:gd fmla="*/ 98992 h 84" name="T45"/>
              <a:gd fmla="*/ 401743 w 90" name="T46"/>
              <a:gd fmla="*/ 126490 h 84" name="T47"/>
              <a:gd fmla="*/ 434763 w 90" name="T48"/>
              <a:gd fmla="*/ 247480 h 84" name="T49"/>
              <a:gd fmla="*/ 489797 w 90" name="T50"/>
              <a:gd fmla="*/ 252979 h 84" name="T51"/>
              <a:gd fmla="*/ 407247 w 90" name="T52"/>
              <a:gd fmla="*/ 49496 h 84"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84" w="90">
                <a:moveTo>
                  <a:pt x="17" y="32"/>
                </a:moveTo>
                <a:cubicBezTo>
                  <a:pt x="17" y="29"/>
                  <a:pt x="18" y="27"/>
                  <a:pt x="19" y="25"/>
                </a:cubicBezTo>
                <a:cubicBezTo>
                  <a:pt x="22" y="18"/>
                  <a:pt x="28" y="13"/>
                  <a:pt x="35" y="9"/>
                </a:cubicBezTo>
                <a:cubicBezTo>
                  <a:pt x="31" y="0"/>
                  <a:pt x="31" y="0"/>
                  <a:pt x="31" y="0"/>
                </a:cubicBezTo>
                <a:cubicBezTo>
                  <a:pt x="18" y="6"/>
                  <a:pt x="9" y="18"/>
                  <a:pt x="6" y="32"/>
                </a:cubicBezTo>
                <a:cubicBezTo>
                  <a:pt x="0" y="32"/>
                  <a:pt x="0" y="32"/>
                  <a:pt x="0" y="32"/>
                </a:cubicBezTo>
                <a:cubicBezTo>
                  <a:pt x="13" y="52"/>
                  <a:pt x="13" y="52"/>
                  <a:pt x="13" y="52"/>
                </a:cubicBezTo>
                <a:cubicBezTo>
                  <a:pt x="24" y="31"/>
                  <a:pt x="24" y="31"/>
                  <a:pt x="24" y="31"/>
                </a:cubicBezTo>
                <a:lnTo>
                  <a:pt x="17" y="32"/>
                </a:lnTo>
                <a:close/>
                <a:moveTo>
                  <a:pt x="54" y="70"/>
                </a:moveTo>
                <a:cubicBezTo>
                  <a:pt x="52" y="71"/>
                  <a:pt x="50" y="71"/>
                  <a:pt x="48" y="71"/>
                </a:cubicBezTo>
                <a:cubicBezTo>
                  <a:pt x="40" y="72"/>
                  <a:pt x="33" y="70"/>
                  <a:pt x="26" y="65"/>
                </a:cubicBezTo>
                <a:cubicBezTo>
                  <a:pt x="20" y="73"/>
                  <a:pt x="20" y="73"/>
                  <a:pt x="20" y="73"/>
                </a:cubicBezTo>
                <a:cubicBezTo>
                  <a:pt x="32" y="82"/>
                  <a:pt x="47" y="83"/>
                  <a:pt x="60" y="79"/>
                </a:cubicBezTo>
                <a:cubicBezTo>
                  <a:pt x="64" y="84"/>
                  <a:pt x="64" y="84"/>
                  <a:pt x="64" y="84"/>
                </a:cubicBezTo>
                <a:cubicBezTo>
                  <a:pt x="75" y="63"/>
                  <a:pt x="75" y="63"/>
                  <a:pt x="75" y="63"/>
                </a:cubicBezTo>
                <a:cubicBezTo>
                  <a:pt x="51" y="64"/>
                  <a:pt x="51" y="64"/>
                  <a:pt x="51" y="64"/>
                </a:cubicBezTo>
                <a:lnTo>
                  <a:pt x="54" y="70"/>
                </a:lnTo>
                <a:close/>
                <a:moveTo>
                  <a:pt x="74" y="9"/>
                </a:moveTo>
                <a:cubicBezTo>
                  <a:pt x="77" y="3"/>
                  <a:pt x="77" y="3"/>
                  <a:pt x="77" y="3"/>
                </a:cubicBezTo>
                <a:cubicBezTo>
                  <a:pt x="53" y="4"/>
                  <a:pt x="53" y="4"/>
                  <a:pt x="53" y="4"/>
                </a:cubicBezTo>
                <a:cubicBezTo>
                  <a:pt x="66" y="24"/>
                  <a:pt x="66" y="24"/>
                  <a:pt x="66" y="24"/>
                </a:cubicBezTo>
                <a:cubicBezTo>
                  <a:pt x="69" y="18"/>
                  <a:pt x="69" y="18"/>
                  <a:pt x="69" y="18"/>
                </a:cubicBezTo>
                <a:cubicBezTo>
                  <a:pt x="71" y="20"/>
                  <a:pt x="72" y="22"/>
                  <a:pt x="73" y="23"/>
                </a:cubicBezTo>
                <a:cubicBezTo>
                  <a:pt x="78" y="30"/>
                  <a:pt x="80" y="37"/>
                  <a:pt x="79" y="45"/>
                </a:cubicBezTo>
                <a:cubicBezTo>
                  <a:pt x="89" y="46"/>
                  <a:pt x="89" y="46"/>
                  <a:pt x="89" y="46"/>
                </a:cubicBezTo>
                <a:cubicBezTo>
                  <a:pt x="90" y="32"/>
                  <a:pt x="84" y="18"/>
                  <a:pt x="74" y="9"/>
                </a:cubicBezTo>
                <a:close/>
              </a:path>
            </a:pathLst>
          </a:custGeom>
          <a:solidFill>
            <a:schemeClr val="accent1"/>
          </a:solidFill>
          <a:ln>
            <a:noFill/>
          </a:ln>
          <a:extLst/>
        </p:spPr>
        <p:txBody>
          <a:bodyPr/>
          <a:lstStyle/>
          <a:p>
            <a:endParaRPr altLang="en-US" lang="zh-CN"/>
          </a:p>
        </p:txBody>
      </p:sp>
      <p:sp>
        <p:nvSpPr>
          <p:cNvPr id="23" name="Freeform 496"/>
          <p:cNvSpPr/>
          <p:nvPr/>
        </p:nvSpPr>
        <p:spPr bwMode="auto">
          <a:xfrm>
            <a:off x="838200" y="3275693"/>
            <a:ext cx="471487" cy="471488"/>
          </a:xfrm>
          <a:custGeom>
            <a:gdLst>
              <a:gd fmla="*/ 372804 w 86" name="T0"/>
              <a:gd fmla="*/ 104166 h 86" name="T1"/>
              <a:gd fmla="*/ 400216 w 86" name="T2"/>
              <a:gd fmla="*/ 16447 h 86" name="T3"/>
              <a:gd fmla="*/ 323462 w 86" name="T4"/>
              <a:gd fmla="*/ 65789 h 86" name="T5"/>
              <a:gd fmla="*/ 82236 w 86" name="T6"/>
              <a:gd fmla="*/ 38377 h 86" name="T7"/>
              <a:gd fmla="*/ 274120 w 86" name="T8"/>
              <a:gd fmla="*/ 175437 h 86" name="T9"/>
              <a:gd fmla="*/ 71271 w 86" name="T10"/>
              <a:gd fmla="*/ 444076 h 86" name="T11"/>
              <a:gd fmla="*/ 49342 w 86" name="T12"/>
              <a:gd fmla="*/ 460523 h 86" name="T13"/>
              <a:gd fmla="*/ 27412 w 86" name="T14"/>
              <a:gd fmla="*/ 455041 h 86" name="T15"/>
              <a:gd fmla="*/ 16447 w 86" name="T16"/>
              <a:gd fmla="*/ 444076 h 86" name="T17"/>
              <a:gd fmla="*/ 16447 w 86" name="T18"/>
              <a:gd fmla="*/ 422146 h 86" name="T19"/>
              <a:gd fmla="*/ 21930 w 86" name="T20"/>
              <a:gd fmla="*/ 400217 h 86" name="T21"/>
              <a:gd fmla="*/ 32894 w 86" name="T22"/>
              <a:gd fmla="*/ 389252 h 86" name="T23"/>
              <a:gd fmla="*/ 32894 w 86" name="T24"/>
              <a:gd fmla="*/ 383769 h 86" name="T25"/>
              <a:gd fmla="*/ 27412 w 86" name="T26"/>
              <a:gd fmla="*/ 383769 h 86" name="T27"/>
              <a:gd fmla="*/ 10965 w 86" name="T28"/>
              <a:gd fmla="*/ 394734 h 86" name="T29"/>
              <a:gd fmla="*/ 0 w 86" name="T30"/>
              <a:gd fmla="*/ 422146 h 86" name="T31"/>
              <a:gd fmla="*/ 5482 w 86" name="T32"/>
              <a:gd fmla="*/ 449558 h 86" name="T33"/>
              <a:gd fmla="*/ 21930 w 86" name="T34"/>
              <a:gd fmla="*/ 466006 h 86" name="T35"/>
              <a:gd fmla="*/ 49342 w 86" name="T36"/>
              <a:gd fmla="*/ 471488 h 86" name="T37"/>
              <a:gd fmla="*/ 82236 w 86" name="T38"/>
              <a:gd fmla="*/ 455041 h 86" name="T39"/>
              <a:gd fmla="*/ 191884 w 86" name="T40"/>
              <a:gd fmla="*/ 307015 h 86" name="T41"/>
              <a:gd fmla="*/ 268638 w 86" name="T42"/>
              <a:gd fmla="*/ 202849 h 86" name="T43"/>
              <a:gd fmla="*/ 279603 w 86" name="T44"/>
              <a:gd fmla="*/ 180920 h 86" name="T45"/>
              <a:gd fmla="*/ 471487 w 86" name="T46"/>
              <a:gd fmla="*/ 323463 h 86" name="T47"/>
              <a:gd fmla="*/ 372804 w 86" name="T48"/>
              <a:gd fmla="*/ 104166 h 8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86" w="86">
                <a:moveTo>
                  <a:pt x="68" y="19"/>
                </a:moveTo>
                <a:cubicBezTo>
                  <a:pt x="68" y="19"/>
                  <a:pt x="66" y="11"/>
                  <a:pt x="73" y="3"/>
                </a:cubicBezTo>
                <a:cubicBezTo>
                  <a:pt x="66" y="11"/>
                  <a:pt x="59" y="12"/>
                  <a:pt x="59" y="12"/>
                </a:cubicBezTo>
                <a:cubicBezTo>
                  <a:pt x="36" y="0"/>
                  <a:pt x="15" y="7"/>
                  <a:pt x="15" y="7"/>
                </a:cubicBezTo>
                <a:cubicBezTo>
                  <a:pt x="50" y="32"/>
                  <a:pt x="50" y="32"/>
                  <a:pt x="50" y="32"/>
                </a:cubicBezTo>
                <a:cubicBezTo>
                  <a:pt x="40" y="45"/>
                  <a:pt x="13" y="81"/>
                  <a:pt x="13" y="81"/>
                </a:cubicBezTo>
                <a:cubicBezTo>
                  <a:pt x="12" y="83"/>
                  <a:pt x="10" y="84"/>
                  <a:pt x="9" y="84"/>
                </a:cubicBezTo>
                <a:cubicBezTo>
                  <a:pt x="8" y="84"/>
                  <a:pt x="6" y="84"/>
                  <a:pt x="5" y="83"/>
                </a:cubicBezTo>
                <a:cubicBezTo>
                  <a:pt x="4" y="82"/>
                  <a:pt x="4" y="82"/>
                  <a:pt x="3" y="81"/>
                </a:cubicBezTo>
                <a:cubicBezTo>
                  <a:pt x="3" y="80"/>
                  <a:pt x="2" y="79"/>
                  <a:pt x="3" y="77"/>
                </a:cubicBezTo>
                <a:cubicBezTo>
                  <a:pt x="3" y="76"/>
                  <a:pt x="3" y="74"/>
                  <a:pt x="4" y="73"/>
                </a:cubicBezTo>
                <a:cubicBezTo>
                  <a:pt x="5" y="72"/>
                  <a:pt x="5" y="72"/>
                  <a:pt x="6" y="71"/>
                </a:cubicBezTo>
                <a:cubicBezTo>
                  <a:pt x="6" y="71"/>
                  <a:pt x="7" y="70"/>
                  <a:pt x="6" y="70"/>
                </a:cubicBezTo>
                <a:cubicBezTo>
                  <a:pt x="6" y="69"/>
                  <a:pt x="5" y="69"/>
                  <a:pt x="5" y="70"/>
                </a:cubicBezTo>
                <a:cubicBezTo>
                  <a:pt x="4" y="70"/>
                  <a:pt x="3" y="71"/>
                  <a:pt x="2" y="72"/>
                </a:cubicBezTo>
                <a:cubicBezTo>
                  <a:pt x="1" y="73"/>
                  <a:pt x="1" y="75"/>
                  <a:pt x="0" y="77"/>
                </a:cubicBezTo>
                <a:cubicBezTo>
                  <a:pt x="0" y="79"/>
                  <a:pt x="0" y="81"/>
                  <a:pt x="1" y="82"/>
                </a:cubicBezTo>
                <a:cubicBezTo>
                  <a:pt x="2" y="83"/>
                  <a:pt x="3" y="84"/>
                  <a:pt x="4" y="85"/>
                </a:cubicBezTo>
                <a:cubicBezTo>
                  <a:pt x="5" y="86"/>
                  <a:pt x="7" y="86"/>
                  <a:pt x="9" y="86"/>
                </a:cubicBezTo>
                <a:cubicBezTo>
                  <a:pt x="11" y="86"/>
                  <a:pt x="13" y="85"/>
                  <a:pt x="15" y="83"/>
                </a:cubicBezTo>
                <a:cubicBezTo>
                  <a:pt x="15" y="83"/>
                  <a:pt x="25" y="69"/>
                  <a:pt x="35" y="56"/>
                </a:cubicBezTo>
                <a:cubicBezTo>
                  <a:pt x="40" y="49"/>
                  <a:pt x="45" y="42"/>
                  <a:pt x="49" y="37"/>
                </a:cubicBezTo>
                <a:cubicBezTo>
                  <a:pt x="50" y="36"/>
                  <a:pt x="51" y="35"/>
                  <a:pt x="51" y="33"/>
                </a:cubicBezTo>
                <a:cubicBezTo>
                  <a:pt x="86" y="59"/>
                  <a:pt x="86" y="59"/>
                  <a:pt x="86" y="59"/>
                </a:cubicBezTo>
                <a:cubicBezTo>
                  <a:pt x="86" y="59"/>
                  <a:pt x="86" y="37"/>
                  <a:pt x="68" y="19"/>
                </a:cubicBezTo>
                <a:close/>
              </a:path>
            </a:pathLst>
          </a:custGeom>
          <a:solidFill>
            <a:schemeClr val="accent1"/>
          </a:solidFill>
          <a:ln>
            <a:noFill/>
          </a:ln>
          <a:extLst/>
        </p:spPr>
        <p:txBody>
          <a:bodyPr/>
          <a:lstStyle/>
          <a:p>
            <a:endParaRPr altLang="en-US" lang="zh-CN"/>
          </a:p>
        </p:txBody>
      </p:sp>
      <p:sp>
        <p:nvSpPr>
          <p:cNvPr id="24" name="Freeform 497"/>
          <p:cNvSpPr>
            <a:spLocks noEditPoints="1"/>
          </p:cNvSpPr>
          <p:nvPr/>
        </p:nvSpPr>
        <p:spPr bwMode="auto">
          <a:xfrm>
            <a:off x="2835275" y="3259818"/>
            <a:ext cx="530225" cy="501650"/>
          </a:xfrm>
          <a:custGeom>
            <a:gdLst>
              <a:gd fmla="*/ 213183 w 97" name="T0"/>
              <a:gd fmla="*/ 82690 h 91" name="T1"/>
              <a:gd fmla="*/ 98392 w 97" name="T2"/>
              <a:gd fmla="*/ 82690 h 91" name="T3"/>
              <a:gd fmla="*/ 76527 w 97" name="T4"/>
              <a:gd fmla="*/ 99227 h 91" name="T5"/>
              <a:gd fmla="*/ 16399 w 97" name="T6"/>
              <a:gd fmla="*/ 270119 h 91" name="T7"/>
              <a:gd fmla="*/ 49196 w 97" name="T8"/>
              <a:gd fmla="*/ 259094 h 91" name="T9"/>
              <a:gd fmla="*/ 125723 w 97" name="T10"/>
              <a:gd fmla="*/ 132303 h 91" name="T11"/>
              <a:gd fmla="*/ 103859 w 97" name="T12"/>
              <a:gd fmla="*/ 303195 h 91" name="T13"/>
              <a:gd fmla="*/ 131190 w 97" name="T14"/>
              <a:gd fmla="*/ 501650 h 91" name="T15"/>
              <a:gd fmla="*/ 153055 w 97" name="T16"/>
              <a:gd fmla="*/ 303195 h 91" name="T17"/>
              <a:gd fmla="*/ 158521 w 97" name="T18"/>
              <a:gd fmla="*/ 479599 h 91" name="T19"/>
              <a:gd fmla="*/ 207717 w 97" name="T20"/>
              <a:gd fmla="*/ 479599 h 91" name="T21"/>
              <a:gd fmla="*/ 273312 w 97" name="T22"/>
              <a:gd fmla="*/ 303195 h 91" name="T23"/>
              <a:gd fmla="*/ 196785 w 97" name="T24"/>
              <a:gd fmla="*/ 132303 h 91" name="T25"/>
              <a:gd fmla="*/ 284244 w 97" name="T26"/>
              <a:gd fmla="*/ 270119 h 91" name="T27"/>
              <a:gd fmla="*/ 306109 w 97" name="T28"/>
              <a:gd fmla="*/ 237043 h 91" name="T29"/>
              <a:gd fmla="*/ 524759 w 97" name="T30"/>
              <a:gd fmla="*/ 88202 h 91" name="T31"/>
              <a:gd fmla="*/ 349839 w 97" name="T32"/>
              <a:gd fmla="*/ 82690 h 91" name="T33"/>
              <a:gd fmla="*/ 327974 w 97" name="T34"/>
              <a:gd fmla="*/ 104740 h 91" name="T35"/>
              <a:gd fmla="*/ 349839 w 97" name="T36"/>
              <a:gd fmla="*/ 286657 h 91" name="T37"/>
              <a:gd fmla="*/ 371704 w 97" name="T38"/>
              <a:gd fmla="*/ 137816 h 91" name="T39"/>
              <a:gd fmla="*/ 382637 w 97" name="T40"/>
              <a:gd fmla="*/ 132303 h 91" name="T41"/>
              <a:gd fmla="*/ 404502 w 97" name="T42"/>
              <a:gd fmla="*/ 501650 h 91" name="T43"/>
              <a:gd fmla="*/ 426366 w 97" name="T44"/>
              <a:gd fmla="*/ 303195 h 91" name="T45"/>
              <a:gd fmla="*/ 431833 w 97" name="T46"/>
              <a:gd fmla="*/ 479599 h 91" name="T47"/>
              <a:gd fmla="*/ 481029 w 97" name="T48"/>
              <a:gd fmla="*/ 479599 h 91" name="T49"/>
              <a:gd fmla="*/ 481029 w 97" name="T50"/>
              <a:gd fmla="*/ 132303 h 91" name="T51"/>
              <a:gd fmla="*/ 486495 w 97" name="T52"/>
              <a:gd fmla="*/ 264607 h 91" name="T53"/>
              <a:gd fmla="*/ 530225 w 97" name="T54"/>
              <a:gd fmla="*/ 264607 h 91" name="T55"/>
              <a:gd fmla="*/ 524759 w 97" name="T56"/>
              <a:gd fmla="*/ 88202 h 91" name="T57"/>
              <a:gd fmla="*/ 470096 w 97" name="T58"/>
              <a:gd fmla="*/ 38588 h 91" name="T59"/>
              <a:gd fmla="*/ 388103 w 97" name="T60"/>
              <a:gd fmla="*/ 38588 h 91" name="T61"/>
              <a:gd fmla="*/ 158521 w 97" name="T62"/>
              <a:gd fmla="*/ 82690 h 91" name="T63"/>
              <a:gd fmla="*/ 158521 w 97" name="T64"/>
              <a:gd fmla="*/ 0 h 91" name="T65"/>
              <a:gd fmla="*/ 158521 w 97" name="T66"/>
              <a:gd fmla="*/ 82690 h 9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1" w="97">
                <a:moveTo>
                  <a:pt x="43" y="18"/>
                </a:moveTo>
                <a:cubicBezTo>
                  <a:pt x="42" y="16"/>
                  <a:pt x="41" y="15"/>
                  <a:pt x="39" y="15"/>
                </a:cubicBezTo>
                <a:cubicBezTo>
                  <a:pt x="39" y="15"/>
                  <a:pt x="39" y="15"/>
                  <a:pt x="39" y="15"/>
                </a:cubicBezTo>
                <a:cubicBezTo>
                  <a:pt x="18" y="15"/>
                  <a:pt x="18" y="15"/>
                  <a:pt x="18" y="15"/>
                </a:cubicBezTo>
                <a:cubicBezTo>
                  <a:pt x="18" y="15"/>
                  <a:pt x="18" y="15"/>
                  <a:pt x="18" y="15"/>
                </a:cubicBezTo>
                <a:cubicBezTo>
                  <a:pt x="17" y="15"/>
                  <a:pt x="15" y="16"/>
                  <a:pt x="14" y="18"/>
                </a:cubicBezTo>
                <a:cubicBezTo>
                  <a:pt x="1" y="43"/>
                  <a:pt x="1" y="43"/>
                  <a:pt x="1" y="43"/>
                </a:cubicBezTo>
                <a:cubicBezTo>
                  <a:pt x="0" y="45"/>
                  <a:pt x="1" y="48"/>
                  <a:pt x="3" y="49"/>
                </a:cubicBezTo>
                <a:cubicBezTo>
                  <a:pt x="4" y="49"/>
                  <a:pt x="4" y="49"/>
                  <a:pt x="5" y="49"/>
                </a:cubicBezTo>
                <a:cubicBezTo>
                  <a:pt x="7" y="49"/>
                  <a:pt x="8" y="48"/>
                  <a:pt x="9" y="47"/>
                </a:cubicBezTo>
                <a:cubicBezTo>
                  <a:pt x="21" y="24"/>
                  <a:pt x="21" y="24"/>
                  <a:pt x="21" y="24"/>
                </a:cubicBezTo>
                <a:cubicBezTo>
                  <a:pt x="23" y="24"/>
                  <a:pt x="23" y="24"/>
                  <a:pt x="23" y="24"/>
                </a:cubicBezTo>
                <a:cubicBezTo>
                  <a:pt x="7" y="55"/>
                  <a:pt x="7" y="55"/>
                  <a:pt x="7" y="55"/>
                </a:cubicBezTo>
                <a:cubicBezTo>
                  <a:pt x="19" y="55"/>
                  <a:pt x="19" y="55"/>
                  <a:pt x="19" y="55"/>
                </a:cubicBezTo>
                <a:cubicBezTo>
                  <a:pt x="19" y="87"/>
                  <a:pt x="19" y="87"/>
                  <a:pt x="19" y="87"/>
                </a:cubicBezTo>
                <a:cubicBezTo>
                  <a:pt x="19" y="89"/>
                  <a:pt x="21" y="91"/>
                  <a:pt x="24" y="91"/>
                </a:cubicBezTo>
                <a:cubicBezTo>
                  <a:pt x="26" y="91"/>
                  <a:pt x="28" y="89"/>
                  <a:pt x="28" y="87"/>
                </a:cubicBezTo>
                <a:cubicBezTo>
                  <a:pt x="28" y="55"/>
                  <a:pt x="28" y="55"/>
                  <a:pt x="28" y="55"/>
                </a:cubicBezTo>
                <a:cubicBezTo>
                  <a:pt x="29" y="55"/>
                  <a:pt x="29" y="55"/>
                  <a:pt x="29" y="55"/>
                </a:cubicBezTo>
                <a:cubicBezTo>
                  <a:pt x="29" y="87"/>
                  <a:pt x="29" y="87"/>
                  <a:pt x="29" y="87"/>
                </a:cubicBezTo>
                <a:cubicBezTo>
                  <a:pt x="29" y="89"/>
                  <a:pt x="31" y="91"/>
                  <a:pt x="33" y="91"/>
                </a:cubicBezTo>
                <a:cubicBezTo>
                  <a:pt x="36" y="91"/>
                  <a:pt x="38" y="89"/>
                  <a:pt x="38" y="87"/>
                </a:cubicBezTo>
                <a:cubicBezTo>
                  <a:pt x="38" y="55"/>
                  <a:pt x="38" y="55"/>
                  <a:pt x="38" y="55"/>
                </a:cubicBezTo>
                <a:cubicBezTo>
                  <a:pt x="50" y="55"/>
                  <a:pt x="50" y="55"/>
                  <a:pt x="50" y="55"/>
                </a:cubicBezTo>
                <a:cubicBezTo>
                  <a:pt x="34" y="24"/>
                  <a:pt x="34" y="24"/>
                  <a:pt x="34" y="24"/>
                </a:cubicBezTo>
                <a:cubicBezTo>
                  <a:pt x="36" y="24"/>
                  <a:pt x="36" y="24"/>
                  <a:pt x="36" y="24"/>
                </a:cubicBezTo>
                <a:cubicBezTo>
                  <a:pt x="48" y="47"/>
                  <a:pt x="48" y="47"/>
                  <a:pt x="48" y="47"/>
                </a:cubicBezTo>
                <a:cubicBezTo>
                  <a:pt x="49" y="48"/>
                  <a:pt x="50" y="49"/>
                  <a:pt x="52" y="49"/>
                </a:cubicBezTo>
                <a:cubicBezTo>
                  <a:pt x="53" y="49"/>
                  <a:pt x="53" y="49"/>
                  <a:pt x="54" y="49"/>
                </a:cubicBezTo>
                <a:cubicBezTo>
                  <a:pt x="56" y="48"/>
                  <a:pt x="57" y="45"/>
                  <a:pt x="56" y="43"/>
                </a:cubicBezTo>
                <a:lnTo>
                  <a:pt x="43" y="18"/>
                </a:lnTo>
                <a:close/>
                <a:moveTo>
                  <a:pt x="96" y="16"/>
                </a:moveTo>
                <a:cubicBezTo>
                  <a:pt x="95" y="16"/>
                  <a:pt x="94" y="15"/>
                  <a:pt x="93" y="15"/>
                </a:cubicBezTo>
                <a:cubicBezTo>
                  <a:pt x="64" y="15"/>
                  <a:pt x="64" y="15"/>
                  <a:pt x="64" y="15"/>
                </a:cubicBezTo>
                <a:cubicBezTo>
                  <a:pt x="63" y="15"/>
                  <a:pt x="62" y="16"/>
                  <a:pt x="61" y="16"/>
                </a:cubicBezTo>
                <a:cubicBezTo>
                  <a:pt x="60" y="17"/>
                  <a:pt x="60" y="18"/>
                  <a:pt x="60" y="19"/>
                </a:cubicBezTo>
                <a:cubicBezTo>
                  <a:pt x="60" y="48"/>
                  <a:pt x="60" y="48"/>
                  <a:pt x="60" y="48"/>
                </a:cubicBezTo>
                <a:cubicBezTo>
                  <a:pt x="60" y="51"/>
                  <a:pt x="62" y="52"/>
                  <a:pt x="64" y="52"/>
                </a:cubicBezTo>
                <a:cubicBezTo>
                  <a:pt x="67" y="52"/>
                  <a:pt x="68" y="51"/>
                  <a:pt x="68" y="48"/>
                </a:cubicBezTo>
                <a:cubicBezTo>
                  <a:pt x="68" y="25"/>
                  <a:pt x="68" y="25"/>
                  <a:pt x="68" y="25"/>
                </a:cubicBezTo>
                <a:cubicBezTo>
                  <a:pt x="68" y="25"/>
                  <a:pt x="69" y="24"/>
                  <a:pt x="69" y="24"/>
                </a:cubicBezTo>
                <a:cubicBezTo>
                  <a:pt x="69" y="24"/>
                  <a:pt x="69" y="24"/>
                  <a:pt x="70" y="24"/>
                </a:cubicBezTo>
                <a:cubicBezTo>
                  <a:pt x="70" y="87"/>
                  <a:pt x="70" y="87"/>
                  <a:pt x="70" y="87"/>
                </a:cubicBezTo>
                <a:cubicBezTo>
                  <a:pt x="70" y="89"/>
                  <a:pt x="71" y="91"/>
                  <a:pt x="74" y="91"/>
                </a:cubicBezTo>
                <a:cubicBezTo>
                  <a:pt x="76" y="91"/>
                  <a:pt x="78" y="89"/>
                  <a:pt x="78" y="87"/>
                </a:cubicBezTo>
                <a:cubicBezTo>
                  <a:pt x="78" y="55"/>
                  <a:pt x="78" y="55"/>
                  <a:pt x="78" y="55"/>
                </a:cubicBezTo>
                <a:cubicBezTo>
                  <a:pt x="79" y="55"/>
                  <a:pt x="79" y="55"/>
                  <a:pt x="79" y="55"/>
                </a:cubicBezTo>
                <a:cubicBezTo>
                  <a:pt x="79" y="87"/>
                  <a:pt x="79" y="87"/>
                  <a:pt x="79" y="87"/>
                </a:cubicBezTo>
                <a:cubicBezTo>
                  <a:pt x="79" y="89"/>
                  <a:pt x="81" y="91"/>
                  <a:pt x="83" y="91"/>
                </a:cubicBezTo>
                <a:cubicBezTo>
                  <a:pt x="86" y="91"/>
                  <a:pt x="88" y="89"/>
                  <a:pt x="88" y="87"/>
                </a:cubicBezTo>
                <a:cubicBezTo>
                  <a:pt x="88" y="24"/>
                  <a:pt x="88" y="24"/>
                  <a:pt x="88" y="24"/>
                </a:cubicBezTo>
                <a:cubicBezTo>
                  <a:pt x="88" y="24"/>
                  <a:pt x="88" y="24"/>
                  <a:pt x="88" y="24"/>
                </a:cubicBezTo>
                <a:cubicBezTo>
                  <a:pt x="89" y="24"/>
                  <a:pt x="89" y="25"/>
                  <a:pt x="89" y="25"/>
                </a:cubicBezTo>
                <a:cubicBezTo>
                  <a:pt x="89" y="48"/>
                  <a:pt x="89" y="48"/>
                  <a:pt x="89" y="48"/>
                </a:cubicBezTo>
                <a:cubicBezTo>
                  <a:pt x="89" y="51"/>
                  <a:pt x="91" y="52"/>
                  <a:pt x="93" y="52"/>
                </a:cubicBezTo>
                <a:cubicBezTo>
                  <a:pt x="95" y="52"/>
                  <a:pt x="97" y="51"/>
                  <a:pt x="97" y="48"/>
                </a:cubicBezTo>
                <a:cubicBezTo>
                  <a:pt x="97" y="19"/>
                  <a:pt x="97" y="19"/>
                  <a:pt x="97" y="19"/>
                </a:cubicBezTo>
                <a:cubicBezTo>
                  <a:pt x="97" y="18"/>
                  <a:pt x="97" y="17"/>
                  <a:pt x="96" y="16"/>
                </a:cubicBezTo>
                <a:close/>
                <a:moveTo>
                  <a:pt x="79" y="15"/>
                </a:moveTo>
                <a:cubicBezTo>
                  <a:pt x="83" y="15"/>
                  <a:pt x="86" y="11"/>
                  <a:pt x="86" y="7"/>
                </a:cubicBezTo>
                <a:cubicBezTo>
                  <a:pt x="86" y="3"/>
                  <a:pt x="83" y="0"/>
                  <a:pt x="79" y="0"/>
                </a:cubicBezTo>
                <a:cubicBezTo>
                  <a:pt x="74" y="0"/>
                  <a:pt x="71" y="3"/>
                  <a:pt x="71" y="7"/>
                </a:cubicBezTo>
                <a:cubicBezTo>
                  <a:pt x="71" y="11"/>
                  <a:pt x="74" y="15"/>
                  <a:pt x="79" y="15"/>
                </a:cubicBezTo>
                <a:close/>
                <a:moveTo>
                  <a:pt x="29" y="15"/>
                </a:moveTo>
                <a:cubicBezTo>
                  <a:pt x="33" y="15"/>
                  <a:pt x="36" y="11"/>
                  <a:pt x="36" y="7"/>
                </a:cubicBezTo>
                <a:cubicBezTo>
                  <a:pt x="36" y="3"/>
                  <a:pt x="33" y="0"/>
                  <a:pt x="29" y="0"/>
                </a:cubicBezTo>
                <a:cubicBezTo>
                  <a:pt x="24" y="0"/>
                  <a:pt x="21" y="3"/>
                  <a:pt x="21" y="7"/>
                </a:cubicBezTo>
                <a:cubicBezTo>
                  <a:pt x="21" y="11"/>
                  <a:pt x="24" y="15"/>
                  <a:pt x="29" y="15"/>
                </a:cubicBezTo>
                <a:close/>
              </a:path>
            </a:pathLst>
          </a:custGeom>
          <a:solidFill>
            <a:schemeClr val="accent1"/>
          </a:solidFill>
          <a:ln>
            <a:noFill/>
          </a:ln>
          <a:extLst/>
        </p:spPr>
        <p:txBody>
          <a:bodyPr/>
          <a:lstStyle/>
          <a:p>
            <a:endParaRPr altLang="en-US" lang="zh-CN"/>
          </a:p>
        </p:txBody>
      </p:sp>
      <p:sp>
        <p:nvSpPr>
          <p:cNvPr id="25" name="Freeform 498"/>
          <p:cNvSpPr/>
          <p:nvPr/>
        </p:nvSpPr>
        <p:spPr bwMode="auto">
          <a:xfrm>
            <a:off x="1778000" y="3321731"/>
            <a:ext cx="587375" cy="379412"/>
          </a:xfrm>
          <a:custGeom>
            <a:gdLst>
              <a:gd fmla="*/ 505033 w 107" name="T0"/>
              <a:gd fmla="*/ 93478 h 69" name="T1"/>
              <a:gd fmla="*/ 290943 w 107" name="T2"/>
              <a:gd fmla="*/ 0 h 69" name="T3"/>
              <a:gd fmla="*/ 82342 w 107" name="T4"/>
              <a:gd fmla="*/ 93478 h 69" name="T5"/>
              <a:gd fmla="*/ 0 w 107" name="T6"/>
              <a:gd fmla="*/ 379412 h 69" name="T7"/>
              <a:gd fmla="*/ 170174 w 107" name="T8"/>
              <a:gd fmla="*/ 379412 h 69" name="T9"/>
              <a:gd fmla="*/ 290943 w 107" name="T10"/>
              <a:gd fmla="*/ 181458 h 69" name="T11"/>
              <a:gd fmla="*/ 417201 w 107" name="T12"/>
              <a:gd fmla="*/ 379412 h 69" name="T13"/>
              <a:gd fmla="*/ 587375 w 107" name="T14"/>
              <a:gd fmla="*/ 379412 h 69" name="T15"/>
              <a:gd fmla="*/ 505033 w 107" name="T16"/>
              <a:gd fmla="*/ 93478 h 6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9" w="107">
                <a:moveTo>
                  <a:pt x="92" y="17"/>
                </a:moveTo>
                <a:cubicBezTo>
                  <a:pt x="92" y="17"/>
                  <a:pt x="65" y="12"/>
                  <a:pt x="53" y="0"/>
                </a:cubicBezTo>
                <a:cubicBezTo>
                  <a:pt x="42" y="12"/>
                  <a:pt x="15" y="17"/>
                  <a:pt x="15" y="17"/>
                </a:cubicBezTo>
                <a:cubicBezTo>
                  <a:pt x="15" y="34"/>
                  <a:pt x="0" y="69"/>
                  <a:pt x="0" y="69"/>
                </a:cubicBezTo>
                <a:cubicBezTo>
                  <a:pt x="31" y="69"/>
                  <a:pt x="31" y="69"/>
                  <a:pt x="31" y="69"/>
                </a:cubicBezTo>
                <a:cubicBezTo>
                  <a:pt x="31" y="36"/>
                  <a:pt x="53" y="33"/>
                  <a:pt x="53" y="33"/>
                </a:cubicBezTo>
                <a:cubicBezTo>
                  <a:pt x="53" y="33"/>
                  <a:pt x="76" y="36"/>
                  <a:pt x="76" y="69"/>
                </a:cubicBezTo>
                <a:cubicBezTo>
                  <a:pt x="107" y="69"/>
                  <a:pt x="107" y="69"/>
                  <a:pt x="107" y="69"/>
                </a:cubicBezTo>
                <a:cubicBezTo>
                  <a:pt x="107" y="69"/>
                  <a:pt x="92" y="34"/>
                  <a:pt x="92" y="17"/>
                </a:cubicBezTo>
                <a:close/>
              </a:path>
            </a:pathLst>
          </a:custGeom>
          <a:solidFill>
            <a:schemeClr val="accent1"/>
          </a:solidFill>
          <a:ln>
            <a:noFill/>
          </a:ln>
          <a:extLst/>
        </p:spPr>
        <p:txBody>
          <a:bodyPr/>
          <a:lstStyle/>
          <a:p>
            <a:endParaRPr altLang="en-US" lang="zh-CN"/>
          </a:p>
        </p:txBody>
      </p:sp>
      <p:sp>
        <p:nvSpPr>
          <p:cNvPr id="26" name="Freeform 499"/>
          <p:cNvSpPr/>
          <p:nvPr/>
        </p:nvSpPr>
        <p:spPr bwMode="auto">
          <a:xfrm>
            <a:off x="5838825" y="3239181"/>
            <a:ext cx="434975" cy="542925"/>
          </a:xfrm>
          <a:custGeom>
            <a:gdLst>
              <a:gd fmla="*/ 352385 w 79" name="T0"/>
              <a:gd fmla="*/ 488084 h 99" name="T1"/>
              <a:gd fmla="*/ 220241 w 79" name="T2"/>
              <a:gd fmla="*/ 488084 h 99" name="T3"/>
              <a:gd fmla="*/ 220241 w 79" name="T4"/>
              <a:gd fmla="*/ 389370 h 99" name="T5"/>
              <a:gd fmla="*/ 434975 w 79" name="T6"/>
              <a:gd fmla="*/ 323561 h 99" name="T7"/>
              <a:gd fmla="*/ 286313 w 79" name="T8"/>
              <a:gd fmla="*/ 175491 h 99" name="T9"/>
              <a:gd fmla="*/ 330361 w 79" name="T10"/>
              <a:gd fmla="*/ 131618 h 99" name="T11"/>
              <a:gd fmla="*/ 379915 w 79" name="T12"/>
              <a:gd fmla="*/ 131618 h 99" name="T13"/>
              <a:gd fmla="*/ 357891 w 79" name="T14"/>
              <a:gd fmla="*/ 71293 h 99" name="T15"/>
              <a:gd fmla="*/ 297325 w 79" name="T16"/>
              <a:gd fmla="*/ 54841 h 99" name="T17"/>
              <a:gd fmla="*/ 302831 w 79" name="T18"/>
              <a:gd fmla="*/ 98714 h 99" name="T19"/>
              <a:gd fmla="*/ 253277 w 79" name="T20"/>
              <a:gd fmla="*/ 148070 h 99" name="T21"/>
              <a:gd fmla="*/ 99108 w 79" name="T22"/>
              <a:gd fmla="*/ 0 h 99" name="T23"/>
              <a:gd fmla="*/ 104614 w 79" name="T24"/>
              <a:gd fmla="*/ 329045 h 99" name="T25"/>
              <a:gd fmla="*/ 159674 w 79" name="T26"/>
              <a:gd fmla="*/ 367434 h 99" name="T27"/>
              <a:gd fmla="*/ 159674 w 79" name="T28"/>
              <a:gd fmla="*/ 488084 h 99" name="T29"/>
              <a:gd fmla="*/ 27530 w 79" name="T30"/>
              <a:gd fmla="*/ 488084 h 99" name="T31"/>
              <a:gd fmla="*/ 0 w 79" name="T32"/>
              <a:gd fmla="*/ 515505 h 99" name="T33"/>
              <a:gd fmla="*/ 27530 w 79" name="T34"/>
              <a:gd fmla="*/ 542925 h 99" name="T35"/>
              <a:gd fmla="*/ 352385 w 79" name="T36"/>
              <a:gd fmla="*/ 542925 h 99" name="T37"/>
              <a:gd fmla="*/ 379915 w 79" name="T38"/>
              <a:gd fmla="*/ 515505 h 99" name="T39"/>
              <a:gd fmla="*/ 352385 w 79" name="T40"/>
              <a:gd fmla="*/ 488084 h 9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99" w="79">
                <a:moveTo>
                  <a:pt x="64" y="89"/>
                </a:moveTo>
                <a:cubicBezTo>
                  <a:pt x="40" y="89"/>
                  <a:pt x="40" y="89"/>
                  <a:pt x="40" y="89"/>
                </a:cubicBezTo>
                <a:cubicBezTo>
                  <a:pt x="40" y="71"/>
                  <a:pt x="40" y="71"/>
                  <a:pt x="40" y="71"/>
                </a:cubicBezTo>
                <a:cubicBezTo>
                  <a:pt x="54" y="74"/>
                  <a:pt x="69" y="70"/>
                  <a:pt x="79" y="59"/>
                </a:cubicBezTo>
                <a:cubicBezTo>
                  <a:pt x="52" y="32"/>
                  <a:pt x="52" y="32"/>
                  <a:pt x="52" y="32"/>
                </a:cubicBezTo>
                <a:cubicBezTo>
                  <a:pt x="60" y="24"/>
                  <a:pt x="60" y="24"/>
                  <a:pt x="60" y="24"/>
                </a:cubicBezTo>
                <a:cubicBezTo>
                  <a:pt x="63" y="26"/>
                  <a:pt x="67" y="26"/>
                  <a:pt x="69" y="24"/>
                </a:cubicBezTo>
                <a:cubicBezTo>
                  <a:pt x="71" y="22"/>
                  <a:pt x="69" y="17"/>
                  <a:pt x="65" y="13"/>
                </a:cubicBezTo>
                <a:cubicBezTo>
                  <a:pt x="61" y="9"/>
                  <a:pt x="56" y="8"/>
                  <a:pt x="54" y="10"/>
                </a:cubicBezTo>
                <a:cubicBezTo>
                  <a:pt x="52" y="12"/>
                  <a:pt x="53" y="15"/>
                  <a:pt x="55" y="18"/>
                </a:cubicBezTo>
                <a:cubicBezTo>
                  <a:pt x="46" y="27"/>
                  <a:pt x="46" y="27"/>
                  <a:pt x="46" y="27"/>
                </a:cubicBezTo>
                <a:cubicBezTo>
                  <a:pt x="18" y="0"/>
                  <a:pt x="18" y="0"/>
                  <a:pt x="18" y="0"/>
                </a:cubicBezTo>
                <a:cubicBezTo>
                  <a:pt x="2" y="17"/>
                  <a:pt x="3" y="44"/>
                  <a:pt x="19" y="60"/>
                </a:cubicBezTo>
                <a:cubicBezTo>
                  <a:pt x="22" y="63"/>
                  <a:pt x="26" y="65"/>
                  <a:pt x="29" y="67"/>
                </a:cubicBezTo>
                <a:cubicBezTo>
                  <a:pt x="29" y="89"/>
                  <a:pt x="29" y="89"/>
                  <a:pt x="29" y="89"/>
                </a:cubicBezTo>
                <a:cubicBezTo>
                  <a:pt x="5" y="89"/>
                  <a:pt x="5" y="89"/>
                  <a:pt x="5" y="89"/>
                </a:cubicBezTo>
                <a:cubicBezTo>
                  <a:pt x="2" y="89"/>
                  <a:pt x="0" y="91"/>
                  <a:pt x="0" y="94"/>
                </a:cubicBezTo>
                <a:cubicBezTo>
                  <a:pt x="0" y="97"/>
                  <a:pt x="2" y="99"/>
                  <a:pt x="5" y="99"/>
                </a:cubicBezTo>
                <a:cubicBezTo>
                  <a:pt x="64" y="99"/>
                  <a:pt x="64" y="99"/>
                  <a:pt x="64" y="99"/>
                </a:cubicBezTo>
                <a:cubicBezTo>
                  <a:pt x="67" y="99"/>
                  <a:pt x="69" y="97"/>
                  <a:pt x="69" y="94"/>
                </a:cubicBezTo>
                <a:cubicBezTo>
                  <a:pt x="69" y="91"/>
                  <a:pt x="67" y="89"/>
                  <a:pt x="64" y="89"/>
                </a:cubicBezTo>
                <a:close/>
              </a:path>
            </a:pathLst>
          </a:custGeom>
          <a:solidFill>
            <a:schemeClr val="accent1"/>
          </a:solidFill>
          <a:ln>
            <a:noFill/>
          </a:ln>
          <a:extLst/>
        </p:spPr>
        <p:txBody>
          <a:bodyPr/>
          <a:lstStyle/>
          <a:p>
            <a:endParaRPr altLang="en-US" lang="zh-CN"/>
          </a:p>
        </p:txBody>
      </p:sp>
      <p:sp>
        <p:nvSpPr>
          <p:cNvPr id="27" name="Freeform 500"/>
          <p:cNvSpPr>
            <a:spLocks noEditPoints="1"/>
          </p:cNvSpPr>
          <p:nvPr/>
        </p:nvSpPr>
        <p:spPr bwMode="auto">
          <a:xfrm>
            <a:off x="4799012" y="3253468"/>
            <a:ext cx="569913" cy="514350"/>
          </a:xfrm>
          <a:custGeom>
            <a:gdLst>
              <a:gd fmla="*/ 284957 w 104" name="T0"/>
              <a:gd fmla="*/ 235288 h 94" name="T1"/>
              <a:gd fmla="*/ 284957 w 104" name="T2"/>
              <a:gd fmla="*/ 109436 h 94" name="T3"/>
              <a:gd fmla="*/ 197278 w 104" name="T4"/>
              <a:gd fmla="*/ 109436 h 94" name="T5"/>
              <a:gd fmla="*/ 197278 w 104" name="T6"/>
              <a:gd fmla="*/ 21887 h 94" name="T7"/>
              <a:gd fmla="*/ 175358 w 104" name="T8"/>
              <a:gd fmla="*/ 10944 h 94" name="T9"/>
              <a:gd fmla="*/ 98639 w 104" name="T10"/>
              <a:gd fmla="*/ 87549 h 94" name="T11"/>
              <a:gd fmla="*/ 87679 w 104" name="T12"/>
              <a:gd fmla="*/ 98493 h 94" name="T13"/>
              <a:gd fmla="*/ 10960 w 104" name="T14"/>
              <a:gd fmla="*/ 153211 h 94" name="T15"/>
              <a:gd fmla="*/ 0 w 104" name="T16"/>
              <a:gd fmla="*/ 169626 h 94" name="T17"/>
              <a:gd fmla="*/ 10960 w 104" name="T18"/>
              <a:gd fmla="*/ 191513 h 94" name="T19"/>
              <a:gd fmla="*/ 93159 w 104" name="T20"/>
              <a:gd fmla="*/ 251703 h 94" name="T21"/>
              <a:gd fmla="*/ 98639 w 104" name="T22"/>
              <a:gd fmla="*/ 257175 h 94" name="T23"/>
              <a:gd fmla="*/ 175358 w 104" name="T24"/>
              <a:gd fmla="*/ 333780 h 94" name="T25"/>
              <a:gd fmla="*/ 197278 w 104" name="T26"/>
              <a:gd fmla="*/ 322837 h 94" name="T27"/>
              <a:gd fmla="*/ 197278 w 104" name="T28"/>
              <a:gd fmla="*/ 235288 h 94" name="T29"/>
              <a:gd fmla="*/ 284957 w 104" name="T30"/>
              <a:gd fmla="*/ 235288 h 94" name="T31"/>
              <a:gd fmla="*/ 558953 w 104" name="T32"/>
              <a:gd fmla="*/ 322837 h 94" name="T33"/>
              <a:gd fmla="*/ 482234 w 104" name="T34"/>
              <a:gd fmla="*/ 268119 h 94" name="T35"/>
              <a:gd fmla="*/ 471274 w 104" name="T36"/>
              <a:gd fmla="*/ 257175 h 94" name="T37"/>
              <a:gd fmla="*/ 394555 w 104" name="T38"/>
              <a:gd fmla="*/ 186041 h 94" name="T39"/>
              <a:gd fmla="*/ 372635 w 104" name="T40"/>
              <a:gd fmla="*/ 196985 h 94" name="T41"/>
              <a:gd fmla="*/ 372635 w 104" name="T42"/>
              <a:gd fmla="*/ 279062 h 94" name="T43"/>
              <a:gd fmla="*/ 284957 w 104" name="T44"/>
              <a:gd fmla="*/ 279062 h 94" name="T45"/>
              <a:gd fmla="*/ 284957 w 104" name="T46"/>
              <a:gd fmla="*/ 410386 h 94" name="T47"/>
              <a:gd fmla="*/ 372635 w 104" name="T48"/>
              <a:gd fmla="*/ 410386 h 94" name="T49"/>
              <a:gd fmla="*/ 372635 w 104" name="T50"/>
              <a:gd fmla="*/ 492463 h 94" name="T51"/>
              <a:gd fmla="*/ 394555 w 104" name="T52"/>
              <a:gd fmla="*/ 503406 h 94" name="T53"/>
              <a:gd fmla="*/ 471274 w 104" name="T54"/>
              <a:gd fmla="*/ 426801 h 94" name="T55"/>
              <a:gd fmla="*/ 476754 w 104" name="T56"/>
              <a:gd fmla="*/ 426801 h 94" name="T57"/>
              <a:gd fmla="*/ 558953 w 104" name="T58"/>
              <a:gd fmla="*/ 366611 h 94" name="T59"/>
              <a:gd fmla="*/ 569913 w 104" name="T60"/>
              <a:gd fmla="*/ 344724 h 94" name="T61"/>
              <a:gd fmla="*/ 558953 w 104" name="T62"/>
              <a:gd fmla="*/ 322837 h 9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4" w="104">
                <a:moveTo>
                  <a:pt x="52" y="43"/>
                </a:moveTo>
                <a:cubicBezTo>
                  <a:pt x="52" y="20"/>
                  <a:pt x="52" y="20"/>
                  <a:pt x="52" y="20"/>
                </a:cubicBezTo>
                <a:cubicBezTo>
                  <a:pt x="36" y="20"/>
                  <a:pt x="36" y="20"/>
                  <a:pt x="36" y="20"/>
                </a:cubicBezTo>
                <a:cubicBezTo>
                  <a:pt x="36" y="4"/>
                  <a:pt x="36" y="4"/>
                  <a:pt x="36" y="4"/>
                </a:cubicBezTo>
                <a:cubicBezTo>
                  <a:pt x="36" y="1"/>
                  <a:pt x="34" y="0"/>
                  <a:pt x="32" y="2"/>
                </a:cubicBezTo>
                <a:cubicBezTo>
                  <a:pt x="32" y="2"/>
                  <a:pt x="22" y="12"/>
                  <a:pt x="18" y="16"/>
                </a:cubicBezTo>
                <a:cubicBezTo>
                  <a:pt x="17" y="16"/>
                  <a:pt x="16" y="17"/>
                  <a:pt x="16" y="18"/>
                </a:cubicBezTo>
                <a:cubicBezTo>
                  <a:pt x="11" y="22"/>
                  <a:pt x="2" y="28"/>
                  <a:pt x="2" y="28"/>
                </a:cubicBezTo>
                <a:cubicBezTo>
                  <a:pt x="1" y="29"/>
                  <a:pt x="0" y="30"/>
                  <a:pt x="0" y="31"/>
                </a:cubicBezTo>
                <a:cubicBezTo>
                  <a:pt x="0" y="33"/>
                  <a:pt x="1" y="34"/>
                  <a:pt x="2" y="35"/>
                </a:cubicBezTo>
                <a:cubicBezTo>
                  <a:pt x="2" y="35"/>
                  <a:pt x="13" y="43"/>
                  <a:pt x="17" y="46"/>
                </a:cubicBezTo>
                <a:cubicBezTo>
                  <a:pt x="17" y="47"/>
                  <a:pt x="18" y="47"/>
                  <a:pt x="18" y="47"/>
                </a:cubicBezTo>
                <a:cubicBezTo>
                  <a:pt x="22" y="50"/>
                  <a:pt x="32" y="61"/>
                  <a:pt x="32" y="61"/>
                </a:cubicBezTo>
                <a:cubicBezTo>
                  <a:pt x="34" y="63"/>
                  <a:pt x="36" y="62"/>
                  <a:pt x="36" y="59"/>
                </a:cubicBezTo>
                <a:cubicBezTo>
                  <a:pt x="36" y="43"/>
                  <a:pt x="36" y="43"/>
                  <a:pt x="36" y="43"/>
                </a:cubicBezTo>
                <a:lnTo>
                  <a:pt x="52" y="43"/>
                </a:lnTo>
                <a:close/>
                <a:moveTo>
                  <a:pt x="102" y="59"/>
                </a:moveTo>
                <a:cubicBezTo>
                  <a:pt x="102" y="59"/>
                  <a:pt x="93" y="53"/>
                  <a:pt x="88" y="49"/>
                </a:cubicBezTo>
                <a:cubicBezTo>
                  <a:pt x="87" y="48"/>
                  <a:pt x="86" y="48"/>
                  <a:pt x="86" y="47"/>
                </a:cubicBezTo>
                <a:cubicBezTo>
                  <a:pt x="82" y="44"/>
                  <a:pt x="72" y="34"/>
                  <a:pt x="72" y="34"/>
                </a:cubicBezTo>
                <a:cubicBezTo>
                  <a:pt x="70" y="32"/>
                  <a:pt x="68" y="33"/>
                  <a:pt x="68" y="36"/>
                </a:cubicBezTo>
                <a:cubicBezTo>
                  <a:pt x="68" y="51"/>
                  <a:pt x="68" y="51"/>
                  <a:pt x="68" y="51"/>
                </a:cubicBezTo>
                <a:cubicBezTo>
                  <a:pt x="52" y="51"/>
                  <a:pt x="52" y="51"/>
                  <a:pt x="52" y="51"/>
                </a:cubicBezTo>
                <a:cubicBezTo>
                  <a:pt x="52" y="75"/>
                  <a:pt x="52" y="75"/>
                  <a:pt x="52" y="75"/>
                </a:cubicBezTo>
                <a:cubicBezTo>
                  <a:pt x="68" y="75"/>
                  <a:pt x="68" y="75"/>
                  <a:pt x="68" y="75"/>
                </a:cubicBezTo>
                <a:cubicBezTo>
                  <a:pt x="68" y="90"/>
                  <a:pt x="68" y="90"/>
                  <a:pt x="68" y="90"/>
                </a:cubicBezTo>
                <a:cubicBezTo>
                  <a:pt x="68" y="93"/>
                  <a:pt x="70" y="94"/>
                  <a:pt x="72" y="92"/>
                </a:cubicBezTo>
                <a:cubicBezTo>
                  <a:pt x="72" y="92"/>
                  <a:pt x="82" y="82"/>
                  <a:pt x="86" y="78"/>
                </a:cubicBezTo>
                <a:cubicBezTo>
                  <a:pt x="86" y="78"/>
                  <a:pt x="86" y="78"/>
                  <a:pt x="87" y="78"/>
                </a:cubicBezTo>
                <a:cubicBezTo>
                  <a:pt x="91" y="74"/>
                  <a:pt x="102" y="67"/>
                  <a:pt x="102" y="67"/>
                </a:cubicBezTo>
                <a:cubicBezTo>
                  <a:pt x="103" y="66"/>
                  <a:pt x="104" y="64"/>
                  <a:pt x="104" y="63"/>
                </a:cubicBezTo>
                <a:cubicBezTo>
                  <a:pt x="104" y="62"/>
                  <a:pt x="103" y="60"/>
                  <a:pt x="102" y="59"/>
                </a:cubicBezTo>
                <a:close/>
              </a:path>
            </a:pathLst>
          </a:custGeom>
          <a:solidFill>
            <a:schemeClr val="accent1"/>
          </a:solidFill>
          <a:ln>
            <a:noFill/>
          </a:ln>
          <a:extLst/>
        </p:spPr>
        <p:txBody>
          <a:bodyPr/>
          <a:lstStyle/>
          <a:p>
            <a:endParaRPr altLang="en-US" lang="zh-CN"/>
          </a:p>
        </p:txBody>
      </p:sp>
      <p:sp>
        <p:nvSpPr>
          <p:cNvPr id="28" name="Freeform 501"/>
          <p:cNvSpPr>
            <a:spLocks noEditPoints="1"/>
          </p:cNvSpPr>
          <p:nvPr/>
        </p:nvSpPr>
        <p:spPr bwMode="auto">
          <a:xfrm>
            <a:off x="6743700" y="3258231"/>
            <a:ext cx="504825" cy="506412"/>
          </a:xfrm>
          <a:custGeom>
            <a:gdLst>
              <a:gd fmla="*/ 395080 w 92" name="T0"/>
              <a:gd fmla="*/ 143116 h 92" name="T1"/>
              <a:gd fmla="*/ 224976 w 92" name="T2"/>
              <a:gd fmla="*/ 77063 h 92" name="T3"/>
              <a:gd fmla="*/ 87796 w 92" name="T4"/>
              <a:gd fmla="*/ 187152 h 92" name="T5"/>
              <a:gd fmla="*/ 109745 w 92" name="T6"/>
              <a:gd fmla="*/ 363296 h 92" name="T7"/>
              <a:gd fmla="*/ 274361 w 92" name="T8"/>
              <a:gd fmla="*/ 434854 h 92" name="T9"/>
              <a:gd fmla="*/ 406055 w 92" name="T10"/>
              <a:gd fmla="*/ 154125 h 92" name="T11"/>
              <a:gd fmla="*/ 471902 w 92" name="T12"/>
              <a:gd fmla="*/ 159630 h 92" name="T13"/>
              <a:gd fmla="*/ 471902 w 92" name="T14"/>
              <a:gd fmla="*/ 159630 h 92" name="T15"/>
              <a:gd fmla="*/ 477389 w 92" name="T16"/>
              <a:gd fmla="*/ 159630 h 92" name="T17"/>
              <a:gd fmla="*/ 493851 w 92" name="T18"/>
              <a:gd fmla="*/ 225684 h 92" name="T19"/>
              <a:gd fmla="*/ 488363 w 92" name="T20"/>
              <a:gd fmla="*/ 225684 h 92" name="T21"/>
              <a:gd fmla="*/ 488363 w 92" name="T22"/>
              <a:gd fmla="*/ 225684 h 92" name="T23"/>
              <a:gd fmla="*/ 466414 w 92" name="T24"/>
              <a:gd fmla="*/ 165134 h 92" name="T25"/>
              <a:gd fmla="*/ 219489 w 92" name="T26"/>
              <a:gd fmla="*/ 181648 h 92" name="T27"/>
              <a:gd fmla="*/ 224976 w 92" name="T28"/>
              <a:gd fmla="*/ 170639 h 92" name="T29"/>
              <a:gd fmla="*/ 32923 w 92" name="T30"/>
              <a:gd fmla="*/ 352287 h 92" name="T31"/>
              <a:gd fmla="*/ 27436 w 92" name="T32"/>
              <a:gd fmla="*/ 352287 h 92" name="T33"/>
              <a:gd fmla="*/ 27436 w 92" name="T34"/>
              <a:gd fmla="*/ 346782 h 92" name="T35"/>
              <a:gd fmla="*/ 10974 w 92" name="T36"/>
              <a:gd fmla="*/ 286233 h 92" name="T37"/>
              <a:gd fmla="*/ 10974 w 92" name="T38"/>
              <a:gd fmla="*/ 280728 h 92" name="T39"/>
              <a:gd fmla="*/ 10974 w 92" name="T40"/>
              <a:gd fmla="*/ 280728 h 92" name="T41"/>
              <a:gd fmla="*/ 21949 w 92" name="T42"/>
              <a:gd fmla="*/ 286233 h 92" name="T43"/>
              <a:gd fmla="*/ 109745 w 92" name="T44"/>
              <a:gd fmla="*/ 71558 h 92" name="T45"/>
              <a:gd fmla="*/ 60360 w 92" name="T46"/>
              <a:gd fmla="*/ 110090 h 92" name="T47"/>
              <a:gd fmla="*/ 60360 w 92" name="T48"/>
              <a:gd fmla="*/ 110090 h 92" name="T49"/>
              <a:gd fmla="*/ 60360 w 92" name="T50"/>
              <a:gd fmla="*/ 110090 h 92" name="T51"/>
              <a:gd fmla="*/ 104257 w 92" name="T52"/>
              <a:gd fmla="*/ 60549 h 92" name="T53"/>
              <a:gd fmla="*/ 104257 w 92" name="T54"/>
              <a:gd fmla="*/ 60549 h 92" name="T55"/>
              <a:gd fmla="*/ 109745 w 92" name="T56"/>
              <a:gd fmla="*/ 60549 h 92" name="T57"/>
              <a:gd fmla="*/ 164617 w 92" name="T58"/>
              <a:gd fmla="*/ 93576 h 92" name="T59"/>
              <a:gd fmla="*/ 131693 w 92" name="T60"/>
              <a:gd fmla="*/ 231188 h 92" name="T61"/>
              <a:gd fmla="*/ 142668 w 92" name="T62"/>
              <a:gd fmla="*/ 220179 h 92" name="T63"/>
              <a:gd fmla="*/ 224976 w 92" name="T64"/>
              <a:gd fmla="*/ 495403 h 92" name="T65"/>
              <a:gd fmla="*/ 224976 w 92" name="T66"/>
              <a:gd fmla="*/ 495403 h 92" name="T67"/>
              <a:gd fmla="*/ 219489 w 92" name="T68"/>
              <a:gd fmla="*/ 495403 h 92" name="T69"/>
              <a:gd fmla="*/ 159130 w 92" name="T70"/>
              <a:gd fmla="*/ 478890 h 92" name="T71"/>
              <a:gd fmla="*/ 153642 w 92" name="T72"/>
              <a:gd fmla="*/ 478890 h 92" name="T73"/>
              <a:gd fmla="*/ 153642 w 92" name="T74"/>
              <a:gd fmla="*/ 473385 h 92" name="T75"/>
              <a:gd fmla="*/ 164617 w 92" name="T76"/>
              <a:gd fmla="*/ 473385 h 92" name="T77"/>
              <a:gd fmla="*/ 263387 w 92" name="T78"/>
              <a:gd fmla="*/ 297242 h 92" name="T79"/>
              <a:gd fmla="*/ 285336 w 92" name="T80"/>
              <a:gd fmla="*/ 22018 h 92" name="T81"/>
              <a:gd fmla="*/ 279849 w 92" name="T82"/>
              <a:gd fmla="*/ 16513 h 92" name="T83"/>
              <a:gd fmla="*/ 279849 w 92" name="T84"/>
              <a:gd fmla="*/ 11009 h 92" name="T85"/>
              <a:gd fmla="*/ 279849 w 92" name="T86"/>
              <a:gd fmla="*/ 11009 h 92" name="T87"/>
              <a:gd fmla="*/ 345695 w 92" name="T88"/>
              <a:gd fmla="*/ 27522 h 92" name="T89"/>
              <a:gd fmla="*/ 345695 w 92" name="T90"/>
              <a:gd fmla="*/ 33027 h 92" name="T91"/>
              <a:gd fmla="*/ 345695 w 92" name="T92"/>
              <a:gd fmla="*/ 33027 h 92" name="T93"/>
              <a:gd fmla="*/ 345695 w 92" name="T94"/>
              <a:gd fmla="*/ 99081 h 92" name="T95"/>
              <a:gd fmla="*/ 444465 w 92" name="T96"/>
              <a:gd fmla="*/ 396322 h 92" name="T97"/>
              <a:gd fmla="*/ 444465 w 92" name="T98"/>
              <a:gd fmla="*/ 396322 h 92" name="T99"/>
              <a:gd fmla="*/ 444465 w 92" name="T100"/>
              <a:gd fmla="*/ 401827 h 92" name="T101"/>
              <a:gd fmla="*/ 400568 w 92" name="T102"/>
              <a:gd fmla="*/ 445863 h 92" name="T103"/>
              <a:gd fmla="*/ 395080 w 92" name="T104"/>
              <a:gd fmla="*/ 445863 h 92" name="T105"/>
              <a:gd fmla="*/ 395080 w 92" name="T106"/>
              <a:gd fmla="*/ 445863 h 92" name="T107"/>
              <a:gd fmla="*/ 345695 w 92" name="T108"/>
              <a:gd fmla="*/ 407331 h 92" name="T109"/>
              <a:gd fmla="*/ 411542 w 92" name="T110"/>
              <a:gd fmla="*/ 341278 h 9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92" w="92">
                <a:moveTo>
                  <a:pt x="76" y="58"/>
                </a:moveTo>
                <a:cubicBezTo>
                  <a:pt x="78" y="50"/>
                  <a:pt x="78" y="50"/>
                  <a:pt x="78" y="50"/>
                </a:cubicBezTo>
                <a:cubicBezTo>
                  <a:pt x="92" y="42"/>
                  <a:pt x="92" y="42"/>
                  <a:pt x="92" y="42"/>
                </a:cubicBezTo>
                <a:cubicBezTo>
                  <a:pt x="88" y="26"/>
                  <a:pt x="88" y="26"/>
                  <a:pt x="88" y="26"/>
                </a:cubicBezTo>
                <a:cubicBezTo>
                  <a:pt x="72" y="26"/>
                  <a:pt x="72" y="26"/>
                  <a:pt x="72" y="26"/>
                </a:cubicBezTo>
                <a:cubicBezTo>
                  <a:pt x="66" y="20"/>
                  <a:pt x="66" y="20"/>
                  <a:pt x="66" y="20"/>
                </a:cubicBezTo>
                <a:cubicBezTo>
                  <a:pt x="66" y="20"/>
                  <a:pt x="66" y="20"/>
                  <a:pt x="66" y="20"/>
                </a:cubicBezTo>
                <a:cubicBezTo>
                  <a:pt x="66" y="4"/>
                  <a:pt x="66" y="4"/>
                  <a:pt x="66" y="4"/>
                </a:cubicBezTo>
                <a:cubicBezTo>
                  <a:pt x="50" y="0"/>
                  <a:pt x="50" y="0"/>
                  <a:pt x="50" y="0"/>
                </a:cubicBezTo>
                <a:cubicBezTo>
                  <a:pt x="41" y="14"/>
                  <a:pt x="41" y="14"/>
                  <a:pt x="41" y="14"/>
                </a:cubicBezTo>
                <a:cubicBezTo>
                  <a:pt x="33" y="16"/>
                  <a:pt x="33" y="16"/>
                  <a:pt x="33" y="16"/>
                </a:cubicBezTo>
                <a:cubicBezTo>
                  <a:pt x="19" y="8"/>
                  <a:pt x="19" y="8"/>
                  <a:pt x="19" y="8"/>
                </a:cubicBezTo>
                <a:cubicBezTo>
                  <a:pt x="8" y="20"/>
                  <a:pt x="8" y="20"/>
                  <a:pt x="8" y="20"/>
                </a:cubicBezTo>
                <a:cubicBezTo>
                  <a:pt x="16" y="34"/>
                  <a:pt x="16" y="34"/>
                  <a:pt x="16" y="34"/>
                </a:cubicBezTo>
                <a:cubicBezTo>
                  <a:pt x="16" y="34"/>
                  <a:pt x="16" y="34"/>
                  <a:pt x="16" y="34"/>
                </a:cubicBezTo>
                <a:cubicBezTo>
                  <a:pt x="14" y="42"/>
                  <a:pt x="14" y="42"/>
                  <a:pt x="14" y="42"/>
                </a:cubicBezTo>
                <a:cubicBezTo>
                  <a:pt x="0" y="50"/>
                  <a:pt x="0" y="50"/>
                  <a:pt x="0" y="50"/>
                </a:cubicBezTo>
                <a:cubicBezTo>
                  <a:pt x="4" y="66"/>
                  <a:pt x="4" y="66"/>
                  <a:pt x="4" y="66"/>
                </a:cubicBezTo>
                <a:cubicBezTo>
                  <a:pt x="20" y="66"/>
                  <a:pt x="20" y="66"/>
                  <a:pt x="20" y="66"/>
                </a:cubicBezTo>
                <a:cubicBezTo>
                  <a:pt x="20" y="66"/>
                  <a:pt x="20" y="66"/>
                  <a:pt x="20" y="66"/>
                </a:cubicBezTo>
                <a:cubicBezTo>
                  <a:pt x="26" y="72"/>
                  <a:pt x="26" y="72"/>
                  <a:pt x="26" y="72"/>
                </a:cubicBezTo>
                <a:cubicBezTo>
                  <a:pt x="26" y="72"/>
                  <a:pt x="26" y="72"/>
                  <a:pt x="26" y="72"/>
                </a:cubicBezTo>
                <a:cubicBezTo>
                  <a:pt x="26" y="88"/>
                  <a:pt x="26" y="88"/>
                  <a:pt x="26" y="88"/>
                </a:cubicBezTo>
                <a:cubicBezTo>
                  <a:pt x="42" y="92"/>
                  <a:pt x="42" y="92"/>
                  <a:pt x="42" y="92"/>
                </a:cubicBezTo>
                <a:cubicBezTo>
                  <a:pt x="50" y="79"/>
                  <a:pt x="50" y="79"/>
                  <a:pt x="50" y="79"/>
                </a:cubicBezTo>
                <a:cubicBezTo>
                  <a:pt x="58" y="76"/>
                  <a:pt x="58" y="76"/>
                  <a:pt x="58" y="76"/>
                </a:cubicBezTo>
                <a:cubicBezTo>
                  <a:pt x="72" y="84"/>
                  <a:pt x="72" y="84"/>
                  <a:pt x="72" y="84"/>
                </a:cubicBezTo>
                <a:cubicBezTo>
                  <a:pt x="84" y="72"/>
                  <a:pt x="84" y="72"/>
                  <a:pt x="84" y="72"/>
                </a:cubicBezTo>
                <a:cubicBezTo>
                  <a:pt x="76" y="58"/>
                  <a:pt x="76" y="58"/>
                  <a:pt x="76" y="58"/>
                </a:cubicBezTo>
                <a:close/>
                <a:moveTo>
                  <a:pt x="74" y="28"/>
                </a:moveTo>
                <a:cubicBezTo>
                  <a:pt x="86" y="28"/>
                  <a:pt x="86" y="28"/>
                  <a:pt x="86" y="28"/>
                </a:cubicBezTo>
                <a:cubicBezTo>
                  <a:pt x="86" y="28"/>
                  <a:pt x="86" y="28"/>
                  <a:pt x="86" y="28"/>
                </a:cubicBezTo>
                <a:cubicBezTo>
                  <a:pt x="86" y="28"/>
                  <a:pt x="86" y="28"/>
                  <a:pt x="86" y="28"/>
                </a:cubicBezTo>
                <a:cubicBezTo>
                  <a:pt x="86" y="28"/>
                  <a:pt x="86" y="28"/>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7" y="29"/>
                  <a:pt x="87" y="29"/>
                  <a:pt x="87" y="29"/>
                </a:cubicBezTo>
                <a:cubicBezTo>
                  <a:pt x="90" y="40"/>
                  <a:pt x="90" y="40"/>
                  <a:pt x="90" y="40"/>
                </a:cubicBezTo>
                <a:cubicBezTo>
                  <a:pt x="90" y="40"/>
                  <a:pt x="90" y="40"/>
                  <a:pt x="90" y="40"/>
                </a:cubicBezTo>
                <a:cubicBezTo>
                  <a:pt x="90" y="40"/>
                  <a:pt x="90" y="40"/>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79" y="47"/>
                  <a:pt x="79" y="47"/>
                  <a:pt x="79" y="47"/>
                </a:cubicBezTo>
                <a:cubicBezTo>
                  <a:pt x="79" y="47"/>
                  <a:pt x="79" y="47"/>
                  <a:pt x="78" y="47"/>
                </a:cubicBezTo>
                <a:cubicBezTo>
                  <a:pt x="78" y="46"/>
                  <a:pt x="78" y="46"/>
                  <a:pt x="79" y="46"/>
                </a:cubicBezTo>
                <a:cubicBezTo>
                  <a:pt x="88" y="40"/>
                  <a:pt x="88" y="40"/>
                  <a:pt x="88" y="40"/>
                </a:cubicBezTo>
                <a:cubicBezTo>
                  <a:pt x="85" y="30"/>
                  <a:pt x="85" y="30"/>
                  <a:pt x="85" y="30"/>
                </a:cubicBezTo>
                <a:cubicBezTo>
                  <a:pt x="74" y="30"/>
                  <a:pt x="74" y="30"/>
                  <a:pt x="74" y="30"/>
                </a:cubicBezTo>
                <a:cubicBezTo>
                  <a:pt x="74" y="30"/>
                  <a:pt x="74" y="30"/>
                  <a:pt x="74" y="29"/>
                </a:cubicBezTo>
                <a:cubicBezTo>
                  <a:pt x="74" y="29"/>
                  <a:pt x="74" y="28"/>
                  <a:pt x="74" y="28"/>
                </a:cubicBezTo>
                <a:close/>
                <a:moveTo>
                  <a:pt x="41" y="31"/>
                </a:moveTo>
                <a:cubicBezTo>
                  <a:pt x="42" y="32"/>
                  <a:pt x="41" y="33"/>
                  <a:pt x="40" y="33"/>
                </a:cubicBezTo>
                <a:cubicBezTo>
                  <a:pt x="37" y="35"/>
                  <a:pt x="34" y="38"/>
                  <a:pt x="32" y="42"/>
                </a:cubicBezTo>
                <a:cubicBezTo>
                  <a:pt x="32" y="43"/>
                  <a:pt x="31" y="44"/>
                  <a:pt x="31" y="44"/>
                </a:cubicBezTo>
                <a:cubicBezTo>
                  <a:pt x="30" y="43"/>
                  <a:pt x="30" y="42"/>
                  <a:pt x="30" y="41"/>
                </a:cubicBezTo>
                <a:cubicBezTo>
                  <a:pt x="32" y="37"/>
                  <a:pt x="35" y="34"/>
                  <a:pt x="39" y="31"/>
                </a:cubicBezTo>
                <a:cubicBezTo>
                  <a:pt x="40" y="31"/>
                  <a:pt x="41" y="31"/>
                  <a:pt x="41" y="31"/>
                </a:cubicBezTo>
                <a:close/>
                <a:moveTo>
                  <a:pt x="17" y="64"/>
                </a:move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5" y="64"/>
                  <a:pt x="5" y="64"/>
                  <a:pt x="5" y="64"/>
                </a:cubicBezTo>
                <a:cubicBezTo>
                  <a:pt x="5" y="64"/>
                  <a:pt x="5" y="64"/>
                  <a:pt x="5" y="64"/>
                </a:cubicBezTo>
                <a:cubicBezTo>
                  <a:pt x="5" y="64"/>
                  <a:pt x="5" y="64"/>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12" y="45"/>
                  <a:pt x="12" y="45"/>
                  <a:pt x="12" y="45"/>
                </a:cubicBezTo>
                <a:cubicBezTo>
                  <a:pt x="13" y="45"/>
                  <a:pt x="13" y="45"/>
                  <a:pt x="13" y="45"/>
                </a:cubicBezTo>
                <a:cubicBezTo>
                  <a:pt x="14" y="46"/>
                  <a:pt x="13" y="46"/>
                  <a:pt x="13" y="47"/>
                </a:cubicBezTo>
                <a:cubicBezTo>
                  <a:pt x="4" y="52"/>
                  <a:pt x="4" y="52"/>
                  <a:pt x="4" y="52"/>
                </a:cubicBezTo>
                <a:cubicBezTo>
                  <a:pt x="7" y="62"/>
                  <a:pt x="7" y="62"/>
                  <a:pt x="7" y="62"/>
                </a:cubicBezTo>
                <a:cubicBezTo>
                  <a:pt x="17" y="62"/>
                  <a:pt x="17" y="62"/>
                  <a:pt x="17" y="62"/>
                </a:cubicBezTo>
                <a:cubicBezTo>
                  <a:pt x="18" y="62"/>
                  <a:pt x="18" y="63"/>
                  <a:pt x="18" y="63"/>
                </a:cubicBezTo>
                <a:cubicBezTo>
                  <a:pt x="18" y="63"/>
                  <a:pt x="18" y="64"/>
                  <a:pt x="17" y="64"/>
                </a:cubicBezTo>
                <a:close/>
                <a:moveTo>
                  <a:pt x="20" y="13"/>
                </a:moveTo>
                <a:cubicBezTo>
                  <a:pt x="12" y="20"/>
                  <a:pt x="12" y="20"/>
                  <a:pt x="12" y="20"/>
                </a:cubicBezTo>
                <a:cubicBezTo>
                  <a:pt x="18" y="29"/>
                  <a:pt x="18" y="29"/>
                  <a:pt x="18" y="29"/>
                </a:cubicBezTo>
                <a:cubicBezTo>
                  <a:pt x="18" y="30"/>
                  <a:pt x="18" y="30"/>
                  <a:pt x="17" y="31"/>
                </a:cubicBezTo>
                <a:cubicBezTo>
                  <a:pt x="17" y="31"/>
                  <a:pt x="16" y="31"/>
                  <a:pt x="16" y="3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19"/>
                  <a:pt x="11" y="19"/>
                </a:cubicBezTo>
                <a:cubicBezTo>
                  <a:pt x="11" y="19"/>
                  <a:pt x="11" y="19"/>
                  <a:pt x="11" y="19"/>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30" y="17"/>
                  <a:pt x="30" y="17"/>
                  <a:pt x="30" y="17"/>
                </a:cubicBezTo>
                <a:cubicBezTo>
                  <a:pt x="30" y="17"/>
                  <a:pt x="30" y="17"/>
                  <a:pt x="30" y="18"/>
                </a:cubicBezTo>
                <a:cubicBezTo>
                  <a:pt x="30" y="18"/>
                  <a:pt x="29" y="18"/>
                  <a:pt x="29" y="18"/>
                </a:cubicBezTo>
                <a:lnTo>
                  <a:pt x="20" y="13"/>
                </a:lnTo>
                <a:close/>
                <a:moveTo>
                  <a:pt x="26" y="40"/>
                </a:moveTo>
                <a:cubicBezTo>
                  <a:pt x="25" y="41"/>
                  <a:pt x="25" y="42"/>
                  <a:pt x="24" y="42"/>
                </a:cubicBezTo>
                <a:cubicBezTo>
                  <a:pt x="23" y="42"/>
                  <a:pt x="23" y="41"/>
                  <a:pt x="24" y="40"/>
                </a:cubicBezTo>
                <a:cubicBezTo>
                  <a:pt x="26" y="33"/>
                  <a:pt x="30" y="28"/>
                  <a:pt x="36" y="25"/>
                </a:cubicBezTo>
                <a:cubicBezTo>
                  <a:pt x="37" y="24"/>
                  <a:pt x="38" y="24"/>
                  <a:pt x="39" y="25"/>
                </a:cubicBezTo>
                <a:cubicBezTo>
                  <a:pt x="39" y="26"/>
                  <a:pt x="38" y="26"/>
                  <a:pt x="37" y="27"/>
                </a:cubicBezTo>
                <a:cubicBezTo>
                  <a:pt x="32" y="30"/>
                  <a:pt x="28" y="34"/>
                  <a:pt x="26" y="40"/>
                </a:cubicBezTo>
                <a:close/>
                <a:moveTo>
                  <a:pt x="47" y="80"/>
                </a:move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0" y="90"/>
                </a:cubicBezTo>
                <a:cubicBezTo>
                  <a:pt x="40" y="90"/>
                  <a:pt x="40" y="90"/>
                  <a:pt x="40" y="90"/>
                </a:cubicBezTo>
                <a:cubicBezTo>
                  <a:pt x="40" y="90"/>
                  <a:pt x="40" y="90"/>
                  <a:pt x="40" y="90"/>
                </a:cubicBezTo>
                <a:cubicBezTo>
                  <a:pt x="40" y="90"/>
                  <a:pt x="40" y="90"/>
                  <a:pt x="40" y="90"/>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8" y="87"/>
                </a:cubicBezTo>
                <a:cubicBezTo>
                  <a:pt x="28" y="87"/>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75"/>
                  <a:pt x="28" y="75"/>
                  <a:pt x="28" y="75"/>
                </a:cubicBezTo>
                <a:cubicBezTo>
                  <a:pt x="28" y="74"/>
                  <a:pt x="29" y="74"/>
                  <a:pt x="29" y="74"/>
                </a:cubicBezTo>
                <a:cubicBezTo>
                  <a:pt x="29" y="74"/>
                  <a:pt x="30" y="74"/>
                  <a:pt x="30" y="75"/>
                </a:cubicBezTo>
                <a:cubicBezTo>
                  <a:pt x="30" y="86"/>
                  <a:pt x="30" y="86"/>
                  <a:pt x="30" y="86"/>
                </a:cubicBezTo>
                <a:cubicBezTo>
                  <a:pt x="40" y="88"/>
                  <a:pt x="40" y="88"/>
                  <a:pt x="40" y="88"/>
                </a:cubicBezTo>
                <a:cubicBezTo>
                  <a:pt x="46" y="79"/>
                  <a:pt x="46" y="79"/>
                  <a:pt x="46" y="79"/>
                </a:cubicBezTo>
                <a:cubicBezTo>
                  <a:pt x="46" y="79"/>
                  <a:pt x="46" y="78"/>
                  <a:pt x="47" y="79"/>
                </a:cubicBezTo>
                <a:cubicBezTo>
                  <a:pt x="47" y="79"/>
                  <a:pt x="47" y="79"/>
                  <a:pt x="47" y="80"/>
                </a:cubicBezTo>
                <a:close/>
                <a:moveTo>
                  <a:pt x="48" y="54"/>
                </a:moveTo>
                <a:cubicBezTo>
                  <a:pt x="44" y="55"/>
                  <a:pt x="39" y="53"/>
                  <a:pt x="38" y="48"/>
                </a:cubicBezTo>
                <a:cubicBezTo>
                  <a:pt x="37" y="44"/>
                  <a:pt x="39" y="39"/>
                  <a:pt x="44" y="38"/>
                </a:cubicBezTo>
                <a:cubicBezTo>
                  <a:pt x="48" y="37"/>
                  <a:pt x="53" y="39"/>
                  <a:pt x="54" y="44"/>
                </a:cubicBezTo>
                <a:cubicBezTo>
                  <a:pt x="55" y="48"/>
                  <a:pt x="52" y="53"/>
                  <a:pt x="48" y="54"/>
                </a:cubicBezTo>
                <a:close/>
                <a:moveTo>
                  <a:pt x="52" y="4"/>
                </a:moveTo>
                <a:cubicBezTo>
                  <a:pt x="46" y="13"/>
                  <a:pt x="46" y="13"/>
                  <a:pt x="46" y="13"/>
                </a:cubicBezTo>
                <a:cubicBezTo>
                  <a:pt x="46" y="14"/>
                  <a:pt x="45" y="14"/>
                  <a:pt x="45" y="14"/>
                </a:cubicBezTo>
                <a:cubicBezTo>
                  <a:pt x="45" y="13"/>
                  <a:pt x="45" y="13"/>
                  <a:pt x="45" y="12"/>
                </a:cubicBezTo>
                <a:cubicBezTo>
                  <a:pt x="51" y="3"/>
                  <a:pt x="51" y="3"/>
                  <a:pt x="51" y="3"/>
                </a:cubicBezTo>
                <a:cubicBezTo>
                  <a:pt x="51" y="3"/>
                  <a:pt x="51" y="3"/>
                  <a:pt x="51" y="3"/>
                </a:cubicBezTo>
                <a:cubicBezTo>
                  <a:pt x="51" y="3"/>
                  <a:pt x="51" y="3"/>
                  <a:pt x="51" y="3"/>
                </a:cubicBezTo>
                <a:cubicBezTo>
                  <a:pt x="51" y="3"/>
                  <a:pt x="51" y="3"/>
                  <a:pt x="51" y="3"/>
                </a:cubicBezTo>
                <a:cubicBezTo>
                  <a:pt x="51" y="3"/>
                  <a:pt x="51" y="3"/>
                  <a:pt x="51" y="3"/>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17"/>
                  <a:pt x="63" y="17"/>
                  <a:pt x="63" y="17"/>
                </a:cubicBezTo>
                <a:cubicBezTo>
                  <a:pt x="63" y="18"/>
                  <a:pt x="63" y="18"/>
                  <a:pt x="63" y="18"/>
                </a:cubicBezTo>
                <a:cubicBezTo>
                  <a:pt x="62" y="18"/>
                  <a:pt x="62" y="18"/>
                  <a:pt x="62" y="17"/>
                </a:cubicBezTo>
                <a:cubicBezTo>
                  <a:pt x="62" y="7"/>
                  <a:pt x="62" y="7"/>
                  <a:pt x="62" y="7"/>
                </a:cubicBezTo>
                <a:lnTo>
                  <a:pt x="52" y="4"/>
                </a:lnTo>
                <a:close/>
                <a:moveTo>
                  <a:pt x="81" y="72"/>
                </a:move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73" y="81"/>
                  <a:pt x="73" y="81"/>
                  <a:pt x="73" y="81"/>
                </a:cubicBezTo>
                <a:cubicBezTo>
                  <a:pt x="73" y="81"/>
                  <a:pt x="73" y="81"/>
                  <a:pt x="73" y="81"/>
                </a:cubicBezTo>
                <a:cubicBezTo>
                  <a:pt x="73" y="81"/>
                  <a:pt x="73" y="81"/>
                  <a:pt x="73" y="81"/>
                </a:cubicBezTo>
                <a:cubicBezTo>
                  <a:pt x="73" y="81"/>
                  <a:pt x="73" y="81"/>
                  <a:pt x="73"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62" y="76"/>
                  <a:pt x="62" y="76"/>
                  <a:pt x="62" y="76"/>
                </a:cubicBezTo>
                <a:cubicBezTo>
                  <a:pt x="61" y="75"/>
                  <a:pt x="61" y="75"/>
                  <a:pt x="62" y="75"/>
                </a:cubicBezTo>
                <a:cubicBezTo>
                  <a:pt x="62" y="74"/>
                  <a:pt x="62" y="74"/>
                  <a:pt x="63" y="74"/>
                </a:cubicBezTo>
                <a:cubicBezTo>
                  <a:pt x="72" y="80"/>
                  <a:pt x="72" y="80"/>
                  <a:pt x="72" y="80"/>
                </a:cubicBezTo>
                <a:cubicBezTo>
                  <a:pt x="79" y="72"/>
                  <a:pt x="79" y="72"/>
                  <a:pt x="79" y="72"/>
                </a:cubicBezTo>
                <a:cubicBezTo>
                  <a:pt x="74" y="63"/>
                  <a:pt x="74" y="63"/>
                  <a:pt x="74" y="63"/>
                </a:cubicBezTo>
                <a:cubicBezTo>
                  <a:pt x="74" y="62"/>
                  <a:pt x="74" y="62"/>
                  <a:pt x="74" y="62"/>
                </a:cubicBezTo>
                <a:cubicBezTo>
                  <a:pt x="75" y="61"/>
                  <a:pt x="75" y="62"/>
                  <a:pt x="75" y="62"/>
                </a:cubicBezTo>
                <a:cubicBezTo>
                  <a:pt x="81" y="72"/>
                  <a:pt x="81" y="72"/>
                  <a:pt x="81" y="72"/>
                </a:cubicBezTo>
                <a:cubicBezTo>
                  <a:pt x="81" y="72"/>
                  <a:pt x="81" y="72"/>
                  <a:pt x="81" y="72"/>
                </a:cubicBezTo>
                <a:close/>
              </a:path>
            </a:pathLst>
          </a:custGeom>
          <a:solidFill>
            <a:schemeClr val="accent1"/>
          </a:solidFill>
          <a:ln>
            <a:noFill/>
          </a:ln>
          <a:extLst/>
        </p:spPr>
        <p:txBody>
          <a:bodyPr/>
          <a:lstStyle/>
          <a:p>
            <a:endParaRPr altLang="en-US" lang="zh-CN"/>
          </a:p>
        </p:txBody>
      </p:sp>
      <p:sp>
        <p:nvSpPr>
          <p:cNvPr id="29" name="Freeform 502"/>
          <p:cNvSpPr>
            <a:spLocks noEditPoints="1"/>
          </p:cNvSpPr>
          <p:nvPr/>
        </p:nvSpPr>
        <p:spPr bwMode="auto">
          <a:xfrm>
            <a:off x="7716837" y="3293156"/>
            <a:ext cx="587375" cy="434975"/>
          </a:xfrm>
          <a:custGeom>
            <a:gdLst>
              <a:gd fmla="*/ 581886 w 107" name="T0"/>
              <a:gd fmla="*/ 181698 h 79" name="T1"/>
              <a:gd fmla="*/ 93321 w 107" name="T2"/>
              <a:gd fmla="*/ 181698 h 79" name="T3"/>
              <a:gd fmla="*/ 87832 w 107" name="T4"/>
              <a:gd fmla="*/ 192710 h 79" name="T5"/>
              <a:gd fmla="*/ 0 w 107" name="T6"/>
              <a:gd fmla="*/ 434975 h 79" name="T7"/>
              <a:gd fmla="*/ 499543 w 107" name="T8"/>
              <a:gd fmla="*/ 434975 h 79" name="T9"/>
              <a:gd fmla="*/ 587375 w 107" name="T10"/>
              <a:gd fmla="*/ 192710 h 79" name="T11"/>
              <a:gd fmla="*/ 581886 w 107" name="T12"/>
              <a:gd fmla="*/ 181698 h 79" name="T13"/>
              <a:gd fmla="*/ 93321 w 107" name="T14"/>
              <a:gd fmla="*/ 165180 h 79" name="T15"/>
              <a:gd fmla="*/ 499543 w 107" name="T16"/>
              <a:gd fmla="*/ 165180 h 79" name="T17"/>
              <a:gd fmla="*/ 499543 w 107" name="T18"/>
              <a:gd fmla="*/ 77084 h 79" name="T19"/>
              <a:gd fmla="*/ 494054 w 107" name="T20"/>
              <a:gd fmla="*/ 71578 h 79" name="T21"/>
              <a:gd fmla="*/ 225069 w 107" name="T22"/>
              <a:gd fmla="*/ 71578 h 79" name="T23"/>
              <a:gd fmla="*/ 219579 w 107" name="T24"/>
              <a:gd fmla="*/ 66072 h 79" name="T25"/>
              <a:gd fmla="*/ 219579 w 107" name="T26"/>
              <a:gd fmla="*/ 27530 h 79" name="T27"/>
              <a:gd fmla="*/ 192132 w 107" name="T28"/>
              <a:gd fmla="*/ 0 h 79" name="T29"/>
              <a:gd fmla="*/ 27447 w 107" name="T30"/>
              <a:gd fmla="*/ 0 h 79" name="T31"/>
              <a:gd fmla="*/ 0 w 107" name="T32"/>
              <a:gd fmla="*/ 27530 h 79" name="T33"/>
              <a:gd fmla="*/ 0 w 107" name="T34"/>
              <a:gd fmla="*/ 385421 h 79" name="T35"/>
              <a:gd fmla="*/ 71363 w 107" name="T36"/>
              <a:gd fmla="*/ 187204 h 79" name="T37"/>
              <a:gd fmla="*/ 93321 w 107" name="T38"/>
              <a:gd fmla="*/ 165180 h 7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79" w="107">
                <a:moveTo>
                  <a:pt x="106" y="33"/>
                </a:moveTo>
                <a:cubicBezTo>
                  <a:pt x="17" y="33"/>
                  <a:pt x="17" y="33"/>
                  <a:pt x="17" y="33"/>
                </a:cubicBezTo>
                <a:cubicBezTo>
                  <a:pt x="17" y="33"/>
                  <a:pt x="16" y="34"/>
                  <a:pt x="16" y="35"/>
                </a:cubicBezTo>
                <a:cubicBezTo>
                  <a:pt x="0" y="79"/>
                  <a:pt x="0" y="79"/>
                  <a:pt x="0" y="79"/>
                </a:cubicBezTo>
                <a:cubicBezTo>
                  <a:pt x="91" y="79"/>
                  <a:pt x="91" y="79"/>
                  <a:pt x="91" y="79"/>
                </a:cubicBezTo>
                <a:cubicBezTo>
                  <a:pt x="107" y="35"/>
                  <a:pt x="107" y="35"/>
                  <a:pt x="107" y="35"/>
                </a:cubicBezTo>
                <a:cubicBezTo>
                  <a:pt x="107" y="34"/>
                  <a:pt x="107" y="33"/>
                  <a:pt x="106" y="33"/>
                </a:cubicBezTo>
                <a:close/>
                <a:moveTo>
                  <a:pt x="17" y="30"/>
                </a:moveTo>
                <a:cubicBezTo>
                  <a:pt x="91" y="30"/>
                  <a:pt x="91" y="30"/>
                  <a:pt x="91" y="30"/>
                </a:cubicBezTo>
                <a:cubicBezTo>
                  <a:pt x="91" y="14"/>
                  <a:pt x="91" y="14"/>
                  <a:pt x="91" y="14"/>
                </a:cubicBezTo>
                <a:cubicBezTo>
                  <a:pt x="91" y="13"/>
                  <a:pt x="90" y="13"/>
                  <a:pt x="90" y="13"/>
                </a:cubicBezTo>
                <a:cubicBezTo>
                  <a:pt x="41" y="13"/>
                  <a:pt x="41" y="13"/>
                  <a:pt x="41" y="13"/>
                </a:cubicBezTo>
                <a:cubicBezTo>
                  <a:pt x="40" y="13"/>
                  <a:pt x="40" y="12"/>
                  <a:pt x="40" y="12"/>
                </a:cubicBezTo>
                <a:cubicBezTo>
                  <a:pt x="40" y="5"/>
                  <a:pt x="40" y="5"/>
                  <a:pt x="40" y="5"/>
                </a:cubicBezTo>
                <a:cubicBezTo>
                  <a:pt x="40" y="2"/>
                  <a:pt x="38" y="0"/>
                  <a:pt x="35" y="0"/>
                </a:cubicBezTo>
                <a:cubicBezTo>
                  <a:pt x="5" y="0"/>
                  <a:pt x="5" y="0"/>
                  <a:pt x="5" y="0"/>
                </a:cubicBezTo>
                <a:cubicBezTo>
                  <a:pt x="2" y="0"/>
                  <a:pt x="0" y="2"/>
                  <a:pt x="0" y="5"/>
                </a:cubicBezTo>
                <a:cubicBezTo>
                  <a:pt x="0" y="70"/>
                  <a:pt x="0" y="70"/>
                  <a:pt x="0" y="70"/>
                </a:cubicBezTo>
                <a:cubicBezTo>
                  <a:pt x="13" y="34"/>
                  <a:pt x="13" y="34"/>
                  <a:pt x="13" y="34"/>
                </a:cubicBezTo>
                <a:cubicBezTo>
                  <a:pt x="13" y="32"/>
                  <a:pt x="15" y="30"/>
                  <a:pt x="17" y="30"/>
                </a:cubicBezTo>
                <a:close/>
              </a:path>
            </a:pathLst>
          </a:custGeom>
          <a:solidFill>
            <a:schemeClr val="accent1"/>
          </a:solidFill>
          <a:ln>
            <a:noFill/>
          </a:ln>
          <a:extLst/>
        </p:spPr>
        <p:txBody>
          <a:bodyPr/>
          <a:lstStyle/>
          <a:p>
            <a:endParaRPr altLang="en-US" lang="zh-CN"/>
          </a:p>
        </p:txBody>
      </p:sp>
      <p:sp>
        <p:nvSpPr>
          <p:cNvPr id="30" name="Freeform 375"/>
          <p:cNvSpPr>
            <a:spLocks noEditPoints="1"/>
          </p:cNvSpPr>
          <p:nvPr/>
        </p:nvSpPr>
        <p:spPr bwMode="auto">
          <a:xfrm>
            <a:off x="8974137" y="4013881"/>
            <a:ext cx="460375" cy="511175"/>
          </a:xfrm>
          <a:custGeom>
            <a:gdLst>
              <a:gd fmla="*/ 153458 w 84" name="T0"/>
              <a:gd fmla="*/ 412238 h 93" name="T1"/>
              <a:gd fmla="*/ 323359 w 84" name="T2"/>
              <a:gd fmla="*/ 258336 h 93" name="T3"/>
              <a:gd fmla="*/ 153458 w 84" name="T4"/>
              <a:gd fmla="*/ 104434 h 93" name="T5"/>
              <a:gd fmla="*/ 153458 w 84" name="T6"/>
              <a:gd fmla="*/ 186881 h 93" name="T7"/>
              <a:gd fmla="*/ 0 w 84" name="T8"/>
              <a:gd fmla="*/ 186881 h 93" name="T9"/>
              <a:gd fmla="*/ 0 w 84" name="T10"/>
              <a:gd fmla="*/ 329790 h 93" name="T11"/>
              <a:gd fmla="*/ 153458 w 84" name="T12"/>
              <a:gd fmla="*/ 329790 h 93" name="T13"/>
              <a:gd fmla="*/ 153458 w 84" name="T14"/>
              <a:gd fmla="*/ 412238 h 93" name="T15"/>
              <a:gd fmla="*/ 460375 w 84" name="T16"/>
              <a:gd fmla="*/ 461706 h 93" name="T17"/>
              <a:gd fmla="*/ 460375 w 84" name="T18"/>
              <a:gd fmla="*/ 49469 h 93" name="T19"/>
              <a:gd fmla="*/ 405568 w 84" name="T20"/>
              <a:gd fmla="*/ 0 h 93" name="T21"/>
              <a:gd fmla="*/ 131536 w 84" name="T22"/>
              <a:gd fmla="*/ 0 h 93" name="T23"/>
              <a:gd fmla="*/ 82210 w 84" name="T24"/>
              <a:gd fmla="*/ 49469 h 93" name="T25"/>
              <a:gd fmla="*/ 82210 w 84" name="T26"/>
              <a:gd fmla="*/ 170392 h 93" name="T27"/>
              <a:gd fmla="*/ 109613 w 84" name="T28"/>
              <a:gd fmla="*/ 170392 h 93" name="T29"/>
              <a:gd fmla="*/ 109613 w 84" name="T30"/>
              <a:gd fmla="*/ 49469 h 93" name="T31"/>
              <a:gd fmla="*/ 131536 w 84" name="T32"/>
              <a:gd fmla="*/ 27483 h 93" name="T33"/>
              <a:gd fmla="*/ 405568 w 84" name="T34"/>
              <a:gd fmla="*/ 27483 h 93" name="T35"/>
              <a:gd fmla="*/ 432972 w 84" name="T36"/>
              <a:gd fmla="*/ 49469 h 93" name="T37"/>
              <a:gd fmla="*/ 432972 w 84" name="T38"/>
              <a:gd fmla="*/ 461706 h 93" name="T39"/>
              <a:gd fmla="*/ 405568 w 84" name="T40"/>
              <a:gd fmla="*/ 483692 h 93" name="T41"/>
              <a:gd fmla="*/ 131536 w 84" name="T42"/>
              <a:gd fmla="*/ 483692 h 93" name="T43"/>
              <a:gd fmla="*/ 109613 w 84" name="T44"/>
              <a:gd fmla="*/ 461706 h 93" name="T45"/>
              <a:gd fmla="*/ 109613 w 84" name="T46"/>
              <a:gd fmla="*/ 346280 h 93" name="T47"/>
              <a:gd fmla="*/ 82210 w 84" name="T48"/>
              <a:gd fmla="*/ 346280 h 93" name="T49"/>
              <a:gd fmla="*/ 82210 w 84" name="T50"/>
              <a:gd fmla="*/ 461706 h 93" name="T51"/>
              <a:gd fmla="*/ 131536 w 84" name="T52"/>
              <a:gd fmla="*/ 511175 h 93" name="T53"/>
              <a:gd fmla="*/ 405568 w 84" name="T54"/>
              <a:gd fmla="*/ 511175 h 93" name="T55"/>
              <a:gd fmla="*/ 460375 w 84" name="T56"/>
              <a:gd fmla="*/ 461706 h 9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93" w="84">
                <a:moveTo>
                  <a:pt x="28" y="75"/>
                </a:moveTo>
                <a:cubicBezTo>
                  <a:pt x="59" y="47"/>
                  <a:pt x="59" y="47"/>
                  <a:pt x="59" y="47"/>
                </a:cubicBezTo>
                <a:cubicBezTo>
                  <a:pt x="28" y="19"/>
                  <a:pt x="28" y="19"/>
                  <a:pt x="28" y="19"/>
                </a:cubicBezTo>
                <a:cubicBezTo>
                  <a:pt x="28" y="34"/>
                  <a:pt x="28" y="34"/>
                  <a:pt x="28" y="34"/>
                </a:cubicBezTo>
                <a:cubicBezTo>
                  <a:pt x="0" y="34"/>
                  <a:pt x="0" y="34"/>
                  <a:pt x="0" y="34"/>
                </a:cubicBezTo>
                <a:cubicBezTo>
                  <a:pt x="0" y="60"/>
                  <a:pt x="0" y="60"/>
                  <a:pt x="0" y="60"/>
                </a:cubicBezTo>
                <a:cubicBezTo>
                  <a:pt x="28" y="60"/>
                  <a:pt x="28" y="60"/>
                  <a:pt x="28" y="60"/>
                </a:cubicBezTo>
                <a:lnTo>
                  <a:pt x="28" y="75"/>
                </a:lnTo>
                <a:close/>
                <a:moveTo>
                  <a:pt x="84" y="84"/>
                </a:moveTo>
                <a:cubicBezTo>
                  <a:pt x="84" y="9"/>
                  <a:pt x="84" y="9"/>
                  <a:pt x="84" y="9"/>
                </a:cubicBezTo>
                <a:cubicBezTo>
                  <a:pt x="84" y="4"/>
                  <a:pt x="79" y="0"/>
                  <a:pt x="74" y="0"/>
                </a:cubicBezTo>
                <a:cubicBezTo>
                  <a:pt x="24" y="0"/>
                  <a:pt x="24" y="0"/>
                  <a:pt x="24" y="0"/>
                </a:cubicBezTo>
                <a:cubicBezTo>
                  <a:pt x="19" y="0"/>
                  <a:pt x="15" y="4"/>
                  <a:pt x="15" y="9"/>
                </a:cubicBezTo>
                <a:cubicBezTo>
                  <a:pt x="15" y="31"/>
                  <a:pt x="15" y="31"/>
                  <a:pt x="15" y="31"/>
                </a:cubicBezTo>
                <a:cubicBezTo>
                  <a:pt x="20" y="31"/>
                  <a:pt x="20" y="31"/>
                  <a:pt x="20" y="31"/>
                </a:cubicBezTo>
                <a:cubicBezTo>
                  <a:pt x="20" y="9"/>
                  <a:pt x="20" y="9"/>
                  <a:pt x="20" y="9"/>
                </a:cubicBezTo>
                <a:cubicBezTo>
                  <a:pt x="20" y="7"/>
                  <a:pt x="22" y="5"/>
                  <a:pt x="24" y="5"/>
                </a:cubicBezTo>
                <a:cubicBezTo>
                  <a:pt x="74" y="5"/>
                  <a:pt x="74" y="5"/>
                  <a:pt x="74" y="5"/>
                </a:cubicBezTo>
                <a:cubicBezTo>
                  <a:pt x="77" y="5"/>
                  <a:pt x="78" y="7"/>
                  <a:pt x="79" y="9"/>
                </a:cubicBezTo>
                <a:cubicBezTo>
                  <a:pt x="79" y="84"/>
                  <a:pt x="79" y="84"/>
                  <a:pt x="79" y="84"/>
                </a:cubicBezTo>
                <a:cubicBezTo>
                  <a:pt x="78" y="86"/>
                  <a:pt x="77" y="88"/>
                  <a:pt x="74" y="88"/>
                </a:cubicBezTo>
                <a:cubicBezTo>
                  <a:pt x="24" y="88"/>
                  <a:pt x="24" y="88"/>
                  <a:pt x="24" y="88"/>
                </a:cubicBezTo>
                <a:cubicBezTo>
                  <a:pt x="22" y="88"/>
                  <a:pt x="20" y="86"/>
                  <a:pt x="20" y="84"/>
                </a:cubicBezTo>
                <a:cubicBezTo>
                  <a:pt x="20" y="63"/>
                  <a:pt x="20" y="63"/>
                  <a:pt x="20" y="63"/>
                </a:cubicBezTo>
                <a:cubicBezTo>
                  <a:pt x="15" y="63"/>
                  <a:pt x="15" y="63"/>
                  <a:pt x="15" y="63"/>
                </a:cubicBezTo>
                <a:cubicBezTo>
                  <a:pt x="15" y="84"/>
                  <a:pt x="15" y="84"/>
                  <a:pt x="15" y="84"/>
                </a:cubicBezTo>
                <a:cubicBezTo>
                  <a:pt x="15" y="90"/>
                  <a:pt x="19" y="93"/>
                  <a:pt x="24" y="93"/>
                </a:cubicBezTo>
                <a:cubicBezTo>
                  <a:pt x="74" y="93"/>
                  <a:pt x="74" y="93"/>
                  <a:pt x="74" y="93"/>
                </a:cubicBezTo>
                <a:cubicBezTo>
                  <a:pt x="79" y="93"/>
                  <a:pt x="84" y="90"/>
                  <a:pt x="84" y="84"/>
                </a:cubicBezTo>
                <a:close/>
              </a:path>
            </a:pathLst>
          </a:custGeom>
          <a:solidFill>
            <a:schemeClr val="accent1"/>
          </a:solidFill>
          <a:ln>
            <a:noFill/>
          </a:ln>
          <a:extLst/>
        </p:spPr>
        <p:txBody>
          <a:bodyPr/>
          <a:lstStyle/>
          <a:p>
            <a:endParaRPr altLang="en-US" lang="zh-CN"/>
          </a:p>
        </p:txBody>
      </p:sp>
      <p:sp>
        <p:nvSpPr>
          <p:cNvPr id="31" name="Freeform 376"/>
          <p:cNvSpPr>
            <a:spLocks noEditPoints="1"/>
          </p:cNvSpPr>
          <p:nvPr/>
        </p:nvSpPr>
        <p:spPr bwMode="auto">
          <a:xfrm>
            <a:off x="8772525" y="3288393"/>
            <a:ext cx="444500" cy="444500"/>
          </a:xfrm>
          <a:custGeom>
            <a:gdLst>
              <a:gd fmla="*/ 109753 w 81" name="T0"/>
              <a:gd fmla="*/ 214019 h 81" name="T1"/>
              <a:gd fmla="*/ 214019 w 81" name="T2"/>
              <a:gd fmla="*/ 104265 h 81" name="T3"/>
              <a:gd fmla="*/ 109753 w 81" name="T4"/>
              <a:gd fmla="*/ 0 h 81" name="T5"/>
              <a:gd fmla="*/ 0 w 81" name="T6"/>
              <a:gd fmla="*/ 104265 h 81" name="T7"/>
              <a:gd fmla="*/ 109753 w 81" name="T8"/>
              <a:gd fmla="*/ 214019 h 81" name="T9"/>
              <a:gd fmla="*/ 109753 w 81" name="T10"/>
              <a:gd fmla="*/ 38414 h 81" name="T11"/>
              <a:gd fmla="*/ 170117 w 81" name="T12"/>
              <a:gd fmla="*/ 104265 h 81" name="T13"/>
              <a:gd fmla="*/ 109753 w 81" name="T14"/>
              <a:gd fmla="*/ 170117 h 81" name="T15"/>
              <a:gd fmla="*/ 43901 w 81" name="T16"/>
              <a:gd fmla="*/ 104265 h 81" name="T17"/>
              <a:gd fmla="*/ 109753 w 81" name="T18"/>
              <a:gd fmla="*/ 38414 h 81" name="T19"/>
              <a:gd fmla="*/ 340235 w 81" name="T20"/>
              <a:gd fmla="*/ 230481 h 81" name="T21"/>
              <a:gd fmla="*/ 230481 w 81" name="T22"/>
              <a:gd fmla="*/ 340235 h 81" name="T23"/>
              <a:gd fmla="*/ 340235 w 81" name="T24"/>
              <a:gd fmla="*/ 444500 h 81" name="T25"/>
              <a:gd fmla="*/ 444500 w 81" name="T26"/>
              <a:gd fmla="*/ 340235 h 81" name="T27"/>
              <a:gd fmla="*/ 340235 w 81" name="T28"/>
              <a:gd fmla="*/ 230481 h 81" name="T29"/>
              <a:gd fmla="*/ 340235 w 81" name="T30"/>
              <a:gd fmla="*/ 400599 h 81" name="T31"/>
              <a:gd fmla="*/ 274383 w 81" name="T32"/>
              <a:gd fmla="*/ 340235 h 81" name="T33"/>
              <a:gd fmla="*/ 340235 w 81" name="T34"/>
              <a:gd fmla="*/ 274383 h 81" name="T35"/>
              <a:gd fmla="*/ 400599 w 81" name="T36"/>
              <a:gd fmla="*/ 340235 h 81" name="T37"/>
              <a:gd fmla="*/ 340235 w 81" name="T38"/>
              <a:gd fmla="*/ 400599 h 81" name="T39"/>
              <a:gd fmla="*/ 406086 w 81" name="T40"/>
              <a:gd fmla="*/ 5488 h 81" name="T41"/>
              <a:gd fmla="*/ 10975 w 81" name="T42"/>
              <a:gd fmla="*/ 400599 h 81" name="T43"/>
              <a:gd fmla="*/ 43901 w 81" name="T44"/>
              <a:gd fmla="*/ 439012 h 81" name="T45"/>
              <a:gd fmla="*/ 439012 w 81" name="T46"/>
              <a:gd fmla="*/ 43901 h 81" name="T47"/>
              <a:gd fmla="*/ 406086 w 81" name="T48"/>
              <a:gd fmla="*/ 5488 h 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81" w="81">
                <a:moveTo>
                  <a:pt x="20" y="39"/>
                </a:moveTo>
                <a:cubicBezTo>
                  <a:pt x="31" y="39"/>
                  <a:pt x="39" y="30"/>
                  <a:pt x="39" y="19"/>
                </a:cubicBezTo>
                <a:cubicBezTo>
                  <a:pt x="39" y="8"/>
                  <a:pt x="31" y="0"/>
                  <a:pt x="20" y="0"/>
                </a:cubicBezTo>
                <a:cubicBezTo>
                  <a:pt x="9" y="0"/>
                  <a:pt x="0" y="8"/>
                  <a:pt x="0" y="19"/>
                </a:cubicBezTo>
                <a:cubicBezTo>
                  <a:pt x="0" y="30"/>
                  <a:pt x="9" y="39"/>
                  <a:pt x="20" y="39"/>
                </a:cubicBezTo>
                <a:close/>
                <a:moveTo>
                  <a:pt x="20" y="7"/>
                </a:moveTo>
                <a:cubicBezTo>
                  <a:pt x="26" y="7"/>
                  <a:pt x="31" y="13"/>
                  <a:pt x="31" y="19"/>
                </a:cubicBezTo>
                <a:cubicBezTo>
                  <a:pt x="31" y="25"/>
                  <a:pt x="26" y="31"/>
                  <a:pt x="20" y="31"/>
                </a:cubicBezTo>
                <a:cubicBezTo>
                  <a:pt x="13" y="31"/>
                  <a:pt x="8" y="25"/>
                  <a:pt x="8" y="19"/>
                </a:cubicBezTo>
                <a:cubicBezTo>
                  <a:pt x="8" y="13"/>
                  <a:pt x="13" y="7"/>
                  <a:pt x="20" y="7"/>
                </a:cubicBezTo>
                <a:close/>
                <a:moveTo>
                  <a:pt x="62" y="42"/>
                </a:moveTo>
                <a:cubicBezTo>
                  <a:pt x="51" y="42"/>
                  <a:pt x="42" y="51"/>
                  <a:pt x="42" y="62"/>
                </a:cubicBezTo>
                <a:cubicBezTo>
                  <a:pt x="42" y="73"/>
                  <a:pt x="51" y="81"/>
                  <a:pt x="62" y="81"/>
                </a:cubicBezTo>
                <a:cubicBezTo>
                  <a:pt x="73" y="81"/>
                  <a:pt x="81" y="73"/>
                  <a:pt x="81" y="62"/>
                </a:cubicBezTo>
                <a:cubicBezTo>
                  <a:pt x="81" y="51"/>
                  <a:pt x="73" y="42"/>
                  <a:pt x="62" y="42"/>
                </a:cubicBezTo>
                <a:close/>
                <a:moveTo>
                  <a:pt x="62" y="73"/>
                </a:moveTo>
                <a:cubicBezTo>
                  <a:pt x="55" y="73"/>
                  <a:pt x="50" y="68"/>
                  <a:pt x="50" y="62"/>
                </a:cubicBezTo>
                <a:cubicBezTo>
                  <a:pt x="50" y="56"/>
                  <a:pt x="55" y="50"/>
                  <a:pt x="62" y="50"/>
                </a:cubicBezTo>
                <a:cubicBezTo>
                  <a:pt x="68" y="50"/>
                  <a:pt x="73" y="56"/>
                  <a:pt x="73" y="62"/>
                </a:cubicBezTo>
                <a:cubicBezTo>
                  <a:pt x="73" y="68"/>
                  <a:pt x="68" y="73"/>
                  <a:pt x="62" y="73"/>
                </a:cubicBezTo>
                <a:close/>
                <a:moveTo>
                  <a:pt x="74" y="1"/>
                </a:moveTo>
                <a:cubicBezTo>
                  <a:pt x="2" y="73"/>
                  <a:pt x="2" y="73"/>
                  <a:pt x="2" y="73"/>
                </a:cubicBezTo>
                <a:cubicBezTo>
                  <a:pt x="8" y="80"/>
                  <a:pt x="8" y="80"/>
                  <a:pt x="8" y="80"/>
                </a:cubicBezTo>
                <a:cubicBezTo>
                  <a:pt x="80" y="8"/>
                  <a:pt x="80" y="8"/>
                  <a:pt x="80" y="8"/>
                </a:cubicBezTo>
                <a:lnTo>
                  <a:pt x="74" y="1"/>
                </a:lnTo>
                <a:close/>
              </a:path>
            </a:pathLst>
          </a:custGeom>
          <a:solidFill>
            <a:schemeClr val="accent1"/>
          </a:solidFill>
          <a:ln>
            <a:noFill/>
          </a:ln>
          <a:extLst/>
        </p:spPr>
        <p:txBody>
          <a:bodyPr/>
          <a:lstStyle/>
          <a:p>
            <a:endParaRPr altLang="en-US" lang="zh-CN"/>
          </a:p>
        </p:txBody>
      </p:sp>
      <p:sp>
        <p:nvSpPr>
          <p:cNvPr id="32" name="Freeform 377"/>
          <p:cNvSpPr>
            <a:spLocks noEditPoints="1"/>
          </p:cNvSpPr>
          <p:nvPr/>
        </p:nvSpPr>
        <p:spPr bwMode="auto">
          <a:xfrm>
            <a:off x="8929687" y="1559606"/>
            <a:ext cx="434975" cy="509587"/>
          </a:xfrm>
          <a:custGeom>
            <a:gdLst>
              <a:gd fmla="*/ 434975 w 79" name="T0"/>
              <a:gd fmla="*/ 49315 h 93" name="T1"/>
              <a:gd fmla="*/ 60566 w 79" name="T2"/>
              <a:gd fmla="*/ 0 h 93" name="T3"/>
              <a:gd fmla="*/ 0 w 79" name="T4"/>
              <a:gd fmla="*/ 460272 h 93" name="T5"/>
              <a:gd fmla="*/ 374409 w 79" name="T6"/>
              <a:gd fmla="*/ 509587 h 93" name="T7"/>
              <a:gd fmla="*/ 55060 w 79" name="T8"/>
              <a:gd fmla="*/ 87671 h 93" name="T9"/>
              <a:gd fmla="*/ 352385 w 79" name="T10"/>
              <a:gd fmla="*/ 54794 h 93" name="T11"/>
              <a:gd fmla="*/ 379915 w 79" name="T12"/>
              <a:gd fmla="*/ 147945 h 93" name="T13"/>
              <a:gd fmla="*/ 88096 w 79" name="T14"/>
              <a:gd fmla="*/ 180821 h 93" name="T15"/>
              <a:gd fmla="*/ 55060 w 79" name="T16"/>
              <a:gd fmla="*/ 87671 h 93" name="T17"/>
              <a:gd fmla="*/ 379915 w 79" name="T18"/>
              <a:gd fmla="*/ 268492 h 93" name="T19"/>
              <a:gd fmla="*/ 335867 w 79" name="T20"/>
              <a:gd fmla="*/ 273972 h 93" name="T21"/>
              <a:gd fmla="*/ 330361 w 79" name="T22"/>
              <a:gd fmla="*/ 246574 h 93" name="T23"/>
              <a:gd fmla="*/ 374409 w 79" name="T24"/>
              <a:gd fmla="*/ 241095 h 93" name="T25"/>
              <a:gd fmla="*/ 110120 w 79" name="T26"/>
              <a:gd fmla="*/ 443834 h 93" name="T27"/>
              <a:gd fmla="*/ 66072 w 79" name="T28"/>
              <a:gd fmla="*/ 449313 h 93" name="T29"/>
              <a:gd fmla="*/ 55060 w 79" name="T30"/>
              <a:gd fmla="*/ 421916 h 93" name="T31"/>
              <a:gd fmla="*/ 99108 w 79" name="T32"/>
              <a:gd fmla="*/ 416437 h 93" name="T33"/>
              <a:gd fmla="*/ 110120 w 79" name="T34"/>
              <a:gd fmla="*/ 443834 h 93" name="T35"/>
              <a:gd fmla="*/ 99108 w 79" name="T36"/>
              <a:gd fmla="*/ 361642 h 93" name="T37"/>
              <a:gd fmla="*/ 55060 w 79" name="T38"/>
              <a:gd fmla="*/ 356163 h 93" name="T39"/>
              <a:gd fmla="*/ 66072 w 79" name="T40"/>
              <a:gd fmla="*/ 328766 h 93" name="T41"/>
              <a:gd fmla="*/ 110120 w 79" name="T42"/>
              <a:gd fmla="*/ 334245 h 93" name="T43"/>
              <a:gd fmla="*/ 110120 w 79" name="T44"/>
              <a:gd fmla="*/ 268492 h 93" name="T45"/>
              <a:gd fmla="*/ 66072 w 79" name="T46"/>
              <a:gd fmla="*/ 273972 h 93" name="T47"/>
              <a:gd fmla="*/ 55060 w 79" name="T48"/>
              <a:gd fmla="*/ 246574 h 93" name="T49"/>
              <a:gd fmla="*/ 99108 w 79" name="T50"/>
              <a:gd fmla="*/ 241095 h 93" name="T51"/>
              <a:gd fmla="*/ 110120 w 79" name="T52"/>
              <a:gd fmla="*/ 268492 h 93" name="T53"/>
              <a:gd fmla="*/ 192710 w 79" name="T54"/>
              <a:gd fmla="*/ 449313 h 93" name="T55"/>
              <a:gd fmla="*/ 148662 w 79" name="T56"/>
              <a:gd fmla="*/ 443834 h 93" name="T57"/>
              <a:gd fmla="*/ 154168 w 79" name="T58"/>
              <a:gd fmla="*/ 416437 h 93" name="T59"/>
              <a:gd fmla="*/ 198216 w 79" name="T60"/>
              <a:gd fmla="*/ 421916 h 93" name="T61"/>
              <a:gd fmla="*/ 198216 w 79" name="T62"/>
              <a:gd fmla="*/ 356163 h 93" name="T63"/>
              <a:gd fmla="*/ 154168 w 79" name="T64"/>
              <a:gd fmla="*/ 361642 h 93" name="T65"/>
              <a:gd fmla="*/ 148662 w 79" name="T66"/>
              <a:gd fmla="*/ 334245 h 93" name="T67"/>
              <a:gd fmla="*/ 192710 w 79" name="T68"/>
              <a:gd fmla="*/ 328766 h 93" name="T69"/>
              <a:gd fmla="*/ 198216 w 79" name="T70"/>
              <a:gd fmla="*/ 356163 h 93" name="T71"/>
              <a:gd fmla="*/ 192710 w 79" name="T72"/>
              <a:gd fmla="*/ 273972 h 93" name="T73"/>
              <a:gd fmla="*/ 148662 w 79" name="T74"/>
              <a:gd fmla="*/ 268492 h 93" name="T75"/>
              <a:gd fmla="*/ 154168 w 79" name="T76"/>
              <a:gd fmla="*/ 241095 h 93" name="T77"/>
              <a:gd fmla="*/ 198216 w 79" name="T78"/>
              <a:gd fmla="*/ 246574 h 93" name="T79"/>
              <a:gd fmla="*/ 291819 w 79" name="T80"/>
              <a:gd fmla="*/ 443834 h 93" name="T81"/>
              <a:gd fmla="*/ 247771 w 79" name="T82"/>
              <a:gd fmla="*/ 449313 h 93" name="T83"/>
              <a:gd fmla="*/ 236759 w 79" name="T84"/>
              <a:gd fmla="*/ 421916 h 93" name="T85"/>
              <a:gd fmla="*/ 280807 w 79" name="T86"/>
              <a:gd fmla="*/ 416437 h 93" name="T87"/>
              <a:gd fmla="*/ 291819 w 79" name="T88"/>
              <a:gd fmla="*/ 443834 h 93" name="T89"/>
              <a:gd fmla="*/ 280807 w 79" name="T90"/>
              <a:gd fmla="*/ 361642 h 93" name="T91"/>
              <a:gd fmla="*/ 236759 w 79" name="T92"/>
              <a:gd fmla="*/ 356163 h 93" name="T93"/>
              <a:gd fmla="*/ 247771 w 79" name="T94"/>
              <a:gd fmla="*/ 328766 h 93" name="T95"/>
              <a:gd fmla="*/ 291819 w 79" name="T96"/>
              <a:gd fmla="*/ 334245 h 93" name="T97"/>
              <a:gd fmla="*/ 291819 w 79" name="T98"/>
              <a:gd fmla="*/ 268492 h 93" name="T99"/>
              <a:gd fmla="*/ 247771 w 79" name="T100"/>
              <a:gd fmla="*/ 273972 h 93" name="T101"/>
              <a:gd fmla="*/ 236759 w 79" name="T102"/>
              <a:gd fmla="*/ 246574 h 93" name="T103"/>
              <a:gd fmla="*/ 280807 w 79" name="T104"/>
              <a:gd fmla="*/ 241095 h 93" name="T105"/>
              <a:gd fmla="*/ 291819 w 79" name="T106"/>
              <a:gd fmla="*/ 268492 h 93" name="T107"/>
              <a:gd fmla="*/ 374409 w 79" name="T108"/>
              <a:gd fmla="*/ 449313 h 93" name="T109"/>
              <a:gd fmla="*/ 330361 w 79" name="T110"/>
              <a:gd fmla="*/ 443834 h 93" name="T111"/>
              <a:gd fmla="*/ 335867 w 79" name="T112"/>
              <a:gd fmla="*/ 416437 h 93" name="T113"/>
              <a:gd fmla="*/ 379915 w 79" name="T114"/>
              <a:gd fmla="*/ 421916 h 93" name="T115"/>
              <a:gd fmla="*/ 379915 w 79" name="T116"/>
              <a:gd fmla="*/ 356163 h 93" name="T117"/>
              <a:gd fmla="*/ 335867 w 79" name="T118"/>
              <a:gd fmla="*/ 361642 h 93" name="T119"/>
              <a:gd fmla="*/ 330361 w 79" name="T120"/>
              <a:gd fmla="*/ 334245 h 93" name="T121"/>
              <a:gd fmla="*/ 374409 w 79" name="T122"/>
              <a:gd fmla="*/ 328766 h 93" name="T123"/>
              <a:gd fmla="*/ 379915 w 79" name="T124"/>
              <a:gd fmla="*/ 356163 h 9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93" w="79">
                <a:moveTo>
                  <a:pt x="79" y="84"/>
                </a:moveTo>
                <a:cubicBezTo>
                  <a:pt x="79" y="9"/>
                  <a:pt x="79" y="9"/>
                  <a:pt x="79" y="9"/>
                </a:cubicBezTo>
                <a:cubicBezTo>
                  <a:pt x="79" y="4"/>
                  <a:pt x="74" y="0"/>
                  <a:pt x="68" y="0"/>
                </a:cubicBezTo>
                <a:cubicBezTo>
                  <a:pt x="11" y="0"/>
                  <a:pt x="11" y="0"/>
                  <a:pt x="11" y="0"/>
                </a:cubicBezTo>
                <a:cubicBezTo>
                  <a:pt x="5" y="0"/>
                  <a:pt x="0" y="4"/>
                  <a:pt x="0" y="9"/>
                </a:cubicBezTo>
                <a:cubicBezTo>
                  <a:pt x="0" y="84"/>
                  <a:pt x="0" y="84"/>
                  <a:pt x="0" y="84"/>
                </a:cubicBezTo>
                <a:cubicBezTo>
                  <a:pt x="0" y="90"/>
                  <a:pt x="5" y="93"/>
                  <a:pt x="11" y="93"/>
                </a:cubicBezTo>
                <a:cubicBezTo>
                  <a:pt x="68" y="93"/>
                  <a:pt x="68" y="93"/>
                  <a:pt x="68" y="93"/>
                </a:cubicBezTo>
                <a:cubicBezTo>
                  <a:pt x="74" y="93"/>
                  <a:pt x="79" y="90"/>
                  <a:pt x="79" y="84"/>
                </a:cubicBezTo>
                <a:close/>
                <a:moveTo>
                  <a:pt x="10" y="16"/>
                </a:moveTo>
                <a:cubicBezTo>
                  <a:pt x="10" y="13"/>
                  <a:pt x="13" y="10"/>
                  <a:pt x="16" y="10"/>
                </a:cubicBezTo>
                <a:cubicBezTo>
                  <a:pt x="64" y="10"/>
                  <a:pt x="64" y="10"/>
                  <a:pt x="64" y="10"/>
                </a:cubicBezTo>
                <a:cubicBezTo>
                  <a:pt x="67" y="10"/>
                  <a:pt x="69" y="13"/>
                  <a:pt x="69" y="16"/>
                </a:cubicBezTo>
                <a:cubicBezTo>
                  <a:pt x="69" y="27"/>
                  <a:pt x="69" y="27"/>
                  <a:pt x="69" y="27"/>
                </a:cubicBezTo>
                <a:cubicBezTo>
                  <a:pt x="69" y="30"/>
                  <a:pt x="67" y="33"/>
                  <a:pt x="64" y="33"/>
                </a:cubicBezTo>
                <a:cubicBezTo>
                  <a:pt x="16" y="33"/>
                  <a:pt x="16" y="33"/>
                  <a:pt x="16" y="33"/>
                </a:cubicBezTo>
                <a:cubicBezTo>
                  <a:pt x="13" y="33"/>
                  <a:pt x="10" y="30"/>
                  <a:pt x="10" y="27"/>
                </a:cubicBezTo>
                <a:lnTo>
                  <a:pt x="10" y="16"/>
                </a:lnTo>
                <a:close/>
                <a:moveTo>
                  <a:pt x="69" y="45"/>
                </a:moveTo>
                <a:cubicBezTo>
                  <a:pt x="69" y="49"/>
                  <a:pt x="69" y="49"/>
                  <a:pt x="69" y="49"/>
                </a:cubicBezTo>
                <a:cubicBezTo>
                  <a:pt x="69" y="50"/>
                  <a:pt x="69" y="50"/>
                  <a:pt x="68" y="50"/>
                </a:cubicBezTo>
                <a:cubicBezTo>
                  <a:pt x="61" y="50"/>
                  <a:pt x="61" y="50"/>
                  <a:pt x="61" y="50"/>
                </a:cubicBezTo>
                <a:cubicBezTo>
                  <a:pt x="61" y="50"/>
                  <a:pt x="60" y="50"/>
                  <a:pt x="60" y="49"/>
                </a:cubicBezTo>
                <a:cubicBezTo>
                  <a:pt x="60" y="45"/>
                  <a:pt x="60" y="45"/>
                  <a:pt x="60" y="45"/>
                </a:cubicBezTo>
                <a:cubicBezTo>
                  <a:pt x="60" y="44"/>
                  <a:pt x="61" y="44"/>
                  <a:pt x="61" y="44"/>
                </a:cubicBezTo>
                <a:cubicBezTo>
                  <a:pt x="68" y="44"/>
                  <a:pt x="68" y="44"/>
                  <a:pt x="68" y="44"/>
                </a:cubicBezTo>
                <a:cubicBezTo>
                  <a:pt x="69" y="44"/>
                  <a:pt x="69" y="44"/>
                  <a:pt x="69" y="45"/>
                </a:cubicBezTo>
                <a:close/>
                <a:moveTo>
                  <a:pt x="20" y="81"/>
                </a:moveTo>
                <a:cubicBezTo>
                  <a:pt x="20" y="82"/>
                  <a:pt x="19" y="82"/>
                  <a:pt x="18" y="82"/>
                </a:cubicBezTo>
                <a:cubicBezTo>
                  <a:pt x="12" y="82"/>
                  <a:pt x="12" y="82"/>
                  <a:pt x="12" y="82"/>
                </a:cubicBezTo>
                <a:cubicBezTo>
                  <a:pt x="11" y="82"/>
                  <a:pt x="10" y="82"/>
                  <a:pt x="10" y="81"/>
                </a:cubicBezTo>
                <a:cubicBezTo>
                  <a:pt x="10" y="77"/>
                  <a:pt x="10" y="77"/>
                  <a:pt x="10" y="77"/>
                </a:cubicBezTo>
                <a:cubicBezTo>
                  <a:pt x="10" y="76"/>
                  <a:pt x="11" y="76"/>
                  <a:pt x="12" y="76"/>
                </a:cubicBezTo>
                <a:cubicBezTo>
                  <a:pt x="18" y="76"/>
                  <a:pt x="18" y="76"/>
                  <a:pt x="18" y="76"/>
                </a:cubicBezTo>
                <a:cubicBezTo>
                  <a:pt x="19" y="76"/>
                  <a:pt x="20" y="76"/>
                  <a:pt x="20" y="77"/>
                </a:cubicBezTo>
                <a:lnTo>
                  <a:pt x="20" y="81"/>
                </a:lnTo>
                <a:close/>
                <a:moveTo>
                  <a:pt x="20" y="65"/>
                </a:moveTo>
                <a:cubicBezTo>
                  <a:pt x="20" y="66"/>
                  <a:pt x="19" y="66"/>
                  <a:pt x="18" y="66"/>
                </a:cubicBezTo>
                <a:cubicBezTo>
                  <a:pt x="12" y="66"/>
                  <a:pt x="12" y="66"/>
                  <a:pt x="12" y="66"/>
                </a:cubicBezTo>
                <a:cubicBezTo>
                  <a:pt x="11" y="66"/>
                  <a:pt x="10" y="66"/>
                  <a:pt x="10" y="65"/>
                </a:cubicBezTo>
                <a:cubicBezTo>
                  <a:pt x="10" y="61"/>
                  <a:pt x="10" y="61"/>
                  <a:pt x="10" y="61"/>
                </a:cubicBezTo>
                <a:cubicBezTo>
                  <a:pt x="10" y="60"/>
                  <a:pt x="11" y="60"/>
                  <a:pt x="12" y="60"/>
                </a:cubicBezTo>
                <a:cubicBezTo>
                  <a:pt x="18" y="60"/>
                  <a:pt x="18" y="60"/>
                  <a:pt x="18" y="60"/>
                </a:cubicBezTo>
                <a:cubicBezTo>
                  <a:pt x="19" y="60"/>
                  <a:pt x="20" y="60"/>
                  <a:pt x="20" y="61"/>
                </a:cubicBezTo>
                <a:lnTo>
                  <a:pt x="20" y="65"/>
                </a:lnTo>
                <a:close/>
                <a:moveTo>
                  <a:pt x="20" y="49"/>
                </a:moveTo>
                <a:cubicBezTo>
                  <a:pt x="20" y="50"/>
                  <a:pt x="19" y="50"/>
                  <a:pt x="18" y="50"/>
                </a:cubicBezTo>
                <a:cubicBezTo>
                  <a:pt x="12" y="50"/>
                  <a:pt x="12" y="50"/>
                  <a:pt x="12" y="50"/>
                </a:cubicBezTo>
                <a:cubicBezTo>
                  <a:pt x="11" y="50"/>
                  <a:pt x="10" y="50"/>
                  <a:pt x="10" y="49"/>
                </a:cubicBezTo>
                <a:cubicBezTo>
                  <a:pt x="10" y="45"/>
                  <a:pt x="10" y="45"/>
                  <a:pt x="10" y="45"/>
                </a:cubicBezTo>
                <a:cubicBezTo>
                  <a:pt x="10" y="44"/>
                  <a:pt x="11" y="44"/>
                  <a:pt x="12" y="44"/>
                </a:cubicBezTo>
                <a:cubicBezTo>
                  <a:pt x="18" y="44"/>
                  <a:pt x="18" y="44"/>
                  <a:pt x="18" y="44"/>
                </a:cubicBezTo>
                <a:cubicBezTo>
                  <a:pt x="19" y="44"/>
                  <a:pt x="20" y="44"/>
                  <a:pt x="20" y="45"/>
                </a:cubicBezTo>
                <a:lnTo>
                  <a:pt x="20" y="49"/>
                </a:lnTo>
                <a:close/>
                <a:moveTo>
                  <a:pt x="36" y="81"/>
                </a:moveTo>
                <a:cubicBezTo>
                  <a:pt x="36" y="82"/>
                  <a:pt x="35" y="82"/>
                  <a:pt x="35" y="82"/>
                </a:cubicBezTo>
                <a:cubicBezTo>
                  <a:pt x="28" y="82"/>
                  <a:pt x="28" y="82"/>
                  <a:pt x="28" y="82"/>
                </a:cubicBezTo>
                <a:cubicBezTo>
                  <a:pt x="27" y="82"/>
                  <a:pt x="27" y="82"/>
                  <a:pt x="27" y="81"/>
                </a:cubicBezTo>
                <a:cubicBezTo>
                  <a:pt x="27" y="77"/>
                  <a:pt x="27" y="77"/>
                  <a:pt x="27" y="77"/>
                </a:cubicBezTo>
                <a:cubicBezTo>
                  <a:pt x="27" y="76"/>
                  <a:pt x="27" y="76"/>
                  <a:pt x="28" y="76"/>
                </a:cubicBezTo>
                <a:cubicBezTo>
                  <a:pt x="35" y="76"/>
                  <a:pt x="35" y="76"/>
                  <a:pt x="35" y="76"/>
                </a:cubicBezTo>
                <a:cubicBezTo>
                  <a:pt x="35" y="76"/>
                  <a:pt x="36" y="76"/>
                  <a:pt x="36" y="77"/>
                </a:cubicBezTo>
                <a:lnTo>
                  <a:pt x="36" y="81"/>
                </a:lnTo>
                <a:close/>
                <a:moveTo>
                  <a:pt x="36" y="65"/>
                </a:moveTo>
                <a:cubicBezTo>
                  <a:pt x="36" y="66"/>
                  <a:pt x="35" y="66"/>
                  <a:pt x="35" y="66"/>
                </a:cubicBezTo>
                <a:cubicBezTo>
                  <a:pt x="28" y="66"/>
                  <a:pt x="28" y="66"/>
                  <a:pt x="28" y="66"/>
                </a:cubicBezTo>
                <a:cubicBezTo>
                  <a:pt x="27" y="66"/>
                  <a:pt x="27" y="66"/>
                  <a:pt x="27" y="65"/>
                </a:cubicBezTo>
                <a:cubicBezTo>
                  <a:pt x="27" y="61"/>
                  <a:pt x="27" y="61"/>
                  <a:pt x="27" y="61"/>
                </a:cubicBezTo>
                <a:cubicBezTo>
                  <a:pt x="27" y="60"/>
                  <a:pt x="27" y="60"/>
                  <a:pt x="28" y="60"/>
                </a:cubicBezTo>
                <a:cubicBezTo>
                  <a:pt x="35" y="60"/>
                  <a:pt x="35" y="60"/>
                  <a:pt x="35" y="60"/>
                </a:cubicBezTo>
                <a:cubicBezTo>
                  <a:pt x="35" y="60"/>
                  <a:pt x="36" y="60"/>
                  <a:pt x="36" y="61"/>
                </a:cubicBezTo>
                <a:lnTo>
                  <a:pt x="36" y="65"/>
                </a:lnTo>
                <a:close/>
                <a:moveTo>
                  <a:pt x="36" y="49"/>
                </a:moveTo>
                <a:cubicBezTo>
                  <a:pt x="36" y="50"/>
                  <a:pt x="35" y="50"/>
                  <a:pt x="35" y="50"/>
                </a:cubicBezTo>
                <a:cubicBezTo>
                  <a:pt x="28" y="50"/>
                  <a:pt x="28" y="50"/>
                  <a:pt x="28" y="50"/>
                </a:cubicBezTo>
                <a:cubicBezTo>
                  <a:pt x="27" y="50"/>
                  <a:pt x="27" y="50"/>
                  <a:pt x="27" y="49"/>
                </a:cubicBezTo>
                <a:cubicBezTo>
                  <a:pt x="27" y="45"/>
                  <a:pt x="27" y="45"/>
                  <a:pt x="27" y="45"/>
                </a:cubicBezTo>
                <a:cubicBezTo>
                  <a:pt x="27" y="44"/>
                  <a:pt x="27" y="44"/>
                  <a:pt x="28" y="44"/>
                </a:cubicBezTo>
                <a:cubicBezTo>
                  <a:pt x="35" y="44"/>
                  <a:pt x="35" y="44"/>
                  <a:pt x="35" y="44"/>
                </a:cubicBezTo>
                <a:cubicBezTo>
                  <a:pt x="35" y="44"/>
                  <a:pt x="36" y="44"/>
                  <a:pt x="36" y="45"/>
                </a:cubicBezTo>
                <a:lnTo>
                  <a:pt x="36" y="49"/>
                </a:lnTo>
                <a:close/>
                <a:moveTo>
                  <a:pt x="53" y="81"/>
                </a:moveTo>
                <a:cubicBezTo>
                  <a:pt x="53" y="82"/>
                  <a:pt x="52" y="82"/>
                  <a:pt x="51" y="82"/>
                </a:cubicBezTo>
                <a:cubicBezTo>
                  <a:pt x="45" y="82"/>
                  <a:pt x="45" y="82"/>
                  <a:pt x="45" y="82"/>
                </a:cubicBezTo>
                <a:cubicBezTo>
                  <a:pt x="44" y="82"/>
                  <a:pt x="43" y="82"/>
                  <a:pt x="43" y="81"/>
                </a:cubicBezTo>
                <a:cubicBezTo>
                  <a:pt x="43" y="77"/>
                  <a:pt x="43" y="77"/>
                  <a:pt x="43" y="77"/>
                </a:cubicBezTo>
                <a:cubicBezTo>
                  <a:pt x="43" y="76"/>
                  <a:pt x="44" y="76"/>
                  <a:pt x="45" y="76"/>
                </a:cubicBezTo>
                <a:cubicBezTo>
                  <a:pt x="51" y="76"/>
                  <a:pt x="51" y="76"/>
                  <a:pt x="51" y="76"/>
                </a:cubicBezTo>
                <a:cubicBezTo>
                  <a:pt x="52" y="76"/>
                  <a:pt x="53" y="76"/>
                  <a:pt x="53" y="77"/>
                </a:cubicBezTo>
                <a:lnTo>
                  <a:pt x="53" y="81"/>
                </a:lnTo>
                <a:close/>
                <a:moveTo>
                  <a:pt x="53" y="65"/>
                </a:moveTo>
                <a:cubicBezTo>
                  <a:pt x="53" y="66"/>
                  <a:pt x="52" y="66"/>
                  <a:pt x="51" y="66"/>
                </a:cubicBezTo>
                <a:cubicBezTo>
                  <a:pt x="45" y="66"/>
                  <a:pt x="45" y="66"/>
                  <a:pt x="45" y="66"/>
                </a:cubicBezTo>
                <a:cubicBezTo>
                  <a:pt x="44" y="66"/>
                  <a:pt x="43" y="66"/>
                  <a:pt x="43" y="65"/>
                </a:cubicBezTo>
                <a:cubicBezTo>
                  <a:pt x="43" y="61"/>
                  <a:pt x="43" y="61"/>
                  <a:pt x="43" y="61"/>
                </a:cubicBezTo>
                <a:cubicBezTo>
                  <a:pt x="43" y="60"/>
                  <a:pt x="44" y="60"/>
                  <a:pt x="45" y="60"/>
                </a:cubicBezTo>
                <a:cubicBezTo>
                  <a:pt x="51" y="60"/>
                  <a:pt x="51" y="60"/>
                  <a:pt x="51" y="60"/>
                </a:cubicBezTo>
                <a:cubicBezTo>
                  <a:pt x="52" y="60"/>
                  <a:pt x="53" y="60"/>
                  <a:pt x="53" y="61"/>
                </a:cubicBezTo>
                <a:lnTo>
                  <a:pt x="53" y="65"/>
                </a:lnTo>
                <a:close/>
                <a:moveTo>
                  <a:pt x="53" y="49"/>
                </a:moveTo>
                <a:cubicBezTo>
                  <a:pt x="53" y="50"/>
                  <a:pt x="52" y="50"/>
                  <a:pt x="51" y="50"/>
                </a:cubicBezTo>
                <a:cubicBezTo>
                  <a:pt x="45" y="50"/>
                  <a:pt x="45" y="50"/>
                  <a:pt x="45" y="50"/>
                </a:cubicBezTo>
                <a:cubicBezTo>
                  <a:pt x="44" y="50"/>
                  <a:pt x="43" y="50"/>
                  <a:pt x="43" y="49"/>
                </a:cubicBezTo>
                <a:cubicBezTo>
                  <a:pt x="43" y="45"/>
                  <a:pt x="43" y="45"/>
                  <a:pt x="43" y="45"/>
                </a:cubicBezTo>
                <a:cubicBezTo>
                  <a:pt x="43" y="44"/>
                  <a:pt x="44" y="44"/>
                  <a:pt x="45" y="44"/>
                </a:cubicBezTo>
                <a:cubicBezTo>
                  <a:pt x="51" y="44"/>
                  <a:pt x="51" y="44"/>
                  <a:pt x="51" y="44"/>
                </a:cubicBezTo>
                <a:cubicBezTo>
                  <a:pt x="52" y="44"/>
                  <a:pt x="53" y="44"/>
                  <a:pt x="53" y="45"/>
                </a:cubicBezTo>
                <a:lnTo>
                  <a:pt x="53" y="49"/>
                </a:lnTo>
                <a:close/>
                <a:moveTo>
                  <a:pt x="69" y="81"/>
                </a:moveTo>
                <a:cubicBezTo>
                  <a:pt x="69" y="82"/>
                  <a:pt x="69" y="82"/>
                  <a:pt x="68" y="82"/>
                </a:cubicBezTo>
                <a:cubicBezTo>
                  <a:pt x="61" y="82"/>
                  <a:pt x="61" y="82"/>
                  <a:pt x="61" y="82"/>
                </a:cubicBezTo>
                <a:cubicBezTo>
                  <a:pt x="61" y="82"/>
                  <a:pt x="60" y="82"/>
                  <a:pt x="60" y="81"/>
                </a:cubicBezTo>
                <a:cubicBezTo>
                  <a:pt x="60" y="77"/>
                  <a:pt x="60" y="77"/>
                  <a:pt x="60" y="77"/>
                </a:cubicBezTo>
                <a:cubicBezTo>
                  <a:pt x="60" y="76"/>
                  <a:pt x="61" y="76"/>
                  <a:pt x="61" y="76"/>
                </a:cubicBezTo>
                <a:cubicBezTo>
                  <a:pt x="68" y="76"/>
                  <a:pt x="68" y="76"/>
                  <a:pt x="68" y="76"/>
                </a:cubicBezTo>
                <a:cubicBezTo>
                  <a:pt x="69" y="76"/>
                  <a:pt x="69" y="76"/>
                  <a:pt x="69" y="77"/>
                </a:cubicBezTo>
                <a:lnTo>
                  <a:pt x="69" y="81"/>
                </a:lnTo>
                <a:close/>
                <a:moveTo>
                  <a:pt x="69" y="65"/>
                </a:moveTo>
                <a:cubicBezTo>
                  <a:pt x="69" y="66"/>
                  <a:pt x="69" y="66"/>
                  <a:pt x="68" y="66"/>
                </a:cubicBezTo>
                <a:cubicBezTo>
                  <a:pt x="61" y="66"/>
                  <a:pt x="61" y="66"/>
                  <a:pt x="61" y="66"/>
                </a:cubicBezTo>
                <a:cubicBezTo>
                  <a:pt x="61" y="66"/>
                  <a:pt x="60" y="66"/>
                  <a:pt x="60" y="65"/>
                </a:cubicBezTo>
                <a:cubicBezTo>
                  <a:pt x="60" y="61"/>
                  <a:pt x="60" y="61"/>
                  <a:pt x="60" y="61"/>
                </a:cubicBezTo>
                <a:cubicBezTo>
                  <a:pt x="60" y="60"/>
                  <a:pt x="61" y="60"/>
                  <a:pt x="61" y="60"/>
                </a:cubicBezTo>
                <a:cubicBezTo>
                  <a:pt x="68" y="60"/>
                  <a:pt x="68" y="60"/>
                  <a:pt x="68" y="60"/>
                </a:cubicBezTo>
                <a:cubicBezTo>
                  <a:pt x="69" y="60"/>
                  <a:pt x="69" y="60"/>
                  <a:pt x="69" y="61"/>
                </a:cubicBezTo>
                <a:lnTo>
                  <a:pt x="69" y="65"/>
                </a:lnTo>
                <a:close/>
              </a:path>
            </a:pathLst>
          </a:custGeom>
          <a:solidFill>
            <a:schemeClr val="accent1"/>
          </a:solidFill>
          <a:ln>
            <a:noFill/>
          </a:ln>
          <a:extLst/>
        </p:spPr>
        <p:txBody>
          <a:bodyPr/>
          <a:lstStyle/>
          <a:p>
            <a:endParaRPr altLang="en-US" lang="zh-CN"/>
          </a:p>
        </p:txBody>
      </p:sp>
      <p:sp>
        <p:nvSpPr>
          <p:cNvPr id="33" name="Freeform 378"/>
          <p:cNvSpPr>
            <a:spLocks noEditPoints="1"/>
          </p:cNvSpPr>
          <p:nvPr/>
        </p:nvSpPr>
        <p:spPr bwMode="auto">
          <a:xfrm>
            <a:off x="8759825" y="2450193"/>
            <a:ext cx="333375" cy="511175"/>
          </a:xfrm>
          <a:custGeom>
            <a:gdLst>
              <a:gd fmla="*/ 306049 w 61" name="T0"/>
              <a:gd fmla="*/ 76951 h 93" name="T1"/>
              <a:gd fmla="*/ 306049 w 61" name="T2"/>
              <a:gd fmla="*/ 32979 h 93" name="T3"/>
              <a:gd fmla="*/ 245932 w 61" name="T4"/>
              <a:gd fmla="*/ 82448 h 93" name="T5"/>
              <a:gd fmla="*/ 289654 w 61" name="T6"/>
              <a:gd fmla="*/ 0 h 93" name="T7"/>
              <a:gd fmla="*/ 92908 w 61" name="T8"/>
              <a:gd fmla="*/ 109930 h 93" name="T9"/>
              <a:gd fmla="*/ 87443 w 61" name="T10"/>
              <a:gd fmla="*/ 115427 h 93" name="T11"/>
              <a:gd fmla="*/ 158490 w 61" name="T12"/>
              <a:gd fmla="*/ 511175 h 93" name="T13"/>
              <a:gd fmla="*/ 262328 w 61" name="T14"/>
              <a:gd fmla="*/ 148406 h 93" name="T15"/>
              <a:gd fmla="*/ 284189 w 61" name="T16"/>
              <a:gd fmla="*/ 159399 h 93" name="T17"/>
              <a:gd fmla="*/ 300584 w 61" name="T18"/>
              <a:gd fmla="*/ 137413 h 93" name="T19"/>
              <a:gd fmla="*/ 300584 w 61" name="T20"/>
              <a:gd fmla="*/ 126420 h 93" name="T21"/>
              <a:gd fmla="*/ 322445 w 61" name="T22"/>
              <a:gd fmla="*/ 159399 h 93" name="T23"/>
              <a:gd fmla="*/ 278723 w 61" name="T24"/>
              <a:gd fmla="*/ 98937 h 93" name="T25"/>
              <a:gd fmla="*/ 322445 w 61" name="T26"/>
              <a:gd fmla="*/ 71455 h 93" name="T27"/>
              <a:gd fmla="*/ 295119 w 61" name="T28"/>
              <a:gd fmla="*/ 49469 h 93" name="T29"/>
              <a:gd fmla="*/ 316980 w 61" name="T30"/>
              <a:gd fmla="*/ 43972 h 93" name="T31"/>
              <a:gd fmla="*/ 306049 w 61" name="T32"/>
              <a:gd fmla="*/ 71455 h 93" name="T33"/>
              <a:gd fmla="*/ 295119 w 61" name="T34"/>
              <a:gd fmla="*/ 49469 h 93" name="T35"/>
              <a:gd fmla="*/ 185816 w 61" name="T36"/>
              <a:gd fmla="*/ 483692 h 93" name="T37"/>
              <a:gd fmla="*/ 169420 w 61" name="T38"/>
              <a:gd fmla="*/ 450713 h 93" name="T39"/>
              <a:gd fmla="*/ 158490 w 61" name="T40"/>
              <a:gd fmla="*/ 483692 h 93" name="T41"/>
              <a:gd fmla="*/ 142094 w 61" name="T42"/>
              <a:gd fmla="*/ 450713 h 93" name="T43"/>
              <a:gd fmla="*/ 98373 w 61" name="T44"/>
              <a:gd fmla="*/ 406741 h 93" name="T45"/>
              <a:gd fmla="*/ 142094 w 61" name="T46"/>
              <a:gd fmla="*/ 329790 h 93" name="T47"/>
              <a:gd fmla="*/ 142094 w 61" name="T48"/>
              <a:gd fmla="*/ 208867 h 93" name="T49"/>
              <a:gd fmla="*/ 158490 w 61" name="T50"/>
              <a:gd fmla="*/ 175888 h 93" name="T51"/>
              <a:gd fmla="*/ 169420 w 61" name="T52"/>
              <a:gd fmla="*/ 203371 h 93" name="T53"/>
              <a:gd fmla="*/ 185816 w 61" name="T54"/>
              <a:gd fmla="*/ 175888 h 93" name="T55"/>
              <a:gd fmla="*/ 224072 w 61" name="T56"/>
              <a:gd fmla="*/ 214364 h 93" name="T57"/>
              <a:gd fmla="*/ 185816 w 61" name="T58"/>
              <a:gd fmla="*/ 230853 h 93" name="T59"/>
              <a:gd fmla="*/ 229537 w 61" name="T60"/>
              <a:gd fmla="*/ 379259 h 93" name="T61"/>
              <a:gd fmla="*/ 289654 w 61" name="T62"/>
              <a:gd fmla="*/ 137413 h 93" name="T63"/>
              <a:gd fmla="*/ 284189 w 61" name="T64"/>
              <a:gd fmla="*/ 148406 h 93" name="T65"/>
              <a:gd fmla="*/ 235002 w 61" name="T66"/>
              <a:gd fmla="*/ 104434 h 93" name="T67"/>
              <a:gd fmla="*/ 273258 w 61" name="T68"/>
              <a:gd fmla="*/ 115427 h 93" name="T69"/>
              <a:gd fmla="*/ 125699 w 61" name="T70"/>
              <a:gd fmla="*/ 263832 h 93" name="T71"/>
              <a:gd fmla="*/ 142094 w 61" name="T72"/>
              <a:gd fmla="*/ 236350 h 93" name="T73"/>
              <a:gd fmla="*/ 158490 w 61" name="T74"/>
              <a:gd fmla="*/ 423231 h 93" name="T75"/>
              <a:gd fmla="*/ 169420 w 61" name="T76"/>
              <a:gd fmla="*/ 340783 h 93" name="T77"/>
              <a:gd fmla="*/ 158490 w 61" name="T78"/>
              <a:gd fmla="*/ 423231 h 93" name="T79"/>
              <a:gd fmla="*/ 169420 w 61" name="T80"/>
              <a:gd fmla="*/ 307804 h 93" name="T81"/>
              <a:gd fmla="*/ 158490 w 61" name="T82"/>
              <a:gd fmla="*/ 230853 h 93" name="T83"/>
              <a:gd fmla="*/ 185816 w 61" name="T84"/>
              <a:gd fmla="*/ 351776 h 93" name="T85"/>
              <a:gd fmla="*/ 202211 w 61" name="T86"/>
              <a:gd fmla="*/ 384755 h 9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93" w="61">
                <a:moveTo>
                  <a:pt x="48" y="17"/>
                </a:moveTo>
                <a:cubicBezTo>
                  <a:pt x="50" y="16"/>
                  <a:pt x="52" y="15"/>
                  <a:pt x="56" y="14"/>
                </a:cubicBezTo>
                <a:cubicBezTo>
                  <a:pt x="59" y="13"/>
                  <a:pt x="61" y="12"/>
                  <a:pt x="61" y="10"/>
                </a:cubicBezTo>
                <a:cubicBezTo>
                  <a:pt x="61" y="8"/>
                  <a:pt x="59" y="6"/>
                  <a:pt x="56" y="6"/>
                </a:cubicBezTo>
                <a:cubicBezTo>
                  <a:pt x="55" y="6"/>
                  <a:pt x="54" y="7"/>
                  <a:pt x="53" y="7"/>
                </a:cubicBezTo>
                <a:cubicBezTo>
                  <a:pt x="49" y="10"/>
                  <a:pt x="47" y="13"/>
                  <a:pt x="45" y="15"/>
                </a:cubicBezTo>
                <a:cubicBezTo>
                  <a:pt x="45" y="15"/>
                  <a:pt x="45" y="16"/>
                  <a:pt x="44" y="16"/>
                </a:cubicBezTo>
                <a:cubicBezTo>
                  <a:pt x="53" y="0"/>
                  <a:pt x="53" y="0"/>
                  <a:pt x="53" y="0"/>
                </a:cubicBezTo>
                <a:cubicBezTo>
                  <a:pt x="6" y="0"/>
                  <a:pt x="6" y="0"/>
                  <a:pt x="6" y="0"/>
                </a:cubicBezTo>
                <a:cubicBezTo>
                  <a:pt x="17" y="20"/>
                  <a:pt x="17" y="20"/>
                  <a:pt x="17" y="20"/>
                </a:cubicBezTo>
                <a:cubicBezTo>
                  <a:pt x="16" y="20"/>
                  <a:pt x="16" y="20"/>
                  <a:pt x="16" y="21"/>
                </a:cubicBezTo>
                <a:cubicBezTo>
                  <a:pt x="16" y="21"/>
                  <a:pt x="16" y="21"/>
                  <a:pt x="16" y="21"/>
                </a:cubicBezTo>
                <a:cubicBezTo>
                  <a:pt x="6" y="32"/>
                  <a:pt x="0" y="52"/>
                  <a:pt x="0" y="64"/>
                </a:cubicBezTo>
                <a:cubicBezTo>
                  <a:pt x="0" y="80"/>
                  <a:pt x="13" y="93"/>
                  <a:pt x="29" y="93"/>
                </a:cubicBezTo>
                <a:cubicBezTo>
                  <a:pt x="46" y="93"/>
                  <a:pt x="59" y="80"/>
                  <a:pt x="59" y="64"/>
                </a:cubicBezTo>
                <a:cubicBezTo>
                  <a:pt x="59" y="54"/>
                  <a:pt x="55" y="39"/>
                  <a:pt x="48" y="27"/>
                </a:cubicBezTo>
                <a:cubicBezTo>
                  <a:pt x="49" y="28"/>
                  <a:pt x="50" y="29"/>
                  <a:pt x="52" y="29"/>
                </a:cubicBezTo>
                <a:cubicBezTo>
                  <a:pt x="52" y="29"/>
                  <a:pt x="52" y="29"/>
                  <a:pt x="52" y="29"/>
                </a:cubicBezTo>
                <a:cubicBezTo>
                  <a:pt x="52" y="29"/>
                  <a:pt x="53" y="28"/>
                  <a:pt x="53" y="28"/>
                </a:cubicBezTo>
                <a:cubicBezTo>
                  <a:pt x="54" y="27"/>
                  <a:pt x="55" y="26"/>
                  <a:pt x="55" y="25"/>
                </a:cubicBezTo>
                <a:cubicBezTo>
                  <a:pt x="55" y="24"/>
                  <a:pt x="53" y="22"/>
                  <a:pt x="51" y="20"/>
                </a:cubicBezTo>
                <a:cubicBezTo>
                  <a:pt x="53" y="21"/>
                  <a:pt x="54" y="22"/>
                  <a:pt x="55" y="23"/>
                </a:cubicBezTo>
                <a:cubicBezTo>
                  <a:pt x="56" y="25"/>
                  <a:pt x="56" y="27"/>
                  <a:pt x="58" y="30"/>
                </a:cubicBezTo>
                <a:cubicBezTo>
                  <a:pt x="59" y="29"/>
                  <a:pt x="59" y="29"/>
                  <a:pt x="59" y="29"/>
                </a:cubicBezTo>
                <a:cubicBezTo>
                  <a:pt x="58" y="27"/>
                  <a:pt x="57" y="24"/>
                  <a:pt x="56" y="23"/>
                </a:cubicBezTo>
                <a:cubicBezTo>
                  <a:pt x="55" y="21"/>
                  <a:pt x="53" y="19"/>
                  <a:pt x="51" y="18"/>
                </a:cubicBezTo>
                <a:cubicBezTo>
                  <a:pt x="55" y="18"/>
                  <a:pt x="58" y="16"/>
                  <a:pt x="60" y="14"/>
                </a:cubicBezTo>
                <a:cubicBezTo>
                  <a:pt x="59" y="13"/>
                  <a:pt x="59" y="13"/>
                  <a:pt x="59" y="13"/>
                </a:cubicBezTo>
                <a:cubicBezTo>
                  <a:pt x="57" y="16"/>
                  <a:pt x="52" y="17"/>
                  <a:pt x="48" y="17"/>
                </a:cubicBezTo>
                <a:close/>
                <a:moveTo>
                  <a:pt x="54" y="9"/>
                </a:moveTo>
                <a:cubicBezTo>
                  <a:pt x="55" y="8"/>
                  <a:pt x="56" y="8"/>
                  <a:pt x="56" y="8"/>
                </a:cubicBezTo>
                <a:cubicBezTo>
                  <a:pt x="57" y="8"/>
                  <a:pt x="58" y="8"/>
                  <a:pt x="58" y="8"/>
                </a:cubicBezTo>
                <a:cubicBezTo>
                  <a:pt x="59" y="9"/>
                  <a:pt x="59" y="9"/>
                  <a:pt x="59" y="10"/>
                </a:cubicBezTo>
                <a:cubicBezTo>
                  <a:pt x="59" y="11"/>
                  <a:pt x="58" y="12"/>
                  <a:pt x="56" y="13"/>
                </a:cubicBezTo>
                <a:cubicBezTo>
                  <a:pt x="52" y="14"/>
                  <a:pt x="49" y="15"/>
                  <a:pt x="47" y="16"/>
                </a:cubicBezTo>
                <a:cubicBezTo>
                  <a:pt x="49" y="14"/>
                  <a:pt x="50" y="11"/>
                  <a:pt x="54" y="9"/>
                </a:cubicBezTo>
                <a:close/>
                <a:moveTo>
                  <a:pt x="34" y="81"/>
                </a:moveTo>
                <a:cubicBezTo>
                  <a:pt x="34" y="88"/>
                  <a:pt x="34" y="88"/>
                  <a:pt x="34" y="88"/>
                </a:cubicBezTo>
                <a:cubicBezTo>
                  <a:pt x="31" y="88"/>
                  <a:pt x="31" y="88"/>
                  <a:pt x="31" y="88"/>
                </a:cubicBezTo>
                <a:cubicBezTo>
                  <a:pt x="31" y="82"/>
                  <a:pt x="31" y="82"/>
                  <a:pt x="31" y="82"/>
                </a:cubicBezTo>
                <a:cubicBezTo>
                  <a:pt x="30" y="82"/>
                  <a:pt x="30" y="82"/>
                  <a:pt x="29" y="82"/>
                </a:cubicBezTo>
                <a:cubicBezTo>
                  <a:pt x="29" y="88"/>
                  <a:pt x="29" y="88"/>
                  <a:pt x="29" y="88"/>
                </a:cubicBezTo>
                <a:cubicBezTo>
                  <a:pt x="26" y="88"/>
                  <a:pt x="26" y="88"/>
                  <a:pt x="26" y="88"/>
                </a:cubicBezTo>
                <a:cubicBezTo>
                  <a:pt x="26" y="82"/>
                  <a:pt x="26" y="82"/>
                  <a:pt x="26" y="82"/>
                </a:cubicBezTo>
                <a:cubicBezTo>
                  <a:pt x="22" y="82"/>
                  <a:pt x="18" y="80"/>
                  <a:pt x="16" y="79"/>
                </a:cubicBezTo>
                <a:cubicBezTo>
                  <a:pt x="18" y="74"/>
                  <a:pt x="18" y="74"/>
                  <a:pt x="18" y="74"/>
                </a:cubicBezTo>
                <a:cubicBezTo>
                  <a:pt x="20" y="76"/>
                  <a:pt x="23" y="77"/>
                  <a:pt x="26" y="77"/>
                </a:cubicBezTo>
                <a:cubicBezTo>
                  <a:pt x="26" y="60"/>
                  <a:pt x="26" y="60"/>
                  <a:pt x="26" y="60"/>
                </a:cubicBezTo>
                <a:cubicBezTo>
                  <a:pt x="20" y="58"/>
                  <a:pt x="17" y="54"/>
                  <a:pt x="17" y="49"/>
                </a:cubicBezTo>
                <a:cubicBezTo>
                  <a:pt x="17" y="44"/>
                  <a:pt x="20" y="40"/>
                  <a:pt x="26" y="38"/>
                </a:cubicBezTo>
                <a:cubicBezTo>
                  <a:pt x="26" y="32"/>
                  <a:pt x="26" y="32"/>
                  <a:pt x="26" y="32"/>
                </a:cubicBezTo>
                <a:cubicBezTo>
                  <a:pt x="29" y="32"/>
                  <a:pt x="29" y="32"/>
                  <a:pt x="29" y="32"/>
                </a:cubicBezTo>
                <a:cubicBezTo>
                  <a:pt x="29" y="37"/>
                  <a:pt x="29" y="37"/>
                  <a:pt x="29" y="37"/>
                </a:cubicBezTo>
                <a:cubicBezTo>
                  <a:pt x="29" y="37"/>
                  <a:pt x="30" y="37"/>
                  <a:pt x="31" y="37"/>
                </a:cubicBezTo>
                <a:cubicBezTo>
                  <a:pt x="31" y="32"/>
                  <a:pt x="31" y="32"/>
                  <a:pt x="31" y="32"/>
                </a:cubicBezTo>
                <a:cubicBezTo>
                  <a:pt x="34" y="32"/>
                  <a:pt x="34" y="32"/>
                  <a:pt x="34" y="32"/>
                </a:cubicBezTo>
                <a:cubicBezTo>
                  <a:pt x="34" y="37"/>
                  <a:pt x="34" y="37"/>
                  <a:pt x="34" y="37"/>
                </a:cubicBezTo>
                <a:cubicBezTo>
                  <a:pt x="37" y="38"/>
                  <a:pt x="39" y="39"/>
                  <a:pt x="41" y="39"/>
                </a:cubicBezTo>
                <a:cubicBezTo>
                  <a:pt x="39" y="44"/>
                  <a:pt x="39" y="44"/>
                  <a:pt x="39" y="44"/>
                </a:cubicBezTo>
                <a:cubicBezTo>
                  <a:pt x="38" y="43"/>
                  <a:pt x="36" y="43"/>
                  <a:pt x="34" y="42"/>
                </a:cubicBezTo>
                <a:cubicBezTo>
                  <a:pt x="34" y="58"/>
                  <a:pt x="34" y="58"/>
                  <a:pt x="34" y="58"/>
                </a:cubicBezTo>
                <a:cubicBezTo>
                  <a:pt x="40" y="60"/>
                  <a:pt x="42" y="64"/>
                  <a:pt x="42" y="69"/>
                </a:cubicBezTo>
                <a:cubicBezTo>
                  <a:pt x="42" y="74"/>
                  <a:pt x="40" y="79"/>
                  <a:pt x="34" y="81"/>
                </a:cubicBezTo>
                <a:close/>
                <a:moveTo>
                  <a:pt x="53" y="25"/>
                </a:moveTo>
                <a:cubicBezTo>
                  <a:pt x="53" y="26"/>
                  <a:pt x="53" y="26"/>
                  <a:pt x="52" y="27"/>
                </a:cubicBezTo>
                <a:cubicBezTo>
                  <a:pt x="52" y="27"/>
                  <a:pt x="52" y="27"/>
                  <a:pt x="52" y="27"/>
                </a:cubicBezTo>
                <a:cubicBezTo>
                  <a:pt x="50" y="27"/>
                  <a:pt x="48" y="26"/>
                  <a:pt x="47" y="24"/>
                </a:cubicBezTo>
                <a:cubicBezTo>
                  <a:pt x="45" y="23"/>
                  <a:pt x="44" y="21"/>
                  <a:pt x="43" y="19"/>
                </a:cubicBezTo>
                <a:cubicBezTo>
                  <a:pt x="43" y="19"/>
                  <a:pt x="43" y="19"/>
                  <a:pt x="44" y="19"/>
                </a:cubicBezTo>
                <a:cubicBezTo>
                  <a:pt x="46" y="19"/>
                  <a:pt x="48" y="20"/>
                  <a:pt x="50" y="21"/>
                </a:cubicBezTo>
                <a:cubicBezTo>
                  <a:pt x="52" y="23"/>
                  <a:pt x="53" y="24"/>
                  <a:pt x="53" y="25"/>
                </a:cubicBezTo>
                <a:close/>
                <a:moveTo>
                  <a:pt x="23" y="48"/>
                </a:moveTo>
                <a:cubicBezTo>
                  <a:pt x="23" y="51"/>
                  <a:pt x="24" y="52"/>
                  <a:pt x="26" y="54"/>
                </a:cubicBezTo>
                <a:cubicBezTo>
                  <a:pt x="26" y="43"/>
                  <a:pt x="26" y="43"/>
                  <a:pt x="26" y="43"/>
                </a:cubicBezTo>
                <a:cubicBezTo>
                  <a:pt x="24" y="45"/>
                  <a:pt x="23" y="47"/>
                  <a:pt x="23" y="48"/>
                </a:cubicBezTo>
                <a:close/>
                <a:moveTo>
                  <a:pt x="29" y="77"/>
                </a:moveTo>
                <a:cubicBezTo>
                  <a:pt x="30" y="77"/>
                  <a:pt x="30" y="77"/>
                  <a:pt x="31" y="77"/>
                </a:cubicBezTo>
                <a:cubicBezTo>
                  <a:pt x="31" y="62"/>
                  <a:pt x="31" y="62"/>
                  <a:pt x="31" y="62"/>
                </a:cubicBezTo>
                <a:cubicBezTo>
                  <a:pt x="30" y="62"/>
                  <a:pt x="30" y="62"/>
                  <a:pt x="29" y="61"/>
                </a:cubicBezTo>
                <a:lnTo>
                  <a:pt x="29" y="77"/>
                </a:lnTo>
                <a:close/>
                <a:moveTo>
                  <a:pt x="29" y="56"/>
                </a:moveTo>
                <a:cubicBezTo>
                  <a:pt x="29" y="56"/>
                  <a:pt x="30" y="56"/>
                  <a:pt x="31" y="56"/>
                </a:cubicBezTo>
                <a:cubicBezTo>
                  <a:pt x="31" y="42"/>
                  <a:pt x="31" y="42"/>
                  <a:pt x="31" y="42"/>
                </a:cubicBezTo>
                <a:cubicBezTo>
                  <a:pt x="30" y="42"/>
                  <a:pt x="29" y="42"/>
                  <a:pt x="29" y="42"/>
                </a:cubicBezTo>
                <a:lnTo>
                  <a:pt x="29" y="56"/>
                </a:lnTo>
                <a:close/>
                <a:moveTo>
                  <a:pt x="34" y="64"/>
                </a:moveTo>
                <a:cubicBezTo>
                  <a:pt x="34" y="75"/>
                  <a:pt x="34" y="75"/>
                  <a:pt x="34" y="75"/>
                </a:cubicBezTo>
                <a:cubicBezTo>
                  <a:pt x="36" y="74"/>
                  <a:pt x="37" y="72"/>
                  <a:pt x="37" y="70"/>
                </a:cubicBezTo>
                <a:cubicBezTo>
                  <a:pt x="37" y="68"/>
                  <a:pt x="36" y="66"/>
                  <a:pt x="34" y="64"/>
                </a:cubicBezTo>
                <a:close/>
              </a:path>
            </a:pathLst>
          </a:custGeom>
          <a:solidFill>
            <a:schemeClr val="accent1"/>
          </a:solidFill>
          <a:ln>
            <a:noFill/>
          </a:ln>
          <a:extLst/>
        </p:spPr>
        <p:txBody>
          <a:bodyPr/>
          <a:lstStyle/>
          <a:p>
            <a:endParaRPr altLang="en-US" lang="zh-CN"/>
          </a:p>
        </p:txBody>
      </p:sp>
      <p:sp>
        <p:nvSpPr>
          <p:cNvPr id="34" name="Freeform 370"/>
          <p:cNvSpPr>
            <a:spLocks noEditPoints="1"/>
          </p:cNvSpPr>
          <p:nvPr/>
        </p:nvSpPr>
        <p:spPr bwMode="auto">
          <a:xfrm>
            <a:off x="6870700" y="2472418"/>
            <a:ext cx="388937" cy="468313"/>
          </a:xfrm>
          <a:custGeom>
            <a:gdLst>
              <a:gd fmla="*/ 319674 w 73" name="T0"/>
              <a:gd fmla="*/ 42574 h 88" name="T1"/>
              <a:gd fmla="*/ 149181 w 73" name="T2"/>
              <a:gd fmla="*/ 69183 h 88" name="T3"/>
              <a:gd fmla="*/ 154509 w 73" name="T4"/>
              <a:gd fmla="*/ 218191 h 88" name="T5"/>
              <a:gd fmla="*/ 10656 w 73" name="T6"/>
              <a:gd fmla="*/ 420417 h 88" name="T7"/>
              <a:gd fmla="*/ 21312 w 73" name="T8"/>
              <a:gd fmla="*/ 462991 h 88" name="T9"/>
              <a:gd fmla="*/ 21312 w 73" name="T10"/>
              <a:gd fmla="*/ 462991 h 88" name="T11"/>
              <a:gd fmla="*/ 21312 w 73" name="T12"/>
              <a:gd fmla="*/ 462991 h 88" name="T13"/>
              <a:gd fmla="*/ 21312 w 73" name="T14"/>
              <a:gd fmla="*/ 462991 h 88" name="T15"/>
              <a:gd fmla="*/ 165165 w 73" name="T16"/>
              <a:gd fmla="*/ 260765 h 88" name="T17"/>
              <a:gd fmla="*/ 175821 w 73" name="T18"/>
              <a:gd fmla="*/ 260765 h 88" name="T19"/>
              <a:gd fmla="*/ 175821 w 73" name="T20"/>
              <a:gd fmla="*/ 271409 h 88" name="T21"/>
              <a:gd fmla="*/ 31967 w 73" name="T22"/>
              <a:gd fmla="*/ 468313 h 88" name="T23"/>
              <a:gd fmla="*/ 69263 w 73" name="T24"/>
              <a:gd fmla="*/ 462991 h 88" name="T25"/>
              <a:gd fmla="*/ 74591 w 73" name="T26"/>
              <a:gd fmla="*/ 452348 h 88" name="T27"/>
              <a:gd fmla="*/ 106558 w 73" name="T28"/>
              <a:gd fmla="*/ 447026 h 88" name="T29"/>
              <a:gd fmla="*/ 95902 w 73" name="T30"/>
              <a:gd fmla="*/ 425739 h 88" name="T31"/>
              <a:gd fmla="*/ 106558 w 73" name="T32"/>
              <a:gd fmla="*/ 420417 h 88" name="T33"/>
              <a:gd fmla="*/ 122542 w 73" name="T34"/>
              <a:gd fmla="*/ 415096 h 88" name="T35"/>
              <a:gd fmla="*/ 133198 w 73" name="T36"/>
              <a:gd fmla="*/ 399130 h 88" name="T37"/>
              <a:gd fmla="*/ 154509 w 73" name="T38"/>
              <a:gd fmla="*/ 399130 h 88" name="T39"/>
              <a:gd fmla="*/ 165165 w 73" name="T40"/>
              <a:gd fmla="*/ 383165 h 88" name="T41"/>
              <a:gd fmla="*/ 159837 w 73" name="T42"/>
              <a:gd fmla="*/ 351235 h 88" name="T43"/>
              <a:gd fmla="*/ 165165 w 73" name="T44"/>
              <a:gd fmla="*/ 345913 h 88" name="T45"/>
              <a:gd fmla="*/ 197132 w 73" name="T46"/>
              <a:gd fmla="*/ 340591 h 88" name="T47"/>
              <a:gd fmla="*/ 181149 w 73" name="T48"/>
              <a:gd fmla="*/ 313983 h 88" name="T49"/>
              <a:gd fmla="*/ 213116 w 73" name="T50"/>
              <a:gd fmla="*/ 303339 h 88" name="T51"/>
              <a:gd fmla="*/ 191805 w 73" name="T52"/>
              <a:gd fmla="*/ 271409 h 88" name="T53"/>
              <a:gd fmla="*/ 207788 w 73" name="T54"/>
              <a:gd fmla="*/ 255443 h 88" name="T55"/>
              <a:gd fmla="*/ 351642 w 73" name="T56"/>
              <a:gd fmla="*/ 212870 h 88" name="T57"/>
              <a:gd fmla="*/ 319674 w 73" name="T58"/>
              <a:gd fmla="*/ 42574 h 88" name="T59"/>
              <a:gd fmla="*/ 309018 w 73" name="T60"/>
              <a:gd fmla="*/ 101113 h 88" name="T61"/>
              <a:gd fmla="*/ 271723 w 73" name="T62"/>
              <a:gd fmla="*/ 106435 h 88" name="T63"/>
              <a:gd fmla="*/ 266395 w 73" name="T64"/>
              <a:gd fmla="*/ 74504 h 88" name="T65"/>
              <a:gd fmla="*/ 303691 w 73" name="T66"/>
              <a:gd fmla="*/ 69183 h 88" name="T67"/>
              <a:gd fmla="*/ 309018 w 73" name="T68"/>
              <a:gd fmla="*/ 101113 h 8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8" w="73">
                <a:moveTo>
                  <a:pt x="60" y="8"/>
                </a:moveTo>
                <a:cubicBezTo>
                  <a:pt x="50" y="0"/>
                  <a:pt x="36" y="3"/>
                  <a:pt x="28" y="13"/>
                </a:cubicBezTo>
                <a:cubicBezTo>
                  <a:pt x="22" y="22"/>
                  <a:pt x="23" y="33"/>
                  <a:pt x="29" y="41"/>
                </a:cubicBezTo>
                <a:cubicBezTo>
                  <a:pt x="2" y="79"/>
                  <a:pt x="2" y="79"/>
                  <a:pt x="2" y="79"/>
                </a:cubicBezTo>
                <a:cubicBezTo>
                  <a:pt x="0" y="81"/>
                  <a:pt x="1" y="85"/>
                  <a:pt x="4" y="87"/>
                </a:cubicBezTo>
                <a:cubicBezTo>
                  <a:pt x="4" y="87"/>
                  <a:pt x="4" y="87"/>
                  <a:pt x="4" y="87"/>
                </a:cubicBezTo>
                <a:cubicBezTo>
                  <a:pt x="4" y="87"/>
                  <a:pt x="4" y="87"/>
                  <a:pt x="4" y="87"/>
                </a:cubicBezTo>
                <a:cubicBezTo>
                  <a:pt x="4" y="87"/>
                  <a:pt x="4" y="87"/>
                  <a:pt x="4" y="87"/>
                </a:cubicBezTo>
                <a:cubicBezTo>
                  <a:pt x="31" y="49"/>
                  <a:pt x="31" y="49"/>
                  <a:pt x="31" y="49"/>
                </a:cubicBezTo>
                <a:cubicBezTo>
                  <a:pt x="31" y="49"/>
                  <a:pt x="32" y="48"/>
                  <a:pt x="33" y="49"/>
                </a:cubicBezTo>
                <a:cubicBezTo>
                  <a:pt x="34" y="49"/>
                  <a:pt x="34" y="50"/>
                  <a:pt x="33" y="51"/>
                </a:cubicBezTo>
                <a:cubicBezTo>
                  <a:pt x="6" y="88"/>
                  <a:pt x="6" y="88"/>
                  <a:pt x="6" y="88"/>
                </a:cubicBezTo>
                <a:cubicBezTo>
                  <a:pt x="13" y="87"/>
                  <a:pt x="13" y="87"/>
                  <a:pt x="13" y="87"/>
                </a:cubicBezTo>
                <a:cubicBezTo>
                  <a:pt x="14" y="85"/>
                  <a:pt x="14" y="85"/>
                  <a:pt x="14" y="85"/>
                </a:cubicBezTo>
                <a:cubicBezTo>
                  <a:pt x="20" y="84"/>
                  <a:pt x="20" y="84"/>
                  <a:pt x="20" y="84"/>
                </a:cubicBezTo>
                <a:cubicBezTo>
                  <a:pt x="18" y="80"/>
                  <a:pt x="18" y="80"/>
                  <a:pt x="18" y="80"/>
                </a:cubicBezTo>
                <a:cubicBezTo>
                  <a:pt x="20" y="79"/>
                  <a:pt x="20" y="79"/>
                  <a:pt x="20" y="79"/>
                </a:cubicBezTo>
                <a:cubicBezTo>
                  <a:pt x="23" y="78"/>
                  <a:pt x="23" y="78"/>
                  <a:pt x="23" y="78"/>
                </a:cubicBezTo>
                <a:cubicBezTo>
                  <a:pt x="25" y="75"/>
                  <a:pt x="25" y="75"/>
                  <a:pt x="25" y="75"/>
                </a:cubicBezTo>
                <a:cubicBezTo>
                  <a:pt x="29" y="75"/>
                  <a:pt x="29" y="75"/>
                  <a:pt x="29" y="75"/>
                </a:cubicBezTo>
                <a:cubicBezTo>
                  <a:pt x="31" y="72"/>
                  <a:pt x="31" y="72"/>
                  <a:pt x="31" y="72"/>
                </a:cubicBezTo>
                <a:cubicBezTo>
                  <a:pt x="30" y="66"/>
                  <a:pt x="30" y="66"/>
                  <a:pt x="30" y="66"/>
                </a:cubicBezTo>
                <a:cubicBezTo>
                  <a:pt x="31" y="65"/>
                  <a:pt x="31" y="65"/>
                  <a:pt x="31" y="65"/>
                </a:cubicBezTo>
                <a:cubicBezTo>
                  <a:pt x="37" y="64"/>
                  <a:pt x="37" y="64"/>
                  <a:pt x="37" y="64"/>
                </a:cubicBezTo>
                <a:cubicBezTo>
                  <a:pt x="34" y="59"/>
                  <a:pt x="34" y="59"/>
                  <a:pt x="34" y="59"/>
                </a:cubicBezTo>
                <a:cubicBezTo>
                  <a:pt x="40" y="57"/>
                  <a:pt x="40" y="57"/>
                  <a:pt x="40" y="57"/>
                </a:cubicBezTo>
                <a:cubicBezTo>
                  <a:pt x="36" y="51"/>
                  <a:pt x="36" y="51"/>
                  <a:pt x="36" y="51"/>
                </a:cubicBezTo>
                <a:cubicBezTo>
                  <a:pt x="39" y="48"/>
                  <a:pt x="39" y="48"/>
                  <a:pt x="39" y="48"/>
                </a:cubicBezTo>
                <a:cubicBezTo>
                  <a:pt x="48" y="52"/>
                  <a:pt x="59" y="49"/>
                  <a:pt x="66" y="40"/>
                </a:cubicBezTo>
                <a:cubicBezTo>
                  <a:pt x="73" y="30"/>
                  <a:pt x="71" y="15"/>
                  <a:pt x="60" y="8"/>
                </a:cubicBezTo>
                <a:close/>
                <a:moveTo>
                  <a:pt x="58" y="19"/>
                </a:moveTo>
                <a:cubicBezTo>
                  <a:pt x="56" y="21"/>
                  <a:pt x="53" y="22"/>
                  <a:pt x="51" y="20"/>
                </a:cubicBezTo>
                <a:cubicBezTo>
                  <a:pt x="49" y="19"/>
                  <a:pt x="49" y="16"/>
                  <a:pt x="50" y="14"/>
                </a:cubicBezTo>
                <a:cubicBezTo>
                  <a:pt x="52" y="12"/>
                  <a:pt x="55" y="11"/>
                  <a:pt x="57" y="13"/>
                </a:cubicBezTo>
                <a:cubicBezTo>
                  <a:pt x="59" y="14"/>
                  <a:pt x="59" y="17"/>
                  <a:pt x="58" y="19"/>
                </a:cubicBezTo>
                <a:close/>
              </a:path>
            </a:pathLst>
          </a:custGeom>
          <a:solidFill>
            <a:schemeClr val="accent1"/>
          </a:solidFill>
          <a:ln>
            <a:noFill/>
          </a:ln>
          <a:extLst/>
        </p:spPr>
        <p:txBody>
          <a:bodyPr/>
          <a:lstStyle/>
          <a:p>
            <a:endParaRPr altLang="en-US" lang="zh-CN"/>
          </a:p>
        </p:txBody>
      </p:sp>
      <p:sp>
        <p:nvSpPr>
          <p:cNvPr id="35" name="Freeform 371"/>
          <p:cNvSpPr>
            <a:spLocks noEditPoints="1"/>
          </p:cNvSpPr>
          <p:nvPr/>
        </p:nvSpPr>
        <p:spPr bwMode="auto">
          <a:xfrm>
            <a:off x="5861050" y="2532743"/>
            <a:ext cx="488950" cy="346075"/>
          </a:xfrm>
          <a:custGeom>
            <a:gdLst>
              <a:gd fmla="*/ 457062 w 92" name="T0"/>
              <a:gd fmla="*/ 0 h 65" name="T1"/>
              <a:gd fmla="*/ 31888 w 92" name="T2"/>
              <a:gd fmla="*/ 0 h 65" name="T3"/>
              <a:gd fmla="*/ 0 w 92" name="T4"/>
              <a:gd fmla="*/ 31945 h 65" name="T5"/>
              <a:gd fmla="*/ 0 w 92" name="T6"/>
              <a:gd fmla="*/ 314130 h 65" name="T7"/>
              <a:gd fmla="*/ 31888 w 92" name="T8"/>
              <a:gd fmla="*/ 346075 h 65" name="T9"/>
              <a:gd fmla="*/ 457062 w 92" name="T10"/>
              <a:gd fmla="*/ 346075 h 65" name="T11"/>
              <a:gd fmla="*/ 488950 w 92" name="T12"/>
              <a:gd fmla="*/ 314130 h 65" name="T13"/>
              <a:gd fmla="*/ 488950 w 92" name="T14"/>
              <a:gd fmla="*/ 31945 h 65" name="T15"/>
              <a:gd fmla="*/ 457062 w 92" name="T16"/>
              <a:gd fmla="*/ 0 h 65" name="T17"/>
              <a:gd fmla="*/ 473006 w 92" name="T18"/>
              <a:gd fmla="*/ 319454 h 65" name="T19"/>
              <a:gd fmla="*/ 462377 w 92" name="T20"/>
              <a:gd fmla="*/ 324778 h 65" name="T21"/>
              <a:gd fmla="*/ 276363 w 92" name="T22"/>
              <a:gd fmla="*/ 202321 h 65" name="T23"/>
              <a:gd fmla="*/ 271048 w 92" name="T24"/>
              <a:gd fmla="*/ 196997 h 65" name="T25"/>
              <a:gd fmla="*/ 244475 w 92" name="T26"/>
              <a:gd fmla="*/ 202321 h 65" name="T27"/>
              <a:gd fmla="*/ 244475 w 92" name="T28"/>
              <a:gd fmla="*/ 202321 h 65" name="T29"/>
              <a:gd fmla="*/ 223216 w 92" name="T30"/>
              <a:gd fmla="*/ 196997 h 65" name="T31"/>
              <a:gd fmla="*/ 212587 w 92" name="T32"/>
              <a:gd fmla="*/ 202321 h 65" name="T33"/>
              <a:gd fmla="*/ 26573 w 92" name="T34"/>
              <a:gd fmla="*/ 324778 h 65" name="T35"/>
              <a:gd fmla="*/ 21259 w 92" name="T36"/>
              <a:gd fmla="*/ 324778 h 65" name="T37"/>
              <a:gd fmla="*/ 15944 w 92" name="T38"/>
              <a:gd fmla="*/ 319454 h 65" name="T39"/>
              <a:gd fmla="*/ 15944 w 92" name="T40"/>
              <a:gd fmla="*/ 308805 h 65" name="T41"/>
              <a:gd fmla="*/ 201958 w 92" name="T42"/>
              <a:gd fmla="*/ 186348 h 65" name="T43"/>
              <a:gd fmla="*/ 15944 w 92" name="T44"/>
              <a:gd fmla="*/ 37270 h 65" name="T45"/>
              <a:gd fmla="*/ 15944 w 92" name="T46"/>
              <a:gd fmla="*/ 26621 h 65" name="T47"/>
              <a:gd fmla="*/ 31888 w 92" name="T48"/>
              <a:gd fmla="*/ 21297 h 65" name="T49"/>
              <a:gd fmla="*/ 212587 w 92" name="T50"/>
              <a:gd fmla="*/ 170375 h 65" name="T51"/>
              <a:gd fmla="*/ 223216 w 92" name="T52"/>
              <a:gd fmla="*/ 175700 h 65" name="T53"/>
              <a:gd fmla="*/ 244475 w 92" name="T54"/>
              <a:gd fmla="*/ 186348 h 65" name="T55"/>
              <a:gd fmla="*/ 271048 w 92" name="T56"/>
              <a:gd fmla="*/ 175700 h 65" name="T57"/>
              <a:gd fmla="*/ 276363 w 92" name="T58"/>
              <a:gd fmla="*/ 170375 h 65" name="T59"/>
              <a:gd fmla="*/ 462377 w 92" name="T60"/>
              <a:gd fmla="*/ 21297 h 65" name="T61"/>
              <a:gd fmla="*/ 462377 w 92" name="T62"/>
              <a:gd fmla="*/ 21297 h 65" name="T63"/>
              <a:gd fmla="*/ 473006 w 92" name="T64"/>
              <a:gd fmla="*/ 26621 h 65" name="T65"/>
              <a:gd fmla="*/ 473006 w 92" name="T66"/>
              <a:gd fmla="*/ 37270 h 65" name="T67"/>
              <a:gd fmla="*/ 286992 w 92" name="T68"/>
              <a:gd fmla="*/ 186348 h 65" name="T69"/>
              <a:gd fmla="*/ 473006 w 92" name="T70"/>
              <a:gd fmla="*/ 308805 h 65" name="T71"/>
              <a:gd fmla="*/ 473006 w 92" name="T72"/>
              <a:gd fmla="*/ 319454 h 6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5" w="92">
                <a:moveTo>
                  <a:pt x="86" y="0"/>
                </a:moveTo>
                <a:cubicBezTo>
                  <a:pt x="6" y="0"/>
                  <a:pt x="6" y="0"/>
                  <a:pt x="6" y="0"/>
                </a:cubicBezTo>
                <a:cubicBezTo>
                  <a:pt x="3" y="0"/>
                  <a:pt x="0" y="2"/>
                  <a:pt x="0" y="6"/>
                </a:cubicBezTo>
                <a:cubicBezTo>
                  <a:pt x="0" y="59"/>
                  <a:pt x="0" y="59"/>
                  <a:pt x="0" y="59"/>
                </a:cubicBezTo>
                <a:cubicBezTo>
                  <a:pt x="0" y="63"/>
                  <a:pt x="3" y="65"/>
                  <a:pt x="6" y="65"/>
                </a:cubicBezTo>
                <a:cubicBezTo>
                  <a:pt x="86" y="65"/>
                  <a:pt x="86" y="65"/>
                  <a:pt x="86" y="65"/>
                </a:cubicBezTo>
                <a:cubicBezTo>
                  <a:pt x="89" y="65"/>
                  <a:pt x="92" y="63"/>
                  <a:pt x="92" y="59"/>
                </a:cubicBezTo>
                <a:cubicBezTo>
                  <a:pt x="92" y="6"/>
                  <a:pt x="92" y="6"/>
                  <a:pt x="92" y="6"/>
                </a:cubicBezTo>
                <a:cubicBezTo>
                  <a:pt x="92" y="2"/>
                  <a:pt x="89" y="0"/>
                  <a:pt x="86" y="0"/>
                </a:cubicBezTo>
                <a:close/>
                <a:moveTo>
                  <a:pt x="89" y="60"/>
                </a:moveTo>
                <a:cubicBezTo>
                  <a:pt x="89" y="61"/>
                  <a:pt x="88" y="61"/>
                  <a:pt x="87" y="61"/>
                </a:cubicBezTo>
                <a:cubicBezTo>
                  <a:pt x="52" y="38"/>
                  <a:pt x="52" y="38"/>
                  <a:pt x="52" y="38"/>
                </a:cubicBezTo>
                <a:cubicBezTo>
                  <a:pt x="51" y="38"/>
                  <a:pt x="51" y="37"/>
                  <a:pt x="51" y="37"/>
                </a:cubicBezTo>
                <a:cubicBezTo>
                  <a:pt x="49" y="38"/>
                  <a:pt x="48" y="38"/>
                  <a:pt x="46" y="38"/>
                </a:cubicBezTo>
                <a:cubicBezTo>
                  <a:pt x="46" y="38"/>
                  <a:pt x="46" y="38"/>
                  <a:pt x="46" y="38"/>
                </a:cubicBezTo>
                <a:cubicBezTo>
                  <a:pt x="44" y="38"/>
                  <a:pt x="43" y="38"/>
                  <a:pt x="42" y="37"/>
                </a:cubicBezTo>
                <a:cubicBezTo>
                  <a:pt x="41" y="37"/>
                  <a:pt x="41" y="38"/>
                  <a:pt x="40" y="38"/>
                </a:cubicBezTo>
                <a:cubicBezTo>
                  <a:pt x="5" y="61"/>
                  <a:pt x="5" y="61"/>
                  <a:pt x="5" y="61"/>
                </a:cubicBezTo>
                <a:cubicBezTo>
                  <a:pt x="5" y="61"/>
                  <a:pt x="5" y="61"/>
                  <a:pt x="4" y="61"/>
                </a:cubicBezTo>
                <a:cubicBezTo>
                  <a:pt x="4" y="61"/>
                  <a:pt x="3" y="61"/>
                  <a:pt x="3" y="60"/>
                </a:cubicBezTo>
                <a:cubicBezTo>
                  <a:pt x="2" y="60"/>
                  <a:pt x="3" y="59"/>
                  <a:pt x="3" y="58"/>
                </a:cubicBezTo>
                <a:cubicBezTo>
                  <a:pt x="38" y="35"/>
                  <a:pt x="38" y="35"/>
                  <a:pt x="38" y="35"/>
                </a:cubicBezTo>
                <a:cubicBezTo>
                  <a:pt x="3" y="7"/>
                  <a:pt x="3" y="7"/>
                  <a:pt x="3" y="7"/>
                </a:cubicBezTo>
                <a:cubicBezTo>
                  <a:pt x="3" y="6"/>
                  <a:pt x="2" y="5"/>
                  <a:pt x="3" y="5"/>
                </a:cubicBezTo>
                <a:cubicBezTo>
                  <a:pt x="4" y="4"/>
                  <a:pt x="5" y="4"/>
                  <a:pt x="6" y="4"/>
                </a:cubicBezTo>
                <a:cubicBezTo>
                  <a:pt x="40" y="32"/>
                  <a:pt x="40" y="32"/>
                  <a:pt x="40" y="32"/>
                </a:cubicBezTo>
                <a:cubicBezTo>
                  <a:pt x="41" y="33"/>
                  <a:pt x="41" y="33"/>
                  <a:pt x="42" y="33"/>
                </a:cubicBezTo>
                <a:cubicBezTo>
                  <a:pt x="43" y="34"/>
                  <a:pt x="45" y="35"/>
                  <a:pt x="46" y="35"/>
                </a:cubicBezTo>
                <a:cubicBezTo>
                  <a:pt x="48" y="35"/>
                  <a:pt x="49" y="34"/>
                  <a:pt x="51" y="33"/>
                </a:cubicBezTo>
                <a:cubicBezTo>
                  <a:pt x="51" y="33"/>
                  <a:pt x="51" y="33"/>
                  <a:pt x="52" y="32"/>
                </a:cubicBezTo>
                <a:cubicBezTo>
                  <a:pt x="87" y="4"/>
                  <a:pt x="87" y="4"/>
                  <a:pt x="87" y="4"/>
                </a:cubicBezTo>
                <a:cubicBezTo>
                  <a:pt x="87" y="4"/>
                  <a:pt x="87" y="4"/>
                  <a:pt x="87" y="4"/>
                </a:cubicBezTo>
                <a:cubicBezTo>
                  <a:pt x="87" y="4"/>
                  <a:pt x="88" y="4"/>
                  <a:pt x="89" y="5"/>
                </a:cubicBezTo>
                <a:cubicBezTo>
                  <a:pt x="90" y="5"/>
                  <a:pt x="90" y="6"/>
                  <a:pt x="89" y="7"/>
                </a:cubicBezTo>
                <a:cubicBezTo>
                  <a:pt x="54" y="35"/>
                  <a:pt x="54" y="35"/>
                  <a:pt x="54" y="35"/>
                </a:cubicBezTo>
                <a:cubicBezTo>
                  <a:pt x="89" y="58"/>
                  <a:pt x="89" y="58"/>
                  <a:pt x="89" y="58"/>
                </a:cubicBezTo>
                <a:cubicBezTo>
                  <a:pt x="89" y="59"/>
                  <a:pt x="90" y="60"/>
                  <a:pt x="89" y="60"/>
                </a:cubicBezTo>
                <a:close/>
              </a:path>
            </a:pathLst>
          </a:custGeom>
          <a:solidFill>
            <a:schemeClr val="accent1"/>
          </a:solidFill>
          <a:ln>
            <a:noFill/>
          </a:ln>
          <a:extLst/>
        </p:spPr>
        <p:txBody>
          <a:bodyPr/>
          <a:lstStyle/>
          <a:p>
            <a:endParaRPr altLang="en-US" lang="zh-CN"/>
          </a:p>
        </p:txBody>
      </p:sp>
      <p:sp>
        <p:nvSpPr>
          <p:cNvPr id="36" name="Freeform 372"/>
          <p:cNvSpPr/>
          <p:nvPr/>
        </p:nvSpPr>
        <p:spPr bwMode="auto">
          <a:xfrm>
            <a:off x="4945062" y="2477181"/>
            <a:ext cx="393700" cy="457200"/>
          </a:xfrm>
          <a:custGeom>
            <a:gdLst>
              <a:gd fmla="*/ 340497 w 74" name="T0"/>
              <a:gd fmla="*/ 21265 h 86" name="T1"/>
              <a:gd fmla="*/ 340497 w 74" name="T2"/>
              <a:gd fmla="*/ 21265 h 86" name="T3"/>
              <a:gd fmla="*/ 239412 w 74" name="T4"/>
              <a:gd fmla="*/ 37214 h 86" name="T5"/>
              <a:gd fmla="*/ 111726 w 74" name="T6"/>
              <a:gd fmla="*/ 212651 h 86" name="T7"/>
              <a:gd fmla="*/ 127686 w 74" name="T8"/>
              <a:gd fmla="*/ 318977 h 86" name="T9"/>
              <a:gd fmla="*/ 228772 w 74" name="T10"/>
              <a:gd fmla="*/ 297712 h 86" name="T11"/>
              <a:gd fmla="*/ 324536 w 74" name="T12"/>
              <a:gd fmla="*/ 175437 h 86" name="T13"/>
              <a:gd fmla="*/ 308576 w 74" name="T14"/>
              <a:gd fmla="*/ 164805 h 86" name="T15"/>
              <a:gd fmla="*/ 218131 w 74" name="T16"/>
              <a:gd fmla="*/ 292395 h 86" name="T17"/>
              <a:gd fmla="*/ 138327 w 74" name="T18"/>
              <a:gd fmla="*/ 303028 h 86" name="T19"/>
              <a:gd fmla="*/ 122366 w 74" name="T20"/>
              <a:gd fmla="*/ 223284 h 86" name="T21"/>
              <a:gd fmla="*/ 250053 w 74" name="T22"/>
              <a:gd fmla="*/ 47847 h 86" name="T23"/>
              <a:gd fmla="*/ 329857 w 74" name="T24"/>
              <a:gd fmla="*/ 31898 h 86" name="T25"/>
              <a:gd fmla="*/ 345818 w 74" name="T26"/>
              <a:gd fmla="*/ 148856 h 86" name="T27"/>
              <a:gd fmla="*/ 170249 w 74" name="T28"/>
              <a:gd fmla="*/ 393405 h 86" name="T29"/>
              <a:gd fmla="*/ 58523 w 74" name="T30"/>
              <a:gd fmla="*/ 414670 h 86" name="T31"/>
              <a:gd fmla="*/ 42562 w 74" name="T32"/>
              <a:gd fmla="*/ 303028 h 86" name="T33"/>
              <a:gd fmla="*/ 175569 w 74" name="T34"/>
              <a:gd fmla="*/ 116958 h 86" name="T35"/>
              <a:gd fmla="*/ 159608 w 74" name="T36"/>
              <a:gd fmla="*/ 106326 h 86" name="T37"/>
              <a:gd fmla="*/ 31922 w 74" name="T38"/>
              <a:gd fmla="*/ 292395 h 86" name="T39"/>
              <a:gd fmla="*/ 47882 w 74" name="T40"/>
              <a:gd fmla="*/ 425302 h 86" name="T41"/>
              <a:gd fmla="*/ 180889 w 74" name="T42"/>
              <a:gd fmla="*/ 404037 h 86" name="T43"/>
              <a:gd fmla="*/ 361778 w 74" name="T44"/>
              <a:gd fmla="*/ 154172 h 86" name="T45"/>
              <a:gd fmla="*/ 340497 w 74" name="T46"/>
              <a:gd fmla="*/ 21265 h 8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86" w="74">
                <a:moveTo>
                  <a:pt x="64" y="4"/>
                </a:moveTo>
                <a:cubicBezTo>
                  <a:pt x="64" y="4"/>
                  <a:pt x="64" y="4"/>
                  <a:pt x="64" y="4"/>
                </a:cubicBezTo>
                <a:cubicBezTo>
                  <a:pt x="58" y="0"/>
                  <a:pt x="49" y="1"/>
                  <a:pt x="45" y="7"/>
                </a:cubicBezTo>
                <a:cubicBezTo>
                  <a:pt x="21" y="40"/>
                  <a:pt x="21" y="40"/>
                  <a:pt x="21" y="40"/>
                </a:cubicBezTo>
                <a:cubicBezTo>
                  <a:pt x="16" y="47"/>
                  <a:pt x="18" y="55"/>
                  <a:pt x="24" y="60"/>
                </a:cubicBezTo>
                <a:cubicBezTo>
                  <a:pt x="30" y="64"/>
                  <a:pt x="39" y="63"/>
                  <a:pt x="43" y="56"/>
                </a:cubicBezTo>
                <a:cubicBezTo>
                  <a:pt x="61" y="33"/>
                  <a:pt x="61" y="33"/>
                  <a:pt x="61" y="33"/>
                </a:cubicBezTo>
                <a:cubicBezTo>
                  <a:pt x="58" y="31"/>
                  <a:pt x="58" y="31"/>
                  <a:pt x="58" y="31"/>
                </a:cubicBezTo>
                <a:cubicBezTo>
                  <a:pt x="41" y="55"/>
                  <a:pt x="41" y="55"/>
                  <a:pt x="41" y="55"/>
                </a:cubicBezTo>
                <a:cubicBezTo>
                  <a:pt x="37" y="60"/>
                  <a:pt x="31" y="61"/>
                  <a:pt x="26" y="57"/>
                </a:cubicBezTo>
                <a:cubicBezTo>
                  <a:pt x="21" y="54"/>
                  <a:pt x="20" y="47"/>
                  <a:pt x="23" y="42"/>
                </a:cubicBezTo>
                <a:cubicBezTo>
                  <a:pt x="47" y="9"/>
                  <a:pt x="47" y="9"/>
                  <a:pt x="47" y="9"/>
                </a:cubicBezTo>
                <a:cubicBezTo>
                  <a:pt x="51" y="4"/>
                  <a:pt x="58" y="3"/>
                  <a:pt x="62" y="6"/>
                </a:cubicBezTo>
                <a:cubicBezTo>
                  <a:pt x="69" y="11"/>
                  <a:pt x="70" y="21"/>
                  <a:pt x="65" y="28"/>
                </a:cubicBezTo>
                <a:cubicBezTo>
                  <a:pt x="32" y="74"/>
                  <a:pt x="32" y="74"/>
                  <a:pt x="32" y="74"/>
                </a:cubicBezTo>
                <a:cubicBezTo>
                  <a:pt x="27" y="81"/>
                  <a:pt x="17" y="82"/>
                  <a:pt x="11" y="78"/>
                </a:cubicBezTo>
                <a:cubicBezTo>
                  <a:pt x="4" y="73"/>
                  <a:pt x="3" y="64"/>
                  <a:pt x="8" y="57"/>
                </a:cubicBezTo>
                <a:cubicBezTo>
                  <a:pt x="33" y="22"/>
                  <a:pt x="33" y="22"/>
                  <a:pt x="33" y="22"/>
                </a:cubicBezTo>
                <a:cubicBezTo>
                  <a:pt x="30" y="20"/>
                  <a:pt x="30" y="20"/>
                  <a:pt x="30" y="20"/>
                </a:cubicBezTo>
                <a:cubicBezTo>
                  <a:pt x="6" y="55"/>
                  <a:pt x="6" y="55"/>
                  <a:pt x="6" y="55"/>
                </a:cubicBezTo>
                <a:cubicBezTo>
                  <a:pt x="0" y="63"/>
                  <a:pt x="1" y="74"/>
                  <a:pt x="9" y="80"/>
                </a:cubicBezTo>
                <a:cubicBezTo>
                  <a:pt x="17" y="86"/>
                  <a:pt x="28" y="84"/>
                  <a:pt x="34" y="76"/>
                </a:cubicBezTo>
                <a:cubicBezTo>
                  <a:pt x="68" y="29"/>
                  <a:pt x="68" y="29"/>
                  <a:pt x="68" y="29"/>
                </a:cubicBezTo>
                <a:cubicBezTo>
                  <a:pt x="74" y="21"/>
                  <a:pt x="72" y="10"/>
                  <a:pt x="64" y="4"/>
                </a:cubicBezTo>
                <a:close/>
              </a:path>
            </a:pathLst>
          </a:custGeom>
          <a:solidFill>
            <a:schemeClr val="accent1"/>
          </a:solidFill>
          <a:ln>
            <a:noFill/>
          </a:ln>
          <a:extLst/>
        </p:spPr>
        <p:txBody>
          <a:bodyPr/>
          <a:lstStyle/>
          <a:p>
            <a:endParaRPr altLang="en-US" lang="zh-CN"/>
          </a:p>
        </p:txBody>
      </p:sp>
      <p:sp>
        <p:nvSpPr>
          <p:cNvPr id="37" name="Freeform 373"/>
          <p:cNvSpPr>
            <a:spLocks noEditPoints="1"/>
          </p:cNvSpPr>
          <p:nvPr/>
        </p:nvSpPr>
        <p:spPr bwMode="auto">
          <a:xfrm>
            <a:off x="3871912" y="2458131"/>
            <a:ext cx="552450" cy="495300"/>
          </a:xfrm>
          <a:custGeom>
            <a:gdLst>
              <a:gd fmla="*/ 547138 w 104" name="T0"/>
              <a:gd fmla="*/ 431390 h 93" name="T1"/>
              <a:gd fmla="*/ 318721 w 104" name="T2"/>
              <a:gd fmla="*/ 26629 h 93" name="T3"/>
              <a:gd fmla="*/ 276225 w 104" name="T4"/>
              <a:gd fmla="*/ 0 h 93" name="T5"/>
              <a:gd fmla="*/ 239041 w 104" name="T6"/>
              <a:gd fmla="*/ 26629 h 93" name="T7"/>
              <a:gd fmla="*/ 5312 w 104" name="T8"/>
              <a:gd fmla="*/ 431390 h 93" name="T9"/>
              <a:gd fmla="*/ 0 w 104" name="T10"/>
              <a:gd fmla="*/ 452694 h 93" name="T11"/>
              <a:gd fmla="*/ 5312 w 104" name="T12"/>
              <a:gd fmla="*/ 473997 h 93" name="T13"/>
              <a:gd fmla="*/ 42496 w 104" name="T14"/>
              <a:gd fmla="*/ 495300 h 93" name="T15"/>
              <a:gd fmla="*/ 509954 w 104" name="T16"/>
              <a:gd fmla="*/ 495300 h 93" name="T17"/>
              <a:gd fmla="*/ 547138 w 104" name="T18"/>
              <a:gd fmla="*/ 473997 h 93" name="T19"/>
              <a:gd fmla="*/ 552450 w 104" name="T20"/>
              <a:gd fmla="*/ 452694 h 93" name="T21"/>
              <a:gd fmla="*/ 547138 w 104" name="T22"/>
              <a:gd fmla="*/ 431390 h 93" name="T23"/>
              <a:gd fmla="*/ 515266 w 104" name="T24"/>
              <a:gd fmla="*/ 458019 h 93" name="T25"/>
              <a:gd fmla="*/ 509954 w 104" name="T26"/>
              <a:gd fmla="*/ 458019 h 93" name="T27"/>
              <a:gd fmla="*/ 42496 w 104" name="T28"/>
              <a:gd fmla="*/ 458019 h 93" name="T29"/>
              <a:gd fmla="*/ 37184 w 104" name="T30"/>
              <a:gd fmla="*/ 458019 h 93" name="T31"/>
              <a:gd fmla="*/ 37184 w 104" name="T32"/>
              <a:gd fmla="*/ 452694 h 93" name="T33"/>
              <a:gd fmla="*/ 37184 w 104" name="T34"/>
              <a:gd fmla="*/ 447368 h 93" name="T35"/>
              <a:gd fmla="*/ 270913 w 104" name="T36"/>
              <a:gd fmla="*/ 42606 h 93" name="T37"/>
              <a:gd fmla="*/ 276225 w 104" name="T38"/>
              <a:gd fmla="*/ 42606 h 93" name="T39"/>
              <a:gd fmla="*/ 281537 w 104" name="T40"/>
              <a:gd fmla="*/ 42606 h 93" name="T41"/>
              <a:gd fmla="*/ 515266 w 104" name="T42"/>
              <a:gd fmla="*/ 447368 h 93" name="T43"/>
              <a:gd fmla="*/ 515266 w 104" name="T44"/>
              <a:gd fmla="*/ 452694 h 93" name="T45"/>
              <a:gd fmla="*/ 515266 w 104" name="T46"/>
              <a:gd fmla="*/ 458019 h 93" name="T47"/>
              <a:gd fmla="*/ 270913 w 104" name="T48"/>
              <a:gd fmla="*/ 367481 h 93" name="T49"/>
              <a:gd fmla="*/ 233729 w 104" name="T50"/>
              <a:gd fmla="*/ 404761 h 93" name="T51"/>
              <a:gd fmla="*/ 270913 w 104" name="T52"/>
              <a:gd fmla="*/ 442042 h 93" name="T53"/>
              <a:gd fmla="*/ 308097 w 104" name="T54"/>
              <a:gd fmla="*/ 404761 h 93" name="T55"/>
              <a:gd fmla="*/ 270913 w 104" name="T56"/>
              <a:gd fmla="*/ 367481 h 93" name="T57"/>
              <a:gd fmla="*/ 270913 w 104" name="T58"/>
              <a:gd fmla="*/ 133145 h 93" name="T59"/>
              <a:gd fmla="*/ 223105 w 104" name="T60"/>
              <a:gd fmla="*/ 181077 h 93" name="T61"/>
              <a:gd fmla="*/ 223105 w 104" name="T62"/>
              <a:gd fmla="*/ 197055 h 93" name="T63"/>
              <a:gd fmla="*/ 239041 w 104" name="T64"/>
              <a:gd fmla="*/ 356829 h 93" name="T65"/>
              <a:gd fmla="*/ 302785 w 104" name="T66"/>
              <a:gd fmla="*/ 356829 h 93" name="T67"/>
              <a:gd fmla="*/ 324033 w 104" name="T68"/>
              <a:gd fmla="*/ 197055 h 93" name="T69"/>
              <a:gd fmla="*/ 324033 w 104" name="T70"/>
              <a:gd fmla="*/ 181077 h 93" name="T71"/>
              <a:gd fmla="*/ 270913 w 104" name="T72"/>
              <a:gd fmla="*/ 133145 h 9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93" w="104">
                <a:moveTo>
                  <a:pt x="103" y="81"/>
                </a:moveTo>
                <a:cubicBezTo>
                  <a:pt x="60" y="5"/>
                  <a:pt x="60" y="5"/>
                  <a:pt x="60" y="5"/>
                </a:cubicBezTo>
                <a:cubicBezTo>
                  <a:pt x="58" y="2"/>
                  <a:pt x="55" y="0"/>
                  <a:pt x="52" y="0"/>
                </a:cubicBezTo>
                <a:cubicBezTo>
                  <a:pt x="49" y="0"/>
                  <a:pt x="46" y="2"/>
                  <a:pt x="45" y="5"/>
                </a:cubicBezTo>
                <a:cubicBezTo>
                  <a:pt x="1" y="81"/>
                  <a:pt x="1" y="81"/>
                  <a:pt x="1" y="81"/>
                </a:cubicBezTo>
                <a:cubicBezTo>
                  <a:pt x="0" y="82"/>
                  <a:pt x="0" y="83"/>
                  <a:pt x="0" y="85"/>
                </a:cubicBezTo>
                <a:cubicBezTo>
                  <a:pt x="0" y="86"/>
                  <a:pt x="0" y="88"/>
                  <a:pt x="1" y="89"/>
                </a:cubicBezTo>
                <a:cubicBezTo>
                  <a:pt x="3" y="92"/>
                  <a:pt x="5" y="93"/>
                  <a:pt x="8" y="93"/>
                </a:cubicBezTo>
                <a:cubicBezTo>
                  <a:pt x="96" y="93"/>
                  <a:pt x="96" y="93"/>
                  <a:pt x="96" y="93"/>
                </a:cubicBezTo>
                <a:cubicBezTo>
                  <a:pt x="99" y="93"/>
                  <a:pt x="102" y="92"/>
                  <a:pt x="103" y="89"/>
                </a:cubicBezTo>
                <a:cubicBezTo>
                  <a:pt x="104" y="88"/>
                  <a:pt x="104" y="86"/>
                  <a:pt x="104" y="85"/>
                </a:cubicBezTo>
                <a:cubicBezTo>
                  <a:pt x="104" y="83"/>
                  <a:pt x="104" y="82"/>
                  <a:pt x="103" y="81"/>
                </a:cubicBezTo>
                <a:close/>
                <a:moveTo>
                  <a:pt x="97" y="86"/>
                </a:moveTo>
                <a:cubicBezTo>
                  <a:pt x="97" y="86"/>
                  <a:pt x="96" y="86"/>
                  <a:pt x="96" y="86"/>
                </a:cubicBezTo>
                <a:cubicBezTo>
                  <a:pt x="8" y="86"/>
                  <a:pt x="8" y="86"/>
                  <a:pt x="8" y="86"/>
                </a:cubicBezTo>
                <a:cubicBezTo>
                  <a:pt x="8" y="86"/>
                  <a:pt x="7" y="86"/>
                  <a:pt x="7" y="86"/>
                </a:cubicBezTo>
                <a:cubicBezTo>
                  <a:pt x="7" y="85"/>
                  <a:pt x="7" y="85"/>
                  <a:pt x="7" y="85"/>
                </a:cubicBezTo>
                <a:cubicBezTo>
                  <a:pt x="7" y="85"/>
                  <a:pt x="7" y="84"/>
                  <a:pt x="7" y="84"/>
                </a:cubicBezTo>
                <a:cubicBezTo>
                  <a:pt x="51" y="8"/>
                  <a:pt x="51" y="8"/>
                  <a:pt x="51" y="8"/>
                </a:cubicBezTo>
                <a:cubicBezTo>
                  <a:pt x="51" y="8"/>
                  <a:pt x="52" y="8"/>
                  <a:pt x="52" y="8"/>
                </a:cubicBezTo>
                <a:cubicBezTo>
                  <a:pt x="53" y="8"/>
                  <a:pt x="53" y="8"/>
                  <a:pt x="53" y="8"/>
                </a:cubicBezTo>
                <a:cubicBezTo>
                  <a:pt x="97" y="84"/>
                  <a:pt x="97" y="84"/>
                  <a:pt x="97" y="84"/>
                </a:cubicBezTo>
                <a:cubicBezTo>
                  <a:pt x="97" y="84"/>
                  <a:pt x="97" y="85"/>
                  <a:pt x="97" y="85"/>
                </a:cubicBezTo>
                <a:cubicBezTo>
                  <a:pt x="97" y="85"/>
                  <a:pt x="97" y="85"/>
                  <a:pt x="97" y="86"/>
                </a:cubicBezTo>
                <a:close/>
                <a:moveTo>
                  <a:pt x="51" y="69"/>
                </a:moveTo>
                <a:cubicBezTo>
                  <a:pt x="47" y="69"/>
                  <a:pt x="44" y="72"/>
                  <a:pt x="44" y="76"/>
                </a:cubicBezTo>
                <a:cubicBezTo>
                  <a:pt x="44" y="80"/>
                  <a:pt x="47" y="83"/>
                  <a:pt x="51" y="83"/>
                </a:cubicBezTo>
                <a:cubicBezTo>
                  <a:pt x="55" y="83"/>
                  <a:pt x="58" y="80"/>
                  <a:pt x="58" y="76"/>
                </a:cubicBezTo>
                <a:cubicBezTo>
                  <a:pt x="58" y="72"/>
                  <a:pt x="55" y="69"/>
                  <a:pt x="51" y="69"/>
                </a:cubicBezTo>
                <a:close/>
                <a:moveTo>
                  <a:pt x="51" y="25"/>
                </a:moveTo>
                <a:cubicBezTo>
                  <a:pt x="46" y="25"/>
                  <a:pt x="42" y="29"/>
                  <a:pt x="42" y="34"/>
                </a:cubicBezTo>
                <a:cubicBezTo>
                  <a:pt x="42" y="35"/>
                  <a:pt x="42" y="36"/>
                  <a:pt x="42" y="37"/>
                </a:cubicBezTo>
                <a:cubicBezTo>
                  <a:pt x="45" y="67"/>
                  <a:pt x="45" y="67"/>
                  <a:pt x="45" y="67"/>
                </a:cubicBezTo>
                <a:cubicBezTo>
                  <a:pt x="57" y="67"/>
                  <a:pt x="57" y="67"/>
                  <a:pt x="57" y="67"/>
                </a:cubicBezTo>
                <a:cubicBezTo>
                  <a:pt x="61" y="37"/>
                  <a:pt x="61" y="37"/>
                  <a:pt x="61" y="37"/>
                </a:cubicBezTo>
                <a:cubicBezTo>
                  <a:pt x="61" y="36"/>
                  <a:pt x="61" y="35"/>
                  <a:pt x="61" y="34"/>
                </a:cubicBezTo>
                <a:cubicBezTo>
                  <a:pt x="61" y="29"/>
                  <a:pt x="57" y="25"/>
                  <a:pt x="51" y="25"/>
                </a:cubicBezTo>
                <a:close/>
              </a:path>
            </a:pathLst>
          </a:custGeom>
          <a:solidFill>
            <a:schemeClr val="accent1"/>
          </a:solidFill>
          <a:ln>
            <a:noFill/>
          </a:ln>
          <a:extLst/>
        </p:spPr>
        <p:txBody>
          <a:bodyPr/>
          <a:lstStyle/>
          <a:p>
            <a:endParaRPr altLang="en-US" lang="zh-CN"/>
          </a:p>
        </p:txBody>
      </p:sp>
      <p:sp>
        <p:nvSpPr>
          <p:cNvPr id="38" name="Freeform 374"/>
          <p:cNvSpPr>
            <a:spLocks noEditPoints="1"/>
          </p:cNvSpPr>
          <p:nvPr/>
        </p:nvSpPr>
        <p:spPr bwMode="auto">
          <a:xfrm>
            <a:off x="2882900" y="2480356"/>
            <a:ext cx="466725" cy="452437"/>
          </a:xfrm>
          <a:custGeom>
            <a:gdLst>
              <a:gd fmla="*/ 137896 w 88" name="T0"/>
              <a:gd fmla="*/ 452437 h 85" name="T1"/>
              <a:gd fmla="*/ 344740 w 88" name="T2"/>
              <a:gd fmla="*/ 409855 h 85" name="T3"/>
              <a:gd fmla="*/ 365955 w 88" name="T4"/>
              <a:gd fmla="*/ 345981 h 85" name="T5"/>
              <a:gd fmla="*/ 387170 w 88" name="T6"/>
              <a:gd fmla="*/ 276785 h 85" name="T7"/>
              <a:gd fmla="*/ 408384 w 88" name="T8"/>
              <a:gd fmla="*/ 223557 h 85" name="T9"/>
              <a:gd fmla="*/ 440207 w 88" name="T10"/>
              <a:gd fmla="*/ 122424 h 85" name="T11"/>
              <a:gd fmla="*/ 26518 w 88" name="T12"/>
              <a:gd fmla="*/ 133070 h 85" name="T13"/>
              <a:gd fmla="*/ 408384 w 88" name="T14"/>
              <a:gd fmla="*/ 165006 h 85" name="T15"/>
              <a:gd fmla="*/ 413688 w 88" name="T16"/>
              <a:gd fmla="*/ 138392 h 85" name="T17"/>
              <a:gd fmla="*/ 397777 w 88" name="T18"/>
              <a:gd fmla="*/ 191620 h 85" name="T19"/>
              <a:gd fmla="*/ 360651 w 88" name="T20"/>
              <a:gd fmla="*/ 138392 h 85" name="T21"/>
              <a:gd fmla="*/ 339436 w 88" name="T22"/>
              <a:gd fmla="*/ 138392 h 85" name="T23"/>
              <a:gd fmla="*/ 365955 w 88" name="T24"/>
              <a:gd fmla="*/ 282108 h 85" name="T25"/>
              <a:gd fmla="*/ 339436 w 88" name="T26"/>
              <a:gd fmla="*/ 138392 h 85" name="T27"/>
              <a:gd fmla="*/ 355347 w 88" name="T28"/>
              <a:gd fmla="*/ 314045 h 85" name="T29"/>
              <a:gd fmla="*/ 270488 w 88" name="T30"/>
              <a:gd fmla="*/ 138392 h 85" name="T31"/>
              <a:gd fmla="*/ 249274 w 88" name="T32"/>
              <a:gd fmla="*/ 138392 h 85" name="T33"/>
              <a:gd fmla="*/ 323525 w 88" name="T34"/>
              <a:gd fmla="*/ 415177 h 85" name="T35"/>
              <a:gd fmla="*/ 249274 w 88" name="T36"/>
              <a:gd fmla="*/ 138392 h 85" name="T37"/>
              <a:gd fmla="*/ 307614 w 88" name="T38"/>
              <a:gd fmla="*/ 436469 h 85" name="T39"/>
              <a:gd fmla="*/ 180326 w 88" name="T40"/>
              <a:gd fmla="*/ 138392 h 85" name="T41"/>
              <a:gd fmla="*/ 159111 w 88" name="T42"/>
              <a:gd fmla="*/ 138392 h 85" name="T43"/>
              <a:gd fmla="*/ 238666 w 88" name="T44"/>
              <a:gd fmla="*/ 436469 h 85" name="T45"/>
              <a:gd fmla="*/ 159111 w 88" name="T46"/>
              <a:gd fmla="*/ 138392 h 85" name="T47"/>
              <a:gd fmla="*/ 217451 w 88" name="T48"/>
              <a:gd fmla="*/ 436469 h 85" name="T49"/>
              <a:gd fmla="*/ 90163 w 88" name="T50"/>
              <a:gd fmla="*/ 138392 h 85" name="T51"/>
              <a:gd fmla="*/ 68948 w 88" name="T52"/>
              <a:gd fmla="*/ 138392 h 85" name="T53"/>
              <a:gd fmla="*/ 153807 w 88" name="T54"/>
              <a:gd fmla="*/ 436469 h 85" name="T55"/>
              <a:gd fmla="*/ 68948 w 88" name="T56"/>
              <a:gd fmla="*/ 138392 h 85" name="T57"/>
              <a:gd fmla="*/ 312918 w 88" name="T58"/>
              <a:gd fmla="*/ 42582 h 85" name="T59"/>
              <a:gd fmla="*/ 297007 w 88" name="T60"/>
              <a:gd fmla="*/ 42582 h 85" name="T61"/>
              <a:gd fmla="*/ 206844 w 88" name="T62"/>
              <a:gd fmla="*/ 0 h 85" name="T63"/>
              <a:gd fmla="*/ 164414 w 88" name="T64"/>
              <a:gd fmla="*/ 42582 h 85" name="T65"/>
              <a:gd fmla="*/ 42430 w 88" name="T66"/>
              <a:gd fmla="*/ 42582 h 85" name="T67"/>
              <a:gd fmla="*/ 466725 w 88" name="T68"/>
              <a:gd fmla="*/ 85165 h 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5" w="88">
                <a:moveTo>
                  <a:pt x="5" y="25"/>
                </a:moveTo>
                <a:cubicBezTo>
                  <a:pt x="26" y="85"/>
                  <a:pt x="26" y="85"/>
                  <a:pt x="26" y="85"/>
                </a:cubicBezTo>
                <a:cubicBezTo>
                  <a:pt x="62" y="85"/>
                  <a:pt x="62" y="85"/>
                  <a:pt x="62" y="85"/>
                </a:cubicBezTo>
                <a:cubicBezTo>
                  <a:pt x="65" y="77"/>
                  <a:pt x="65" y="77"/>
                  <a:pt x="65" y="77"/>
                </a:cubicBezTo>
                <a:cubicBezTo>
                  <a:pt x="67" y="71"/>
                  <a:pt x="67" y="71"/>
                  <a:pt x="67" y="71"/>
                </a:cubicBezTo>
                <a:cubicBezTo>
                  <a:pt x="69" y="65"/>
                  <a:pt x="69" y="65"/>
                  <a:pt x="69" y="65"/>
                </a:cubicBezTo>
                <a:cubicBezTo>
                  <a:pt x="71" y="59"/>
                  <a:pt x="71" y="59"/>
                  <a:pt x="71" y="59"/>
                </a:cubicBezTo>
                <a:cubicBezTo>
                  <a:pt x="73" y="52"/>
                  <a:pt x="73" y="52"/>
                  <a:pt x="73" y="52"/>
                </a:cubicBezTo>
                <a:cubicBezTo>
                  <a:pt x="75" y="47"/>
                  <a:pt x="75" y="47"/>
                  <a:pt x="75" y="47"/>
                </a:cubicBezTo>
                <a:cubicBezTo>
                  <a:pt x="77" y="42"/>
                  <a:pt x="77" y="42"/>
                  <a:pt x="77" y="42"/>
                </a:cubicBezTo>
                <a:cubicBezTo>
                  <a:pt x="79" y="36"/>
                  <a:pt x="79" y="36"/>
                  <a:pt x="79" y="36"/>
                </a:cubicBezTo>
                <a:cubicBezTo>
                  <a:pt x="83" y="23"/>
                  <a:pt x="83" y="23"/>
                  <a:pt x="83" y="23"/>
                </a:cubicBezTo>
                <a:cubicBezTo>
                  <a:pt x="4" y="23"/>
                  <a:pt x="4" y="23"/>
                  <a:pt x="4" y="23"/>
                </a:cubicBezTo>
                <a:lnTo>
                  <a:pt x="5" y="25"/>
                </a:lnTo>
                <a:close/>
                <a:moveTo>
                  <a:pt x="78" y="26"/>
                </a:moveTo>
                <a:cubicBezTo>
                  <a:pt x="77" y="31"/>
                  <a:pt x="77" y="31"/>
                  <a:pt x="77" y="31"/>
                </a:cubicBezTo>
                <a:cubicBezTo>
                  <a:pt x="75" y="26"/>
                  <a:pt x="75" y="26"/>
                  <a:pt x="75" y="26"/>
                </a:cubicBezTo>
                <a:lnTo>
                  <a:pt x="78" y="26"/>
                </a:lnTo>
                <a:close/>
                <a:moveTo>
                  <a:pt x="71" y="26"/>
                </a:moveTo>
                <a:cubicBezTo>
                  <a:pt x="75" y="36"/>
                  <a:pt x="75" y="36"/>
                  <a:pt x="75" y="36"/>
                </a:cubicBezTo>
                <a:cubicBezTo>
                  <a:pt x="73" y="41"/>
                  <a:pt x="73" y="41"/>
                  <a:pt x="73" y="41"/>
                </a:cubicBezTo>
                <a:cubicBezTo>
                  <a:pt x="68" y="26"/>
                  <a:pt x="68" y="26"/>
                  <a:pt x="68" y="26"/>
                </a:cubicBezTo>
                <a:lnTo>
                  <a:pt x="71" y="26"/>
                </a:lnTo>
                <a:close/>
                <a:moveTo>
                  <a:pt x="64" y="26"/>
                </a:moveTo>
                <a:cubicBezTo>
                  <a:pt x="71" y="47"/>
                  <a:pt x="71" y="47"/>
                  <a:pt x="71" y="47"/>
                </a:cubicBezTo>
                <a:cubicBezTo>
                  <a:pt x="69" y="53"/>
                  <a:pt x="69" y="53"/>
                  <a:pt x="69" y="53"/>
                </a:cubicBezTo>
                <a:cubicBezTo>
                  <a:pt x="60" y="26"/>
                  <a:pt x="60" y="26"/>
                  <a:pt x="60" y="26"/>
                </a:cubicBezTo>
                <a:lnTo>
                  <a:pt x="64" y="26"/>
                </a:lnTo>
                <a:close/>
                <a:moveTo>
                  <a:pt x="56" y="26"/>
                </a:moveTo>
                <a:cubicBezTo>
                  <a:pt x="67" y="59"/>
                  <a:pt x="67" y="59"/>
                  <a:pt x="67" y="59"/>
                </a:cubicBezTo>
                <a:cubicBezTo>
                  <a:pt x="65" y="66"/>
                  <a:pt x="65" y="66"/>
                  <a:pt x="65" y="66"/>
                </a:cubicBezTo>
                <a:cubicBezTo>
                  <a:pt x="51" y="26"/>
                  <a:pt x="51" y="26"/>
                  <a:pt x="51" y="26"/>
                </a:cubicBezTo>
                <a:lnTo>
                  <a:pt x="56" y="26"/>
                </a:lnTo>
                <a:close/>
                <a:moveTo>
                  <a:pt x="47" y="26"/>
                </a:moveTo>
                <a:cubicBezTo>
                  <a:pt x="63" y="71"/>
                  <a:pt x="63" y="71"/>
                  <a:pt x="63" y="71"/>
                </a:cubicBezTo>
                <a:cubicBezTo>
                  <a:pt x="61" y="78"/>
                  <a:pt x="61" y="78"/>
                  <a:pt x="61" y="78"/>
                </a:cubicBezTo>
                <a:cubicBezTo>
                  <a:pt x="42" y="26"/>
                  <a:pt x="42" y="26"/>
                  <a:pt x="42" y="26"/>
                </a:cubicBezTo>
                <a:lnTo>
                  <a:pt x="47" y="26"/>
                </a:lnTo>
                <a:close/>
                <a:moveTo>
                  <a:pt x="39" y="26"/>
                </a:moveTo>
                <a:cubicBezTo>
                  <a:pt x="58" y="82"/>
                  <a:pt x="58" y="82"/>
                  <a:pt x="58" y="82"/>
                </a:cubicBezTo>
                <a:cubicBezTo>
                  <a:pt x="54" y="82"/>
                  <a:pt x="54" y="82"/>
                  <a:pt x="54" y="82"/>
                </a:cubicBezTo>
                <a:cubicBezTo>
                  <a:pt x="34" y="26"/>
                  <a:pt x="34" y="26"/>
                  <a:pt x="34" y="26"/>
                </a:cubicBezTo>
                <a:lnTo>
                  <a:pt x="39" y="26"/>
                </a:lnTo>
                <a:close/>
                <a:moveTo>
                  <a:pt x="30" y="26"/>
                </a:moveTo>
                <a:cubicBezTo>
                  <a:pt x="50" y="82"/>
                  <a:pt x="50" y="82"/>
                  <a:pt x="50" y="82"/>
                </a:cubicBezTo>
                <a:cubicBezTo>
                  <a:pt x="45" y="82"/>
                  <a:pt x="45" y="82"/>
                  <a:pt x="45" y="82"/>
                </a:cubicBezTo>
                <a:cubicBezTo>
                  <a:pt x="25" y="26"/>
                  <a:pt x="25" y="26"/>
                  <a:pt x="25" y="26"/>
                </a:cubicBezTo>
                <a:lnTo>
                  <a:pt x="30" y="26"/>
                </a:lnTo>
                <a:close/>
                <a:moveTo>
                  <a:pt x="21" y="26"/>
                </a:moveTo>
                <a:cubicBezTo>
                  <a:pt x="41" y="82"/>
                  <a:pt x="41" y="82"/>
                  <a:pt x="41" y="82"/>
                </a:cubicBezTo>
                <a:cubicBezTo>
                  <a:pt x="37" y="82"/>
                  <a:pt x="37" y="82"/>
                  <a:pt x="37" y="82"/>
                </a:cubicBezTo>
                <a:cubicBezTo>
                  <a:pt x="17" y="26"/>
                  <a:pt x="17" y="26"/>
                  <a:pt x="17" y="26"/>
                </a:cubicBezTo>
                <a:lnTo>
                  <a:pt x="21" y="26"/>
                </a:lnTo>
                <a:close/>
                <a:moveTo>
                  <a:pt x="13" y="26"/>
                </a:moveTo>
                <a:cubicBezTo>
                  <a:pt x="33" y="82"/>
                  <a:pt x="33" y="82"/>
                  <a:pt x="33" y="82"/>
                </a:cubicBezTo>
                <a:cubicBezTo>
                  <a:pt x="29" y="82"/>
                  <a:pt x="29" y="82"/>
                  <a:pt x="29" y="82"/>
                </a:cubicBezTo>
                <a:cubicBezTo>
                  <a:pt x="9" y="26"/>
                  <a:pt x="9" y="26"/>
                  <a:pt x="9" y="26"/>
                </a:cubicBezTo>
                <a:lnTo>
                  <a:pt x="13" y="26"/>
                </a:lnTo>
                <a:close/>
                <a:moveTo>
                  <a:pt x="80" y="8"/>
                </a:moveTo>
                <a:cubicBezTo>
                  <a:pt x="72" y="8"/>
                  <a:pt x="59" y="8"/>
                  <a:pt x="59" y="8"/>
                </a:cubicBezTo>
                <a:cubicBezTo>
                  <a:pt x="56" y="8"/>
                  <a:pt x="56" y="8"/>
                  <a:pt x="56" y="8"/>
                </a:cubicBezTo>
                <a:cubicBezTo>
                  <a:pt x="56" y="8"/>
                  <a:pt x="56" y="8"/>
                  <a:pt x="56" y="8"/>
                </a:cubicBezTo>
                <a:cubicBezTo>
                  <a:pt x="56" y="3"/>
                  <a:pt x="53" y="0"/>
                  <a:pt x="48" y="0"/>
                </a:cubicBezTo>
                <a:cubicBezTo>
                  <a:pt x="39" y="0"/>
                  <a:pt x="39" y="0"/>
                  <a:pt x="39" y="0"/>
                </a:cubicBezTo>
                <a:cubicBezTo>
                  <a:pt x="35" y="0"/>
                  <a:pt x="31" y="3"/>
                  <a:pt x="31" y="8"/>
                </a:cubicBezTo>
                <a:cubicBezTo>
                  <a:pt x="31" y="8"/>
                  <a:pt x="31" y="8"/>
                  <a:pt x="31" y="8"/>
                </a:cubicBezTo>
                <a:cubicBezTo>
                  <a:pt x="28" y="8"/>
                  <a:pt x="28" y="8"/>
                  <a:pt x="28" y="8"/>
                </a:cubicBezTo>
                <a:cubicBezTo>
                  <a:pt x="28" y="8"/>
                  <a:pt x="16" y="8"/>
                  <a:pt x="8" y="8"/>
                </a:cubicBezTo>
                <a:cubicBezTo>
                  <a:pt x="0" y="8"/>
                  <a:pt x="0" y="16"/>
                  <a:pt x="0" y="16"/>
                </a:cubicBezTo>
                <a:cubicBezTo>
                  <a:pt x="88" y="16"/>
                  <a:pt x="88" y="16"/>
                  <a:pt x="88" y="16"/>
                </a:cubicBezTo>
                <a:cubicBezTo>
                  <a:pt x="88" y="16"/>
                  <a:pt x="87" y="8"/>
                  <a:pt x="80" y="8"/>
                </a:cubicBezTo>
                <a:close/>
              </a:path>
            </a:pathLst>
          </a:custGeom>
          <a:solidFill>
            <a:schemeClr val="accent1"/>
          </a:solidFill>
          <a:ln>
            <a:noFill/>
          </a:ln>
          <a:extLst/>
        </p:spPr>
        <p:txBody>
          <a:bodyPr/>
          <a:lstStyle/>
          <a:p>
            <a:endParaRPr altLang="en-US" lang="zh-CN"/>
          </a:p>
        </p:txBody>
      </p:sp>
      <p:sp>
        <p:nvSpPr>
          <p:cNvPr id="39" name="Freeform 383"/>
          <p:cNvSpPr>
            <a:spLocks noEditPoints="1"/>
          </p:cNvSpPr>
          <p:nvPr/>
        </p:nvSpPr>
        <p:spPr bwMode="auto">
          <a:xfrm>
            <a:off x="7780337" y="2477181"/>
            <a:ext cx="457200" cy="458787"/>
          </a:xfrm>
          <a:custGeom>
            <a:gdLst>
              <a:gd fmla="*/ 451884 w 86" name="T0"/>
              <a:gd fmla="*/ 384101 h 86" name="T1"/>
              <a:gd fmla="*/ 318977 w 86" name="T2"/>
              <a:gd fmla="*/ 250732 h 86" name="T3"/>
              <a:gd fmla="*/ 318977 w 86" name="T4"/>
              <a:gd fmla="*/ 250732 h 86" name="T5"/>
              <a:gd fmla="*/ 340242 w 86" name="T6"/>
              <a:gd fmla="*/ 154707 h 86" name="T7"/>
              <a:gd fmla="*/ 329609 w 86" name="T8"/>
              <a:gd fmla="*/ 106695 h 86" name="T9"/>
              <a:gd fmla="*/ 228600 w 86" name="T10"/>
              <a:gd fmla="*/ 10669 h 86" name="T11"/>
              <a:gd fmla="*/ 196702 w 86" name="T12"/>
              <a:gd fmla="*/ 10669 h 86" name="T13"/>
              <a:gd fmla="*/ 196702 w 86" name="T14"/>
              <a:gd fmla="*/ 42678 h 86" name="T15"/>
              <a:gd fmla="*/ 297712 w 86" name="T16"/>
              <a:gd fmla="*/ 138703 h 86" name="T17"/>
              <a:gd fmla="*/ 265814 w 86" name="T18"/>
              <a:gd fmla="*/ 266737 h 86" name="T19"/>
              <a:gd fmla="*/ 143540 w 86" name="T20"/>
              <a:gd fmla="*/ 298745 h 86" name="T21"/>
              <a:gd fmla="*/ 42530 w 86" name="T22"/>
              <a:gd fmla="*/ 197385 h 86" name="T23"/>
              <a:gd fmla="*/ 10633 w 86" name="T24"/>
              <a:gd fmla="*/ 197385 h 86" name="T25"/>
              <a:gd fmla="*/ 10633 w 86" name="T26"/>
              <a:gd fmla="*/ 229394 h 86" name="T27"/>
              <a:gd fmla="*/ 106326 w 86" name="T28"/>
              <a:gd fmla="*/ 330753 h 86" name="T29"/>
              <a:gd fmla="*/ 154172 w 86" name="T30"/>
              <a:gd fmla="*/ 341423 h 86" name="T31"/>
              <a:gd fmla="*/ 249865 w 86" name="T32"/>
              <a:gd fmla="*/ 320084 h 86" name="T33"/>
              <a:gd fmla="*/ 249865 w 86" name="T34"/>
              <a:gd fmla="*/ 320084 h 86" name="T35"/>
              <a:gd fmla="*/ 382772 w 86" name="T36"/>
              <a:gd fmla="*/ 453452 h 86" name="T37"/>
              <a:gd fmla="*/ 430619 w 86" name="T38"/>
              <a:gd fmla="*/ 432113 h 86" name="T39"/>
              <a:gd fmla="*/ 451884 w 86" name="T40"/>
              <a:gd fmla="*/ 384101 h 86" name="T41"/>
              <a:gd fmla="*/ 127591 w 86" name="T42"/>
              <a:gd fmla="*/ 261402 h 86" name="T43"/>
              <a:gd fmla="*/ 148856 w 86" name="T44"/>
              <a:gd fmla="*/ 266737 h 86" name="T45"/>
              <a:gd fmla="*/ 228600 w 86" name="T46"/>
              <a:gd fmla="*/ 245398 h 86" name="T47"/>
              <a:gd fmla="*/ 244549 w 86" name="T48"/>
              <a:gd fmla="*/ 229394 h 86" name="T49"/>
              <a:gd fmla="*/ 265814 w 86" name="T50"/>
              <a:gd fmla="*/ 149373 h 86" name="T51"/>
              <a:gd fmla="*/ 260498 w 86" name="T52"/>
              <a:gd fmla="*/ 128034 h 86" name="T53"/>
              <a:gd fmla="*/ 202019 w 86" name="T54"/>
              <a:gd fmla="*/ 69352 h 86" name="T55"/>
              <a:gd fmla="*/ 180753 w 86" name="T56"/>
              <a:gd fmla="*/ 58682 h 86" name="T57"/>
              <a:gd fmla="*/ 101009 w 86" name="T58"/>
              <a:gd fmla="*/ 85356 h 86" name="T59"/>
              <a:gd fmla="*/ 85060 w 86" name="T60"/>
              <a:gd fmla="*/ 101360 h 86" name="T61"/>
              <a:gd fmla="*/ 63795 w 86" name="T62"/>
              <a:gd fmla="*/ 181381 h 86" name="T63"/>
              <a:gd fmla="*/ 69112 w 86" name="T64"/>
              <a:gd fmla="*/ 202720 h 86" name="T65"/>
              <a:gd fmla="*/ 127591 w 86" name="T66"/>
              <a:gd fmla="*/ 261402 h 86" name="T67"/>
              <a:gd fmla="*/ 138223 w 86" name="T68"/>
              <a:gd fmla="*/ 138703 h 86" name="T69"/>
              <a:gd fmla="*/ 191386 w 86" name="T70"/>
              <a:gd fmla="*/ 138703 h 86" name="T71"/>
              <a:gd fmla="*/ 191386 w 86" name="T72"/>
              <a:gd fmla="*/ 192050 h 86" name="T73"/>
              <a:gd fmla="*/ 138223 w 86" name="T74"/>
              <a:gd fmla="*/ 192050 h 86" name="T75"/>
              <a:gd fmla="*/ 138223 w 86" name="T76"/>
              <a:gd fmla="*/ 138703 h 8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6" w="86">
                <a:moveTo>
                  <a:pt x="85" y="72"/>
                </a:moveTo>
                <a:cubicBezTo>
                  <a:pt x="60" y="47"/>
                  <a:pt x="60" y="47"/>
                  <a:pt x="60" y="47"/>
                </a:cubicBezTo>
                <a:cubicBezTo>
                  <a:pt x="60" y="47"/>
                  <a:pt x="60" y="47"/>
                  <a:pt x="60" y="47"/>
                </a:cubicBezTo>
                <a:cubicBezTo>
                  <a:pt x="64" y="29"/>
                  <a:pt x="64" y="29"/>
                  <a:pt x="64" y="29"/>
                </a:cubicBezTo>
                <a:cubicBezTo>
                  <a:pt x="65" y="26"/>
                  <a:pt x="64" y="22"/>
                  <a:pt x="62" y="20"/>
                </a:cubicBezTo>
                <a:cubicBezTo>
                  <a:pt x="43" y="2"/>
                  <a:pt x="43" y="2"/>
                  <a:pt x="43" y="2"/>
                </a:cubicBezTo>
                <a:cubicBezTo>
                  <a:pt x="42" y="0"/>
                  <a:pt x="39" y="0"/>
                  <a:pt x="37" y="2"/>
                </a:cubicBezTo>
                <a:cubicBezTo>
                  <a:pt x="36" y="3"/>
                  <a:pt x="36" y="6"/>
                  <a:pt x="37" y="8"/>
                </a:cubicBezTo>
                <a:cubicBezTo>
                  <a:pt x="56" y="26"/>
                  <a:pt x="56" y="26"/>
                  <a:pt x="56" y="26"/>
                </a:cubicBezTo>
                <a:cubicBezTo>
                  <a:pt x="50" y="50"/>
                  <a:pt x="50" y="50"/>
                  <a:pt x="50" y="50"/>
                </a:cubicBezTo>
                <a:cubicBezTo>
                  <a:pt x="27" y="56"/>
                  <a:pt x="27" y="56"/>
                  <a:pt x="27" y="56"/>
                </a:cubicBezTo>
                <a:cubicBezTo>
                  <a:pt x="8" y="37"/>
                  <a:pt x="8" y="37"/>
                  <a:pt x="8" y="37"/>
                </a:cubicBezTo>
                <a:cubicBezTo>
                  <a:pt x="6" y="36"/>
                  <a:pt x="3" y="36"/>
                  <a:pt x="2" y="37"/>
                </a:cubicBezTo>
                <a:cubicBezTo>
                  <a:pt x="0" y="39"/>
                  <a:pt x="0" y="42"/>
                  <a:pt x="2" y="43"/>
                </a:cubicBezTo>
                <a:cubicBezTo>
                  <a:pt x="20" y="62"/>
                  <a:pt x="20" y="62"/>
                  <a:pt x="20" y="62"/>
                </a:cubicBezTo>
                <a:cubicBezTo>
                  <a:pt x="22" y="64"/>
                  <a:pt x="26" y="65"/>
                  <a:pt x="29" y="64"/>
                </a:cubicBezTo>
                <a:cubicBezTo>
                  <a:pt x="47" y="60"/>
                  <a:pt x="47" y="60"/>
                  <a:pt x="47" y="60"/>
                </a:cubicBezTo>
                <a:cubicBezTo>
                  <a:pt x="47" y="60"/>
                  <a:pt x="47" y="60"/>
                  <a:pt x="47" y="60"/>
                </a:cubicBezTo>
                <a:cubicBezTo>
                  <a:pt x="72" y="85"/>
                  <a:pt x="72" y="85"/>
                  <a:pt x="72" y="85"/>
                </a:cubicBezTo>
                <a:cubicBezTo>
                  <a:pt x="73" y="86"/>
                  <a:pt x="78" y="85"/>
                  <a:pt x="81" y="81"/>
                </a:cubicBezTo>
                <a:cubicBezTo>
                  <a:pt x="85" y="78"/>
                  <a:pt x="86" y="73"/>
                  <a:pt x="85" y="72"/>
                </a:cubicBezTo>
                <a:close/>
                <a:moveTo>
                  <a:pt x="24" y="49"/>
                </a:moveTo>
                <a:cubicBezTo>
                  <a:pt x="25" y="50"/>
                  <a:pt x="27" y="51"/>
                  <a:pt x="28" y="50"/>
                </a:cubicBezTo>
                <a:cubicBezTo>
                  <a:pt x="43" y="46"/>
                  <a:pt x="43" y="46"/>
                  <a:pt x="43" y="46"/>
                </a:cubicBezTo>
                <a:cubicBezTo>
                  <a:pt x="45" y="46"/>
                  <a:pt x="46" y="45"/>
                  <a:pt x="46" y="43"/>
                </a:cubicBezTo>
                <a:cubicBezTo>
                  <a:pt x="50" y="28"/>
                  <a:pt x="50" y="28"/>
                  <a:pt x="50" y="28"/>
                </a:cubicBezTo>
                <a:cubicBezTo>
                  <a:pt x="51" y="27"/>
                  <a:pt x="50" y="25"/>
                  <a:pt x="49" y="24"/>
                </a:cubicBezTo>
                <a:cubicBezTo>
                  <a:pt x="38" y="13"/>
                  <a:pt x="38" y="13"/>
                  <a:pt x="38" y="13"/>
                </a:cubicBezTo>
                <a:cubicBezTo>
                  <a:pt x="37" y="12"/>
                  <a:pt x="35" y="11"/>
                  <a:pt x="34" y="11"/>
                </a:cubicBezTo>
                <a:cubicBezTo>
                  <a:pt x="19" y="16"/>
                  <a:pt x="19" y="16"/>
                  <a:pt x="19" y="16"/>
                </a:cubicBezTo>
                <a:cubicBezTo>
                  <a:pt x="17" y="16"/>
                  <a:pt x="16" y="17"/>
                  <a:pt x="16" y="19"/>
                </a:cubicBezTo>
                <a:cubicBezTo>
                  <a:pt x="12" y="34"/>
                  <a:pt x="12" y="34"/>
                  <a:pt x="12" y="34"/>
                </a:cubicBezTo>
                <a:cubicBezTo>
                  <a:pt x="11" y="35"/>
                  <a:pt x="12" y="37"/>
                  <a:pt x="13" y="38"/>
                </a:cubicBezTo>
                <a:lnTo>
                  <a:pt x="24" y="49"/>
                </a:lnTo>
                <a:close/>
                <a:moveTo>
                  <a:pt x="26" y="26"/>
                </a:moveTo>
                <a:cubicBezTo>
                  <a:pt x="29" y="23"/>
                  <a:pt x="33" y="23"/>
                  <a:pt x="36" y="26"/>
                </a:cubicBezTo>
                <a:cubicBezTo>
                  <a:pt x="39" y="29"/>
                  <a:pt x="39" y="33"/>
                  <a:pt x="36" y="36"/>
                </a:cubicBezTo>
                <a:cubicBezTo>
                  <a:pt x="33" y="39"/>
                  <a:pt x="29" y="39"/>
                  <a:pt x="26" y="36"/>
                </a:cubicBezTo>
                <a:cubicBezTo>
                  <a:pt x="23" y="33"/>
                  <a:pt x="23" y="29"/>
                  <a:pt x="26" y="26"/>
                </a:cubicBezTo>
                <a:close/>
              </a:path>
            </a:pathLst>
          </a:custGeom>
          <a:solidFill>
            <a:schemeClr val="accent1"/>
          </a:solidFill>
          <a:ln>
            <a:noFill/>
          </a:ln>
          <a:extLst/>
        </p:spPr>
        <p:txBody>
          <a:bodyPr/>
          <a:lstStyle/>
          <a:p>
            <a:endParaRPr altLang="en-US" lang="zh-CN"/>
          </a:p>
        </p:txBody>
      </p:sp>
      <p:sp>
        <p:nvSpPr>
          <p:cNvPr id="40" name="Freeform 269"/>
          <p:cNvSpPr>
            <a:spLocks noEditPoints="1"/>
          </p:cNvSpPr>
          <p:nvPr/>
        </p:nvSpPr>
        <p:spPr bwMode="auto">
          <a:xfrm>
            <a:off x="935037" y="4887006"/>
            <a:ext cx="417513" cy="577850"/>
          </a:xfrm>
          <a:custGeom>
            <a:gdLst>
              <a:gd fmla="*/ 211782 w 69" name="T0"/>
              <a:gd fmla="*/ 103405 h 95" name="T1"/>
              <a:gd fmla="*/ 169426 w 69" name="T2"/>
              <a:gd fmla="*/ 310214 h 95" name="T3"/>
              <a:gd fmla="*/ 151273 w 69" name="T4"/>
              <a:gd fmla="*/ 267636 h 95" name="T5"/>
              <a:gd fmla="*/ 151273 w 69" name="T6"/>
              <a:gd fmla="*/ 152066 h 95" name="T7"/>
              <a:gd fmla="*/ 266240 w 69" name="T8"/>
              <a:gd fmla="*/ 152066 h 95" name="T9"/>
              <a:gd fmla="*/ 266240 w 69" name="T10"/>
              <a:gd fmla="*/ 267636 h 95" name="T11"/>
              <a:gd fmla="*/ 248087 w 69" name="T12"/>
              <a:gd fmla="*/ 310214 h 95" name="T13"/>
              <a:gd fmla="*/ 350953 w 69" name="T14"/>
              <a:gd fmla="*/ 212892 h 95" name="T15"/>
              <a:gd fmla="*/ 72611 w 69" name="T16"/>
              <a:gd fmla="*/ 212892 h 95" name="T17"/>
              <a:gd fmla="*/ 163375 w 69" name="T18"/>
              <a:gd fmla="*/ 322379 h 95" name="T19"/>
              <a:gd fmla="*/ 90764 w 69" name="T20"/>
              <a:gd fmla="*/ 212892 h 95" name="T21"/>
              <a:gd fmla="*/ 211782 w 69" name="T22"/>
              <a:gd fmla="*/ 91239 h 95" name="T23"/>
              <a:gd fmla="*/ 326749 w 69" name="T24"/>
              <a:gd fmla="*/ 212892 h 95" name="T25"/>
              <a:gd fmla="*/ 260189 w 69" name="T26"/>
              <a:gd fmla="*/ 322379 h 95" name="T27"/>
              <a:gd fmla="*/ 350953 w 69" name="T28"/>
              <a:gd fmla="*/ 212892 h 95" name="T29"/>
              <a:gd fmla="*/ 211782 w 69" name="T30"/>
              <a:gd fmla="*/ 36496 h 95" name="T31"/>
              <a:gd fmla="*/ 133120 w 69" name="T32"/>
              <a:gd fmla="*/ 371041 h 95" name="T33"/>
              <a:gd fmla="*/ 102866 w 69" name="T34"/>
              <a:gd fmla="*/ 316297 h 95" name="T35"/>
              <a:gd fmla="*/ 102866 w 69" name="T36"/>
              <a:gd fmla="*/ 103405 h 95" name="T37"/>
              <a:gd fmla="*/ 320698 w 69" name="T38"/>
              <a:gd fmla="*/ 103405 h 95" name="T39"/>
              <a:gd fmla="*/ 320698 w 69" name="T40"/>
              <a:gd fmla="*/ 316297 h 95" name="T41"/>
              <a:gd fmla="*/ 284393 w 69" name="T42"/>
              <a:gd fmla="*/ 371041 h 95" name="T43"/>
              <a:gd fmla="*/ 278342 w 69" name="T44"/>
              <a:gd fmla="*/ 212892 h 95" name="T45"/>
              <a:gd fmla="*/ 145222 w 69" name="T46"/>
              <a:gd fmla="*/ 212892 h 95" name="T47"/>
              <a:gd fmla="*/ 187578 w 69" name="T48"/>
              <a:gd fmla="*/ 553519 h 95" name="T49"/>
              <a:gd fmla="*/ 229935 w 69" name="T50"/>
              <a:gd fmla="*/ 553519 h 95" name="T51"/>
              <a:gd fmla="*/ 278342 w 69" name="T52"/>
              <a:gd fmla="*/ 212892 h 95" name="T53"/>
              <a:gd fmla="*/ 0 w 69" name="T54"/>
              <a:gd fmla="*/ 212892 h 95" name="T55"/>
              <a:gd fmla="*/ 127069 w 69" name="T56"/>
              <a:gd fmla="*/ 383206 h 95" name="T57"/>
              <a:gd fmla="*/ 24204 w 69" name="T58"/>
              <a:gd fmla="*/ 212892 h 95" name="T59"/>
              <a:gd fmla="*/ 211782 w 69" name="T60"/>
              <a:gd fmla="*/ 24331 h 95" name="T61"/>
              <a:gd fmla="*/ 399360 w 69" name="T62"/>
              <a:gd fmla="*/ 212892 h 95" name="T63"/>
              <a:gd fmla="*/ 290444 w 69" name="T64"/>
              <a:gd fmla="*/ 383206 h 95" name="T65"/>
              <a:gd fmla="*/ 417513 w 69" name="T66"/>
              <a:gd fmla="*/ 212892 h 9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5" w="69">
                <a:moveTo>
                  <a:pt x="52" y="35"/>
                </a:moveTo>
                <a:cubicBezTo>
                  <a:pt x="52" y="25"/>
                  <a:pt x="44" y="17"/>
                  <a:pt x="35" y="17"/>
                </a:cubicBezTo>
                <a:cubicBezTo>
                  <a:pt x="25" y="17"/>
                  <a:pt x="18" y="25"/>
                  <a:pt x="18" y="35"/>
                </a:cubicBezTo>
                <a:cubicBezTo>
                  <a:pt x="18" y="42"/>
                  <a:pt x="22" y="48"/>
                  <a:pt x="28" y="51"/>
                </a:cubicBezTo>
                <a:cubicBezTo>
                  <a:pt x="30" y="47"/>
                  <a:pt x="30" y="47"/>
                  <a:pt x="30" y="47"/>
                </a:cubicBezTo>
                <a:cubicBezTo>
                  <a:pt x="28" y="47"/>
                  <a:pt x="26" y="46"/>
                  <a:pt x="25" y="44"/>
                </a:cubicBezTo>
                <a:cubicBezTo>
                  <a:pt x="23" y="42"/>
                  <a:pt x="21" y="38"/>
                  <a:pt x="21" y="35"/>
                </a:cubicBezTo>
                <a:cubicBezTo>
                  <a:pt x="21" y="31"/>
                  <a:pt x="23" y="27"/>
                  <a:pt x="25" y="25"/>
                </a:cubicBezTo>
                <a:cubicBezTo>
                  <a:pt x="28" y="23"/>
                  <a:pt x="31" y="21"/>
                  <a:pt x="35" y="21"/>
                </a:cubicBezTo>
                <a:cubicBezTo>
                  <a:pt x="39" y="21"/>
                  <a:pt x="42" y="23"/>
                  <a:pt x="44" y="25"/>
                </a:cubicBezTo>
                <a:cubicBezTo>
                  <a:pt x="47" y="27"/>
                  <a:pt x="48" y="31"/>
                  <a:pt x="48" y="35"/>
                </a:cubicBezTo>
                <a:cubicBezTo>
                  <a:pt x="48" y="38"/>
                  <a:pt x="47" y="42"/>
                  <a:pt x="44" y="44"/>
                </a:cubicBezTo>
                <a:cubicBezTo>
                  <a:pt x="43" y="46"/>
                  <a:pt x="41" y="47"/>
                  <a:pt x="40" y="47"/>
                </a:cubicBezTo>
                <a:cubicBezTo>
                  <a:pt x="41" y="51"/>
                  <a:pt x="41" y="51"/>
                  <a:pt x="41" y="51"/>
                </a:cubicBezTo>
                <a:cubicBezTo>
                  <a:pt x="48" y="48"/>
                  <a:pt x="52" y="42"/>
                  <a:pt x="52" y="35"/>
                </a:cubicBezTo>
                <a:close/>
                <a:moveTo>
                  <a:pt x="58" y="35"/>
                </a:moveTo>
                <a:cubicBezTo>
                  <a:pt x="58" y="22"/>
                  <a:pt x="48" y="12"/>
                  <a:pt x="35" y="12"/>
                </a:cubicBezTo>
                <a:cubicBezTo>
                  <a:pt x="22" y="12"/>
                  <a:pt x="12" y="22"/>
                  <a:pt x="12" y="35"/>
                </a:cubicBezTo>
                <a:cubicBezTo>
                  <a:pt x="12" y="44"/>
                  <a:pt x="17" y="52"/>
                  <a:pt x="25" y="56"/>
                </a:cubicBezTo>
                <a:cubicBezTo>
                  <a:pt x="27" y="53"/>
                  <a:pt x="27" y="53"/>
                  <a:pt x="27" y="53"/>
                </a:cubicBezTo>
                <a:cubicBezTo>
                  <a:pt x="25" y="52"/>
                  <a:pt x="23" y="50"/>
                  <a:pt x="21" y="48"/>
                </a:cubicBezTo>
                <a:cubicBezTo>
                  <a:pt x="17" y="45"/>
                  <a:pt x="15" y="40"/>
                  <a:pt x="15" y="35"/>
                </a:cubicBezTo>
                <a:cubicBezTo>
                  <a:pt x="15" y="29"/>
                  <a:pt x="17" y="24"/>
                  <a:pt x="21" y="21"/>
                </a:cubicBezTo>
                <a:cubicBezTo>
                  <a:pt x="25" y="17"/>
                  <a:pt x="29" y="15"/>
                  <a:pt x="35" y="15"/>
                </a:cubicBezTo>
                <a:cubicBezTo>
                  <a:pt x="40" y="15"/>
                  <a:pt x="45" y="17"/>
                  <a:pt x="49" y="21"/>
                </a:cubicBezTo>
                <a:cubicBezTo>
                  <a:pt x="52" y="24"/>
                  <a:pt x="54" y="29"/>
                  <a:pt x="54" y="35"/>
                </a:cubicBezTo>
                <a:cubicBezTo>
                  <a:pt x="54" y="40"/>
                  <a:pt x="52" y="45"/>
                  <a:pt x="49" y="48"/>
                </a:cubicBezTo>
                <a:cubicBezTo>
                  <a:pt x="47" y="50"/>
                  <a:pt x="45" y="52"/>
                  <a:pt x="43" y="53"/>
                </a:cubicBezTo>
                <a:cubicBezTo>
                  <a:pt x="44" y="56"/>
                  <a:pt x="44" y="56"/>
                  <a:pt x="44" y="56"/>
                </a:cubicBezTo>
                <a:cubicBezTo>
                  <a:pt x="52" y="52"/>
                  <a:pt x="58" y="44"/>
                  <a:pt x="58" y="35"/>
                </a:cubicBezTo>
                <a:close/>
                <a:moveTo>
                  <a:pt x="64" y="35"/>
                </a:moveTo>
                <a:cubicBezTo>
                  <a:pt x="64" y="19"/>
                  <a:pt x="51" y="6"/>
                  <a:pt x="35" y="6"/>
                </a:cubicBezTo>
                <a:cubicBezTo>
                  <a:pt x="19" y="6"/>
                  <a:pt x="6" y="19"/>
                  <a:pt x="6" y="35"/>
                </a:cubicBezTo>
                <a:cubicBezTo>
                  <a:pt x="6" y="46"/>
                  <a:pt x="13" y="56"/>
                  <a:pt x="22" y="61"/>
                </a:cubicBezTo>
                <a:cubicBezTo>
                  <a:pt x="24" y="58"/>
                  <a:pt x="24" y="58"/>
                  <a:pt x="24" y="58"/>
                </a:cubicBezTo>
                <a:cubicBezTo>
                  <a:pt x="21" y="56"/>
                  <a:pt x="19" y="55"/>
                  <a:pt x="17" y="52"/>
                </a:cubicBezTo>
                <a:cubicBezTo>
                  <a:pt x="12" y="48"/>
                  <a:pt x="10" y="42"/>
                  <a:pt x="10" y="35"/>
                </a:cubicBezTo>
                <a:cubicBezTo>
                  <a:pt x="10" y="28"/>
                  <a:pt x="12" y="21"/>
                  <a:pt x="17" y="17"/>
                </a:cubicBezTo>
                <a:cubicBezTo>
                  <a:pt x="22" y="12"/>
                  <a:pt x="28" y="9"/>
                  <a:pt x="35" y="9"/>
                </a:cubicBezTo>
                <a:cubicBezTo>
                  <a:pt x="42" y="9"/>
                  <a:pt x="48" y="12"/>
                  <a:pt x="53" y="17"/>
                </a:cubicBezTo>
                <a:cubicBezTo>
                  <a:pt x="57" y="21"/>
                  <a:pt x="60" y="28"/>
                  <a:pt x="60" y="35"/>
                </a:cubicBezTo>
                <a:cubicBezTo>
                  <a:pt x="60" y="42"/>
                  <a:pt x="57" y="48"/>
                  <a:pt x="53" y="52"/>
                </a:cubicBezTo>
                <a:cubicBezTo>
                  <a:pt x="51" y="55"/>
                  <a:pt x="48" y="56"/>
                  <a:pt x="45" y="58"/>
                </a:cubicBezTo>
                <a:cubicBezTo>
                  <a:pt x="47" y="61"/>
                  <a:pt x="47" y="61"/>
                  <a:pt x="47" y="61"/>
                </a:cubicBezTo>
                <a:cubicBezTo>
                  <a:pt x="57" y="56"/>
                  <a:pt x="64" y="46"/>
                  <a:pt x="64" y="35"/>
                </a:cubicBezTo>
                <a:close/>
                <a:moveTo>
                  <a:pt x="46" y="35"/>
                </a:moveTo>
                <a:cubicBezTo>
                  <a:pt x="46" y="29"/>
                  <a:pt x="41" y="24"/>
                  <a:pt x="35" y="24"/>
                </a:cubicBezTo>
                <a:cubicBezTo>
                  <a:pt x="29" y="24"/>
                  <a:pt x="24" y="29"/>
                  <a:pt x="24" y="35"/>
                </a:cubicBezTo>
                <a:cubicBezTo>
                  <a:pt x="24" y="39"/>
                  <a:pt x="27" y="44"/>
                  <a:pt x="31" y="45"/>
                </a:cubicBezTo>
                <a:cubicBezTo>
                  <a:pt x="31" y="91"/>
                  <a:pt x="31" y="91"/>
                  <a:pt x="31" y="91"/>
                </a:cubicBezTo>
                <a:cubicBezTo>
                  <a:pt x="31" y="93"/>
                  <a:pt x="33" y="95"/>
                  <a:pt x="35" y="95"/>
                </a:cubicBezTo>
                <a:cubicBezTo>
                  <a:pt x="37" y="95"/>
                  <a:pt x="38" y="93"/>
                  <a:pt x="38" y="91"/>
                </a:cubicBezTo>
                <a:cubicBezTo>
                  <a:pt x="38" y="45"/>
                  <a:pt x="38" y="45"/>
                  <a:pt x="38" y="45"/>
                </a:cubicBezTo>
                <a:cubicBezTo>
                  <a:pt x="43" y="44"/>
                  <a:pt x="46" y="39"/>
                  <a:pt x="46" y="35"/>
                </a:cubicBezTo>
                <a:close/>
                <a:moveTo>
                  <a:pt x="35" y="0"/>
                </a:moveTo>
                <a:cubicBezTo>
                  <a:pt x="16" y="0"/>
                  <a:pt x="0" y="16"/>
                  <a:pt x="0" y="35"/>
                </a:cubicBezTo>
                <a:cubicBezTo>
                  <a:pt x="0" y="48"/>
                  <a:pt x="8" y="60"/>
                  <a:pt x="20" y="66"/>
                </a:cubicBezTo>
                <a:cubicBezTo>
                  <a:pt x="21" y="63"/>
                  <a:pt x="21" y="63"/>
                  <a:pt x="21" y="63"/>
                </a:cubicBezTo>
                <a:cubicBezTo>
                  <a:pt x="18" y="61"/>
                  <a:pt x="15" y="59"/>
                  <a:pt x="13" y="57"/>
                </a:cubicBezTo>
                <a:cubicBezTo>
                  <a:pt x="7" y="51"/>
                  <a:pt x="4" y="43"/>
                  <a:pt x="4" y="35"/>
                </a:cubicBezTo>
                <a:cubicBezTo>
                  <a:pt x="4" y="26"/>
                  <a:pt x="7" y="18"/>
                  <a:pt x="13" y="13"/>
                </a:cubicBezTo>
                <a:cubicBezTo>
                  <a:pt x="18" y="7"/>
                  <a:pt x="26" y="4"/>
                  <a:pt x="35" y="4"/>
                </a:cubicBezTo>
                <a:cubicBezTo>
                  <a:pt x="43" y="4"/>
                  <a:pt x="51" y="7"/>
                  <a:pt x="57" y="13"/>
                </a:cubicBezTo>
                <a:cubicBezTo>
                  <a:pt x="62" y="18"/>
                  <a:pt x="66" y="26"/>
                  <a:pt x="66" y="35"/>
                </a:cubicBezTo>
                <a:cubicBezTo>
                  <a:pt x="66" y="43"/>
                  <a:pt x="62" y="51"/>
                  <a:pt x="57" y="57"/>
                </a:cubicBezTo>
                <a:cubicBezTo>
                  <a:pt x="54" y="59"/>
                  <a:pt x="51" y="61"/>
                  <a:pt x="48" y="63"/>
                </a:cubicBezTo>
                <a:cubicBezTo>
                  <a:pt x="50" y="66"/>
                  <a:pt x="50" y="66"/>
                  <a:pt x="50" y="66"/>
                </a:cubicBezTo>
                <a:cubicBezTo>
                  <a:pt x="62" y="60"/>
                  <a:pt x="69" y="48"/>
                  <a:pt x="69" y="35"/>
                </a:cubicBezTo>
                <a:cubicBezTo>
                  <a:pt x="69" y="16"/>
                  <a:pt x="54" y="0"/>
                  <a:pt x="35" y="0"/>
                </a:cubicBezTo>
                <a:close/>
              </a:path>
            </a:pathLst>
          </a:custGeom>
          <a:solidFill>
            <a:schemeClr val="accent1"/>
          </a:solidFill>
          <a:ln>
            <a:noFill/>
          </a:ln>
          <a:extLst/>
        </p:spPr>
        <p:txBody>
          <a:bodyPr/>
          <a:lstStyle/>
          <a:p>
            <a:endParaRPr altLang="en-US" lang="zh-CN"/>
          </a:p>
        </p:txBody>
      </p:sp>
      <p:sp>
        <p:nvSpPr>
          <p:cNvPr id="41" name="Freeform 270"/>
          <p:cNvSpPr>
            <a:spLocks noEditPoints="1"/>
          </p:cNvSpPr>
          <p:nvPr/>
        </p:nvSpPr>
        <p:spPr bwMode="auto">
          <a:xfrm>
            <a:off x="6854825" y="4972731"/>
            <a:ext cx="528637" cy="406400"/>
          </a:xfrm>
          <a:custGeom>
            <a:gdLst>
              <a:gd fmla="*/ 60763 w 87" name="T0"/>
              <a:gd fmla="*/ 0 h 67" name="T1"/>
              <a:gd fmla="*/ 12153 w 87" name="T2"/>
              <a:gd fmla="*/ 0 h 67" name="T3"/>
              <a:gd fmla="*/ 0 w 87" name="T4"/>
              <a:gd fmla="*/ 6066 h 67" name="T5"/>
              <a:gd fmla="*/ 0 w 87" name="T6"/>
              <a:gd fmla="*/ 291152 h 67" name="T7"/>
              <a:gd fmla="*/ 12153 w 87" name="T8"/>
              <a:gd fmla="*/ 297218 h 67" name="T9"/>
              <a:gd fmla="*/ 60763 w 87" name="T10"/>
              <a:gd fmla="*/ 297218 h 67" name="T11"/>
              <a:gd fmla="*/ 66839 w 87" name="T12"/>
              <a:gd fmla="*/ 291152 h 67" name="T13"/>
              <a:gd fmla="*/ 66839 w 87" name="T14"/>
              <a:gd fmla="*/ 6066 h 67" name="T15"/>
              <a:gd fmla="*/ 60763 w 87" name="T16"/>
              <a:gd fmla="*/ 0 h 67" name="T17"/>
              <a:gd fmla="*/ 139755 w 87" name="T18"/>
              <a:gd fmla="*/ 315415 h 67" name="T19"/>
              <a:gd fmla="*/ 115449 w 87" name="T20"/>
              <a:gd fmla="*/ 315415 h 67" name="T21"/>
              <a:gd fmla="*/ 109373 w 87" name="T22"/>
              <a:gd fmla="*/ 327546 h 67" name="T23"/>
              <a:gd fmla="*/ 109373 w 87" name="T24"/>
              <a:gd fmla="*/ 388203 h 67" name="T25"/>
              <a:gd fmla="*/ 115449 w 87" name="T26"/>
              <a:gd fmla="*/ 406400 h 67" name="T27"/>
              <a:gd fmla="*/ 139755 w 87" name="T28"/>
              <a:gd fmla="*/ 406400 h 67" name="T29"/>
              <a:gd fmla="*/ 151907 w 87" name="T30"/>
              <a:gd fmla="*/ 388203 h 67" name="T31"/>
              <a:gd fmla="*/ 151907 w 87" name="T32"/>
              <a:gd fmla="*/ 327546 h 67" name="T33"/>
              <a:gd fmla="*/ 139755 w 87" name="T34"/>
              <a:gd fmla="*/ 315415 h 67" name="T35"/>
              <a:gd fmla="*/ 492179 w 87" name="T36"/>
              <a:gd fmla="*/ 315415 h 67" name="T37"/>
              <a:gd fmla="*/ 467874 w 87" name="T38"/>
              <a:gd fmla="*/ 315415 h 67" name="T39"/>
              <a:gd fmla="*/ 455722 w 87" name="T40"/>
              <a:gd fmla="*/ 327546 h 67" name="T41"/>
              <a:gd fmla="*/ 455722 w 87" name="T42"/>
              <a:gd fmla="*/ 388203 h 67" name="T43"/>
              <a:gd fmla="*/ 467874 w 87" name="T44"/>
              <a:gd fmla="*/ 406400 h 67" name="T45"/>
              <a:gd fmla="*/ 492179 w 87" name="T46"/>
              <a:gd fmla="*/ 406400 h 67" name="T47"/>
              <a:gd fmla="*/ 498256 w 87" name="T48"/>
              <a:gd fmla="*/ 388203 h 67" name="T49"/>
              <a:gd fmla="*/ 498256 w 87" name="T50"/>
              <a:gd fmla="*/ 327546 h 67" name="T51"/>
              <a:gd fmla="*/ 492179 w 87" name="T52"/>
              <a:gd fmla="*/ 315415 h 67" name="T53"/>
              <a:gd fmla="*/ 492179 w 87" name="T54"/>
              <a:gd fmla="*/ 151642 h 67" name="T55"/>
              <a:gd fmla="*/ 115449 w 87" name="T56"/>
              <a:gd fmla="*/ 151642 h 67" name="T57"/>
              <a:gd fmla="*/ 78992 w 87" name="T58"/>
              <a:gd fmla="*/ 188036 h 67" name="T59"/>
              <a:gd fmla="*/ 78992 w 87" name="T60"/>
              <a:gd fmla="*/ 272955 h 67" name="T61"/>
              <a:gd fmla="*/ 115449 w 87" name="T62"/>
              <a:gd fmla="*/ 309349 h 67" name="T63"/>
              <a:gd fmla="*/ 492179 w 87" name="T64"/>
              <a:gd fmla="*/ 309349 h 67" name="T65"/>
              <a:gd fmla="*/ 528637 w 87" name="T66"/>
              <a:gd fmla="*/ 272955 h 67" name="T67"/>
              <a:gd fmla="*/ 528637 w 87" name="T68"/>
              <a:gd fmla="*/ 188036 h 67" name="T69"/>
              <a:gd fmla="*/ 492179 w 87" name="T70"/>
              <a:gd fmla="*/ 151642 h 67" name="T71"/>
              <a:gd fmla="*/ 145831 w 87" name="T72"/>
              <a:gd fmla="*/ 145576 h 67" name="T73"/>
              <a:gd fmla="*/ 218746 w 87" name="T74"/>
              <a:gd fmla="*/ 115248 h 67" name="T75"/>
              <a:gd fmla="*/ 145831 w 87" name="T76"/>
              <a:gd fmla="*/ 84919 h 67" name="T77"/>
              <a:gd fmla="*/ 78992 w 87" name="T78"/>
              <a:gd fmla="*/ 115248 h 67" name="T79"/>
              <a:gd fmla="*/ 145831 w 87" name="T80"/>
              <a:gd fmla="*/ 145576 h 6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7" w="87">
                <a:moveTo>
                  <a:pt x="10" y="0"/>
                </a:moveTo>
                <a:cubicBezTo>
                  <a:pt x="2" y="0"/>
                  <a:pt x="2" y="0"/>
                  <a:pt x="2" y="0"/>
                </a:cubicBezTo>
                <a:cubicBezTo>
                  <a:pt x="1" y="0"/>
                  <a:pt x="0" y="0"/>
                  <a:pt x="0" y="1"/>
                </a:cubicBezTo>
                <a:cubicBezTo>
                  <a:pt x="0" y="48"/>
                  <a:pt x="0" y="48"/>
                  <a:pt x="0" y="48"/>
                </a:cubicBezTo>
                <a:cubicBezTo>
                  <a:pt x="0" y="49"/>
                  <a:pt x="1" y="49"/>
                  <a:pt x="2" y="49"/>
                </a:cubicBezTo>
                <a:cubicBezTo>
                  <a:pt x="10" y="49"/>
                  <a:pt x="10" y="49"/>
                  <a:pt x="10" y="49"/>
                </a:cubicBezTo>
                <a:cubicBezTo>
                  <a:pt x="10" y="49"/>
                  <a:pt x="11" y="49"/>
                  <a:pt x="11" y="48"/>
                </a:cubicBezTo>
                <a:cubicBezTo>
                  <a:pt x="11" y="1"/>
                  <a:pt x="11" y="1"/>
                  <a:pt x="11" y="1"/>
                </a:cubicBezTo>
                <a:cubicBezTo>
                  <a:pt x="11" y="0"/>
                  <a:pt x="10" y="0"/>
                  <a:pt x="10" y="0"/>
                </a:cubicBezTo>
                <a:close/>
                <a:moveTo>
                  <a:pt x="23" y="52"/>
                </a:moveTo>
                <a:cubicBezTo>
                  <a:pt x="19" y="52"/>
                  <a:pt x="19" y="52"/>
                  <a:pt x="19" y="52"/>
                </a:cubicBezTo>
                <a:cubicBezTo>
                  <a:pt x="18" y="52"/>
                  <a:pt x="18" y="53"/>
                  <a:pt x="18" y="54"/>
                </a:cubicBezTo>
                <a:cubicBezTo>
                  <a:pt x="18" y="64"/>
                  <a:pt x="18" y="64"/>
                  <a:pt x="18" y="64"/>
                </a:cubicBezTo>
                <a:cubicBezTo>
                  <a:pt x="18" y="66"/>
                  <a:pt x="18" y="67"/>
                  <a:pt x="19" y="67"/>
                </a:cubicBezTo>
                <a:cubicBezTo>
                  <a:pt x="23" y="67"/>
                  <a:pt x="23" y="67"/>
                  <a:pt x="23" y="67"/>
                </a:cubicBezTo>
                <a:cubicBezTo>
                  <a:pt x="24" y="67"/>
                  <a:pt x="25" y="66"/>
                  <a:pt x="25" y="64"/>
                </a:cubicBezTo>
                <a:cubicBezTo>
                  <a:pt x="25" y="54"/>
                  <a:pt x="25" y="54"/>
                  <a:pt x="25" y="54"/>
                </a:cubicBezTo>
                <a:cubicBezTo>
                  <a:pt x="25" y="53"/>
                  <a:pt x="24" y="52"/>
                  <a:pt x="23" y="52"/>
                </a:cubicBezTo>
                <a:close/>
                <a:moveTo>
                  <a:pt x="81" y="52"/>
                </a:moveTo>
                <a:cubicBezTo>
                  <a:pt x="77" y="52"/>
                  <a:pt x="77" y="52"/>
                  <a:pt x="77" y="52"/>
                </a:cubicBezTo>
                <a:cubicBezTo>
                  <a:pt x="76" y="52"/>
                  <a:pt x="75" y="53"/>
                  <a:pt x="75" y="54"/>
                </a:cubicBezTo>
                <a:cubicBezTo>
                  <a:pt x="75" y="64"/>
                  <a:pt x="75" y="64"/>
                  <a:pt x="75" y="64"/>
                </a:cubicBezTo>
                <a:cubicBezTo>
                  <a:pt x="75" y="66"/>
                  <a:pt x="76" y="67"/>
                  <a:pt x="77" y="67"/>
                </a:cubicBezTo>
                <a:cubicBezTo>
                  <a:pt x="81" y="67"/>
                  <a:pt x="81" y="67"/>
                  <a:pt x="81" y="67"/>
                </a:cubicBezTo>
                <a:cubicBezTo>
                  <a:pt x="82" y="67"/>
                  <a:pt x="82" y="66"/>
                  <a:pt x="82" y="64"/>
                </a:cubicBezTo>
                <a:cubicBezTo>
                  <a:pt x="82" y="54"/>
                  <a:pt x="82" y="54"/>
                  <a:pt x="82" y="54"/>
                </a:cubicBezTo>
                <a:cubicBezTo>
                  <a:pt x="82" y="53"/>
                  <a:pt x="82" y="52"/>
                  <a:pt x="81" y="52"/>
                </a:cubicBezTo>
                <a:close/>
                <a:moveTo>
                  <a:pt x="81" y="25"/>
                </a:moveTo>
                <a:cubicBezTo>
                  <a:pt x="19" y="25"/>
                  <a:pt x="19" y="25"/>
                  <a:pt x="19" y="25"/>
                </a:cubicBezTo>
                <a:cubicBezTo>
                  <a:pt x="16" y="25"/>
                  <a:pt x="13" y="27"/>
                  <a:pt x="13" y="31"/>
                </a:cubicBezTo>
                <a:cubicBezTo>
                  <a:pt x="13" y="45"/>
                  <a:pt x="13" y="45"/>
                  <a:pt x="13" y="45"/>
                </a:cubicBezTo>
                <a:cubicBezTo>
                  <a:pt x="13" y="48"/>
                  <a:pt x="16" y="51"/>
                  <a:pt x="19" y="51"/>
                </a:cubicBezTo>
                <a:cubicBezTo>
                  <a:pt x="81" y="51"/>
                  <a:pt x="81" y="51"/>
                  <a:pt x="81" y="51"/>
                </a:cubicBezTo>
                <a:cubicBezTo>
                  <a:pt x="84" y="51"/>
                  <a:pt x="87" y="48"/>
                  <a:pt x="87" y="45"/>
                </a:cubicBezTo>
                <a:cubicBezTo>
                  <a:pt x="87" y="31"/>
                  <a:pt x="87" y="31"/>
                  <a:pt x="87" y="31"/>
                </a:cubicBezTo>
                <a:cubicBezTo>
                  <a:pt x="87" y="27"/>
                  <a:pt x="84" y="25"/>
                  <a:pt x="81" y="25"/>
                </a:cubicBezTo>
                <a:close/>
                <a:moveTo>
                  <a:pt x="24" y="24"/>
                </a:moveTo>
                <a:cubicBezTo>
                  <a:pt x="31" y="24"/>
                  <a:pt x="36" y="22"/>
                  <a:pt x="36" y="19"/>
                </a:cubicBezTo>
                <a:cubicBezTo>
                  <a:pt x="36" y="17"/>
                  <a:pt x="31" y="14"/>
                  <a:pt x="24" y="14"/>
                </a:cubicBezTo>
                <a:cubicBezTo>
                  <a:pt x="18" y="14"/>
                  <a:pt x="13" y="17"/>
                  <a:pt x="13" y="19"/>
                </a:cubicBezTo>
                <a:cubicBezTo>
                  <a:pt x="13" y="22"/>
                  <a:pt x="18" y="24"/>
                  <a:pt x="24" y="24"/>
                </a:cubicBezTo>
                <a:close/>
              </a:path>
            </a:pathLst>
          </a:custGeom>
          <a:solidFill>
            <a:schemeClr val="accent1"/>
          </a:solidFill>
          <a:ln>
            <a:noFill/>
          </a:ln>
          <a:extLst/>
        </p:spPr>
        <p:txBody>
          <a:bodyPr/>
          <a:lstStyle/>
          <a:p>
            <a:endParaRPr altLang="en-US" lang="zh-CN"/>
          </a:p>
        </p:txBody>
      </p:sp>
      <p:sp>
        <p:nvSpPr>
          <p:cNvPr id="42" name="Freeform 271"/>
          <p:cNvSpPr/>
          <p:nvPr/>
        </p:nvSpPr>
        <p:spPr bwMode="auto">
          <a:xfrm>
            <a:off x="7832725" y="4937806"/>
            <a:ext cx="420687" cy="476250"/>
          </a:xfrm>
          <a:custGeom>
            <a:gdLst>
              <a:gd fmla="*/ 402396 w 69" name="T0"/>
              <a:gd fmla="*/ 42740 h 78" name="T1"/>
              <a:gd fmla="*/ 249973 w 69" name="T2"/>
              <a:gd fmla="*/ 42740 h 78" name="T3"/>
              <a:gd fmla="*/ 249973 w 69" name="T4"/>
              <a:gd fmla="*/ 6106 h 78" name="T5"/>
              <a:gd fmla="*/ 243877 w 69" name="T6"/>
              <a:gd fmla="*/ 0 h 78" name="T7"/>
              <a:gd fmla="*/ 176810 w 69" name="T8"/>
              <a:gd fmla="*/ 0 h 78" name="T9"/>
              <a:gd fmla="*/ 164617 w 69" name="T10"/>
              <a:gd fmla="*/ 6106 h 78" name="T11"/>
              <a:gd fmla="*/ 164617 w 69" name="T12"/>
              <a:gd fmla="*/ 42740 h 78" name="T13"/>
              <a:gd fmla="*/ 12194 w 69" name="T14"/>
              <a:gd fmla="*/ 42740 h 78" name="T15"/>
              <a:gd fmla="*/ 0 w 69" name="T16"/>
              <a:gd fmla="*/ 54952 h 78" name="T17"/>
              <a:gd fmla="*/ 0 w 69" name="T18"/>
              <a:gd fmla="*/ 170962 h 78" name="T19"/>
              <a:gd fmla="*/ 12194 w 69" name="T20"/>
              <a:gd fmla="*/ 189279 h 78" name="T21"/>
              <a:gd fmla="*/ 164617 w 69" name="T22"/>
              <a:gd fmla="*/ 189279 h 78" name="T23"/>
              <a:gd fmla="*/ 164617 w 69" name="T24"/>
              <a:gd fmla="*/ 470144 h 78" name="T25"/>
              <a:gd fmla="*/ 176810 w 69" name="T26"/>
              <a:gd fmla="*/ 476250 h 78" name="T27"/>
              <a:gd fmla="*/ 243877 w 69" name="T28"/>
              <a:gd fmla="*/ 476250 h 78" name="T29"/>
              <a:gd fmla="*/ 249973 w 69" name="T30"/>
              <a:gd fmla="*/ 470144 h 78" name="T31"/>
              <a:gd fmla="*/ 249973 w 69" name="T32"/>
              <a:gd fmla="*/ 189279 h 78" name="T33"/>
              <a:gd fmla="*/ 402396 w 69" name="T34"/>
              <a:gd fmla="*/ 189279 h 78" name="T35"/>
              <a:gd fmla="*/ 420687 w 69" name="T36"/>
              <a:gd fmla="*/ 170962 h 78" name="T37"/>
              <a:gd fmla="*/ 420687 w 69" name="T38"/>
              <a:gd fmla="*/ 54952 h 78" name="T39"/>
              <a:gd fmla="*/ 402396 w 69" name="T40"/>
              <a:gd fmla="*/ 42740 h 7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8" w="69">
                <a:moveTo>
                  <a:pt x="66" y="7"/>
                </a:moveTo>
                <a:cubicBezTo>
                  <a:pt x="41" y="7"/>
                  <a:pt x="41" y="7"/>
                  <a:pt x="41" y="7"/>
                </a:cubicBezTo>
                <a:cubicBezTo>
                  <a:pt x="41" y="1"/>
                  <a:pt x="41" y="1"/>
                  <a:pt x="41" y="1"/>
                </a:cubicBezTo>
                <a:cubicBezTo>
                  <a:pt x="41" y="0"/>
                  <a:pt x="40" y="0"/>
                  <a:pt x="40" y="0"/>
                </a:cubicBezTo>
                <a:cubicBezTo>
                  <a:pt x="29" y="0"/>
                  <a:pt x="29" y="0"/>
                  <a:pt x="29" y="0"/>
                </a:cubicBezTo>
                <a:cubicBezTo>
                  <a:pt x="28" y="0"/>
                  <a:pt x="27" y="0"/>
                  <a:pt x="27" y="1"/>
                </a:cubicBezTo>
                <a:cubicBezTo>
                  <a:pt x="27" y="7"/>
                  <a:pt x="27" y="7"/>
                  <a:pt x="27" y="7"/>
                </a:cubicBezTo>
                <a:cubicBezTo>
                  <a:pt x="2" y="7"/>
                  <a:pt x="2" y="7"/>
                  <a:pt x="2" y="7"/>
                </a:cubicBezTo>
                <a:cubicBezTo>
                  <a:pt x="1" y="7"/>
                  <a:pt x="0" y="8"/>
                  <a:pt x="0" y="9"/>
                </a:cubicBezTo>
                <a:cubicBezTo>
                  <a:pt x="0" y="28"/>
                  <a:pt x="0" y="28"/>
                  <a:pt x="0" y="28"/>
                </a:cubicBezTo>
                <a:cubicBezTo>
                  <a:pt x="0" y="30"/>
                  <a:pt x="1" y="31"/>
                  <a:pt x="2" y="31"/>
                </a:cubicBezTo>
                <a:cubicBezTo>
                  <a:pt x="27" y="31"/>
                  <a:pt x="27" y="31"/>
                  <a:pt x="27" y="31"/>
                </a:cubicBezTo>
                <a:cubicBezTo>
                  <a:pt x="27" y="77"/>
                  <a:pt x="27" y="77"/>
                  <a:pt x="27" y="77"/>
                </a:cubicBezTo>
                <a:cubicBezTo>
                  <a:pt x="27" y="77"/>
                  <a:pt x="28" y="78"/>
                  <a:pt x="29" y="78"/>
                </a:cubicBezTo>
                <a:cubicBezTo>
                  <a:pt x="40" y="78"/>
                  <a:pt x="40" y="78"/>
                  <a:pt x="40" y="78"/>
                </a:cubicBezTo>
                <a:cubicBezTo>
                  <a:pt x="40" y="78"/>
                  <a:pt x="41" y="77"/>
                  <a:pt x="41" y="77"/>
                </a:cubicBezTo>
                <a:cubicBezTo>
                  <a:pt x="41" y="31"/>
                  <a:pt x="41" y="31"/>
                  <a:pt x="41" y="31"/>
                </a:cubicBezTo>
                <a:cubicBezTo>
                  <a:pt x="66" y="31"/>
                  <a:pt x="66" y="31"/>
                  <a:pt x="66" y="31"/>
                </a:cubicBezTo>
                <a:cubicBezTo>
                  <a:pt x="67" y="31"/>
                  <a:pt x="69" y="30"/>
                  <a:pt x="69" y="28"/>
                </a:cubicBezTo>
                <a:cubicBezTo>
                  <a:pt x="69" y="9"/>
                  <a:pt x="69" y="9"/>
                  <a:pt x="69" y="9"/>
                </a:cubicBezTo>
                <a:cubicBezTo>
                  <a:pt x="69" y="8"/>
                  <a:pt x="67" y="7"/>
                  <a:pt x="66" y="7"/>
                </a:cubicBezTo>
                <a:close/>
              </a:path>
            </a:pathLst>
          </a:custGeom>
          <a:solidFill>
            <a:schemeClr val="accent1"/>
          </a:solidFill>
          <a:ln>
            <a:noFill/>
          </a:ln>
          <a:extLst/>
        </p:spPr>
        <p:txBody>
          <a:bodyPr/>
          <a:lstStyle/>
          <a:p>
            <a:endParaRPr altLang="en-US" lang="zh-CN"/>
          </a:p>
        </p:txBody>
      </p:sp>
      <p:sp>
        <p:nvSpPr>
          <p:cNvPr id="43" name="Freeform 276"/>
          <p:cNvSpPr/>
          <p:nvPr/>
        </p:nvSpPr>
        <p:spPr bwMode="auto">
          <a:xfrm>
            <a:off x="2738437" y="4910818"/>
            <a:ext cx="614363" cy="530225"/>
          </a:xfrm>
          <a:custGeom>
            <a:gdLst>
              <a:gd fmla="*/ 18248 w 101" name="T0"/>
              <a:gd fmla="*/ 408334 h 87" name="T1"/>
              <a:gd fmla="*/ 267643 w 101" name="T2"/>
              <a:gd fmla="*/ 237687 h 87" name="T3"/>
              <a:gd fmla="*/ 279809 w 101" name="T4"/>
              <a:gd fmla="*/ 115796 h 87" name="T5"/>
              <a:gd fmla="*/ 480541 w 101" name="T6"/>
              <a:gd fmla="*/ 18284 h 87" name="T7"/>
              <a:gd fmla="*/ 389299 w 101" name="T8"/>
              <a:gd fmla="*/ 85324 h 87" name="T9"/>
              <a:gd fmla="*/ 395382 w 101" name="T10"/>
              <a:gd fmla="*/ 219403 h 87" name="T11"/>
              <a:gd fmla="*/ 517038 w 101" name="T12"/>
              <a:gd fmla="*/ 274254 h 87" name="T13"/>
              <a:gd fmla="*/ 614363 w 101" name="T14"/>
              <a:gd fmla="*/ 207214 h 87" name="T15"/>
              <a:gd fmla="*/ 596115 w 101" name="T16"/>
              <a:gd fmla="*/ 262065 h 87" name="T17"/>
              <a:gd fmla="*/ 364968 w 101" name="T18"/>
              <a:gd fmla="*/ 347389 h 87" name="T19"/>
              <a:gd fmla="*/ 352803 w 101" name="T20"/>
              <a:gd fmla="*/ 341294 h 87" name="T21"/>
              <a:gd fmla="*/ 97325 w 101" name="T22"/>
              <a:gd fmla="*/ 524130 h 87" name="T23"/>
              <a:gd fmla="*/ 54745 w 101" name="T24"/>
              <a:gd fmla="*/ 511941 h 87" name="T25"/>
              <a:gd fmla="*/ 12166 w 101" name="T26"/>
              <a:gd fmla="*/ 457091 h 87" name="T27"/>
              <a:gd fmla="*/ 18248 w 101" name="T28"/>
              <a:gd fmla="*/ 408334 h 8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87" w="100">
                <a:moveTo>
                  <a:pt x="3" y="67"/>
                </a:moveTo>
                <a:cubicBezTo>
                  <a:pt x="44" y="39"/>
                  <a:pt x="44" y="39"/>
                  <a:pt x="44" y="39"/>
                </a:cubicBezTo>
                <a:cubicBezTo>
                  <a:pt x="42" y="32"/>
                  <a:pt x="43" y="25"/>
                  <a:pt x="46" y="19"/>
                </a:cubicBezTo>
                <a:cubicBezTo>
                  <a:pt x="52" y="6"/>
                  <a:pt x="66" y="0"/>
                  <a:pt x="79" y="3"/>
                </a:cubicBezTo>
                <a:cubicBezTo>
                  <a:pt x="64" y="14"/>
                  <a:pt x="64" y="14"/>
                  <a:pt x="64" y="14"/>
                </a:cubicBezTo>
                <a:cubicBezTo>
                  <a:pt x="65" y="36"/>
                  <a:pt x="65" y="36"/>
                  <a:pt x="65" y="36"/>
                </a:cubicBezTo>
                <a:cubicBezTo>
                  <a:pt x="85" y="45"/>
                  <a:pt x="85" y="45"/>
                  <a:pt x="85" y="45"/>
                </a:cubicBezTo>
                <a:cubicBezTo>
                  <a:pt x="101" y="34"/>
                  <a:pt x="101" y="34"/>
                  <a:pt x="101" y="34"/>
                </a:cubicBezTo>
                <a:cubicBezTo>
                  <a:pt x="100" y="37"/>
                  <a:pt x="100" y="40"/>
                  <a:pt x="98" y="43"/>
                </a:cubicBezTo>
                <a:cubicBezTo>
                  <a:pt x="92" y="58"/>
                  <a:pt x="74" y="64"/>
                  <a:pt x="60" y="57"/>
                </a:cubicBezTo>
                <a:cubicBezTo>
                  <a:pt x="59" y="57"/>
                  <a:pt x="59" y="57"/>
                  <a:pt x="58" y="56"/>
                </a:cubicBezTo>
                <a:cubicBezTo>
                  <a:pt x="16" y="86"/>
                  <a:pt x="16" y="86"/>
                  <a:pt x="16" y="86"/>
                </a:cubicBezTo>
                <a:cubicBezTo>
                  <a:pt x="13" y="87"/>
                  <a:pt x="10" y="87"/>
                  <a:pt x="9" y="84"/>
                </a:cubicBezTo>
                <a:cubicBezTo>
                  <a:pt x="2" y="75"/>
                  <a:pt x="2" y="75"/>
                  <a:pt x="2" y="75"/>
                </a:cubicBezTo>
                <a:cubicBezTo>
                  <a:pt x="0" y="72"/>
                  <a:pt x="1" y="69"/>
                  <a:pt x="3" y="67"/>
                </a:cubicBezTo>
                <a:close/>
              </a:path>
            </a:pathLst>
          </a:custGeom>
          <a:solidFill>
            <a:schemeClr val="accent1"/>
          </a:solidFill>
          <a:ln>
            <a:noFill/>
          </a:ln>
          <a:extLst/>
        </p:spPr>
        <p:txBody>
          <a:bodyPr/>
          <a:lstStyle/>
          <a:p>
            <a:endParaRPr altLang="en-US" lang="zh-CN"/>
          </a:p>
        </p:txBody>
      </p:sp>
      <p:sp>
        <p:nvSpPr>
          <p:cNvPr id="44" name="Freeform 277"/>
          <p:cNvSpPr>
            <a:spLocks noEditPoints="1"/>
          </p:cNvSpPr>
          <p:nvPr/>
        </p:nvSpPr>
        <p:spPr bwMode="auto">
          <a:xfrm>
            <a:off x="3802062" y="4913993"/>
            <a:ext cx="438150" cy="523875"/>
          </a:xfrm>
          <a:custGeom>
            <a:gdLst>
              <a:gd fmla="*/ 377296 w 72" name="T0"/>
              <a:gd fmla="*/ 201022 h 86" name="T1"/>
              <a:gd fmla="*/ 346869 w 72" name="T2"/>
              <a:gd fmla="*/ 201022 h 86" name="T3"/>
              <a:gd fmla="*/ 346869 w 72" name="T4"/>
              <a:gd fmla="*/ 115740 h 86" name="T5"/>
              <a:gd fmla="*/ 231246 w 72" name="T6"/>
              <a:gd fmla="*/ 0 h 86" name="T7"/>
              <a:gd fmla="*/ 206904 w 72" name="T8"/>
              <a:gd fmla="*/ 0 h 86" name="T9"/>
              <a:gd fmla="*/ 91281 w 72" name="T10"/>
              <a:gd fmla="*/ 115740 h 86" name="T11"/>
              <a:gd fmla="*/ 91281 w 72" name="T12"/>
              <a:gd fmla="*/ 201022 h 86" name="T13"/>
              <a:gd fmla="*/ 60854 w 72" name="T14"/>
              <a:gd fmla="*/ 201022 h 86" name="T15"/>
              <a:gd fmla="*/ 0 w 72" name="T16"/>
              <a:gd fmla="*/ 261938 h 86" name="T17"/>
              <a:gd fmla="*/ 0 w 72" name="T18"/>
              <a:gd fmla="*/ 462959 h 86" name="T19"/>
              <a:gd fmla="*/ 60854 w 72" name="T20"/>
              <a:gd fmla="*/ 523875 h 86" name="T21"/>
              <a:gd fmla="*/ 377296 w 72" name="T22"/>
              <a:gd fmla="*/ 523875 h 86" name="T23"/>
              <a:gd fmla="*/ 438150 w 72" name="T24"/>
              <a:gd fmla="*/ 462959 h 86" name="T25"/>
              <a:gd fmla="*/ 438150 w 72" name="T26"/>
              <a:gd fmla="*/ 261938 h 86" name="T27"/>
              <a:gd fmla="*/ 377296 w 72" name="T28"/>
              <a:gd fmla="*/ 201022 h 86" name="T29"/>
              <a:gd fmla="*/ 255588 w 72" name="T30"/>
              <a:gd fmla="*/ 475142 h 86" name="T31"/>
              <a:gd fmla="*/ 188648 w 72" name="T32"/>
              <a:gd fmla="*/ 475142 h 86" name="T33"/>
              <a:gd fmla="*/ 194733 w 72" name="T34"/>
              <a:gd fmla="*/ 389860 h 86" name="T35"/>
              <a:gd fmla="*/ 176477 w 72" name="T36"/>
              <a:gd fmla="*/ 353311 h 86" name="T37"/>
              <a:gd fmla="*/ 219075 w 72" name="T38"/>
              <a:gd fmla="*/ 310670 h 86" name="T39"/>
              <a:gd fmla="*/ 261673 w 72" name="T40"/>
              <a:gd fmla="*/ 353311 h 86" name="T41"/>
              <a:gd fmla="*/ 243417 w 72" name="T42"/>
              <a:gd fmla="*/ 389860 h 86" name="T43"/>
              <a:gd fmla="*/ 255588 w 72" name="T44"/>
              <a:gd fmla="*/ 475142 h 86" name="T45"/>
              <a:gd fmla="*/ 304271 w 72" name="T46"/>
              <a:gd fmla="*/ 201022 h 86" name="T47"/>
              <a:gd fmla="*/ 133879 w 72" name="T48"/>
              <a:gd fmla="*/ 201022 h 86" name="T49"/>
              <a:gd fmla="*/ 133879 w 72" name="T50"/>
              <a:gd fmla="*/ 115740 h 86" name="T51"/>
              <a:gd fmla="*/ 206904 w 72" name="T52"/>
              <a:gd fmla="*/ 42641 h 86" name="T53"/>
              <a:gd fmla="*/ 231246 w 72" name="T54"/>
              <a:gd fmla="*/ 42641 h 86" name="T55"/>
              <a:gd fmla="*/ 304271 w 72" name="T56"/>
              <a:gd fmla="*/ 115740 h 86" name="T57"/>
              <a:gd fmla="*/ 304271 w 72" name="T58"/>
              <a:gd fmla="*/ 201022 h 8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accent1"/>
          </a:solidFill>
          <a:ln>
            <a:noFill/>
          </a:ln>
          <a:extLst/>
        </p:spPr>
        <p:txBody>
          <a:bodyPr/>
          <a:lstStyle/>
          <a:p>
            <a:endParaRPr altLang="en-US" lang="zh-CN"/>
          </a:p>
        </p:txBody>
      </p:sp>
      <p:sp>
        <p:nvSpPr>
          <p:cNvPr id="45" name="Freeform 278"/>
          <p:cNvSpPr>
            <a:spLocks noEditPoints="1"/>
          </p:cNvSpPr>
          <p:nvPr/>
        </p:nvSpPr>
        <p:spPr bwMode="auto">
          <a:xfrm>
            <a:off x="1801812" y="4929868"/>
            <a:ext cx="487363" cy="493713"/>
          </a:xfrm>
          <a:custGeom>
            <a:gdLst>
              <a:gd fmla="*/ 438627 w 80" name="T0"/>
              <a:gd fmla="*/ 390094 h 81" name="T1"/>
              <a:gd fmla="*/ 383798 w 80" name="T2"/>
              <a:gd fmla="*/ 365713 h 81" name="T3"/>
              <a:gd fmla="*/ 268050 w 80" name="T4"/>
              <a:gd fmla="*/ 249904 h 81" name="T5"/>
              <a:gd fmla="*/ 286326 w 80" name="T6"/>
              <a:gd fmla="*/ 231618 h 81" name="T7"/>
              <a:gd fmla="*/ 286326 w 80" name="T8"/>
              <a:gd fmla="*/ 182857 h 81" name="T9"/>
              <a:gd fmla="*/ 121841 w 80" name="T10"/>
              <a:gd fmla="*/ 12190 h 81" name="T11"/>
              <a:gd fmla="*/ 73104 w 80" name="T12"/>
              <a:gd fmla="*/ 12190 h 81" name="T13"/>
              <a:gd fmla="*/ 12184 w 80" name="T14"/>
              <a:gd fmla="*/ 79238 h 81" name="T15"/>
              <a:gd fmla="*/ 12184 w 80" name="T16"/>
              <a:gd fmla="*/ 121904 h 81" name="T17"/>
              <a:gd fmla="*/ 182761 w 80" name="T18"/>
              <a:gd fmla="*/ 292571 h 81" name="T19"/>
              <a:gd fmla="*/ 225405 w 80" name="T20"/>
              <a:gd fmla="*/ 292571 h 81" name="T21"/>
              <a:gd fmla="*/ 249774 w 80" name="T22"/>
              <a:gd fmla="*/ 268190 h 81" name="T23"/>
              <a:gd fmla="*/ 365522 w 80" name="T24"/>
              <a:gd fmla="*/ 383999 h 81" name="T25"/>
              <a:gd fmla="*/ 389890 w 80" name="T26"/>
              <a:gd fmla="*/ 438856 h 81" name="T27"/>
              <a:gd fmla="*/ 469087 w 80" name="T28"/>
              <a:gd fmla="*/ 493713 h 81" name="T29"/>
              <a:gd fmla="*/ 487363 w 80" name="T30"/>
              <a:gd fmla="*/ 475427 h 81" name="T31"/>
              <a:gd fmla="*/ 438627 w 80" name="T32"/>
              <a:gd fmla="*/ 390094 h 81" name="T33"/>
              <a:gd fmla="*/ 91381 w 80" name="T34"/>
              <a:gd fmla="*/ 30476 h 81" name="T35"/>
              <a:gd fmla="*/ 103565 w 80" name="T36"/>
              <a:gd fmla="*/ 30476 h 81" name="T37"/>
              <a:gd fmla="*/ 274142 w 80" name="T38"/>
              <a:gd fmla="*/ 201142 h 81" name="T39"/>
              <a:gd fmla="*/ 274142 w 80" name="T40"/>
              <a:gd fmla="*/ 213333 h 81" name="T41"/>
              <a:gd fmla="*/ 261958 w 80" name="T42"/>
              <a:gd fmla="*/ 213333 h 81" name="T43"/>
              <a:gd fmla="*/ 91381 w 80" name="T44"/>
              <a:gd fmla="*/ 42667 h 81" name="T45"/>
              <a:gd fmla="*/ 91381 w 80" name="T46"/>
              <a:gd fmla="*/ 30476 h 81" name="T47"/>
              <a:gd fmla="*/ 67012 w 80" name="T48"/>
              <a:gd fmla="*/ 73143 h 81" name="T49"/>
              <a:gd fmla="*/ 79196 w 80" name="T50"/>
              <a:gd fmla="*/ 73143 h 81" name="T51"/>
              <a:gd fmla="*/ 207129 w 80" name="T52"/>
              <a:gd fmla="*/ 201142 h 81" name="T53"/>
              <a:gd fmla="*/ 201037 w 80" name="T54"/>
              <a:gd fmla="*/ 213333 h 81" name="T55"/>
              <a:gd fmla="*/ 67012 w 80" name="T56"/>
              <a:gd fmla="*/ 85333 h 81" name="T57"/>
              <a:gd fmla="*/ 67012 w 80" name="T58"/>
              <a:gd fmla="*/ 73143 h 81" name="T59"/>
              <a:gd fmla="*/ 207129 w 80" name="T60"/>
              <a:gd fmla="*/ 274285 h 81" name="T61"/>
              <a:gd fmla="*/ 201037 w 80" name="T62"/>
              <a:gd fmla="*/ 274285 h 81" name="T63"/>
              <a:gd fmla="*/ 30460 w 80" name="T64"/>
              <a:gd fmla="*/ 103619 h 81" name="T65"/>
              <a:gd fmla="*/ 30460 w 80" name="T66"/>
              <a:gd fmla="*/ 97524 h 81" name="T67"/>
              <a:gd fmla="*/ 36552 w 80" name="T68"/>
              <a:gd fmla="*/ 97524 h 81" name="T69"/>
              <a:gd fmla="*/ 207129 w 80" name="T70"/>
              <a:gd fmla="*/ 268190 h 81" name="T71"/>
              <a:gd fmla="*/ 207129 w 80" name="T72"/>
              <a:gd fmla="*/ 274285 h 81"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81" w="80">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chemeClr val="accent1"/>
          </a:solidFill>
          <a:ln>
            <a:noFill/>
          </a:ln>
          <a:extLst/>
        </p:spPr>
        <p:txBody>
          <a:bodyPr/>
          <a:lstStyle/>
          <a:p>
            <a:endParaRPr altLang="en-US" lang="zh-CN"/>
          </a:p>
        </p:txBody>
      </p:sp>
      <p:sp>
        <p:nvSpPr>
          <p:cNvPr id="46" name="Freeform 279"/>
          <p:cNvSpPr>
            <a:spLocks noEditPoints="1"/>
          </p:cNvSpPr>
          <p:nvPr/>
        </p:nvSpPr>
        <p:spPr bwMode="auto">
          <a:xfrm>
            <a:off x="5700712" y="4929868"/>
            <a:ext cx="704850" cy="493713"/>
          </a:xfrm>
          <a:custGeom>
            <a:gdLst>
              <a:gd fmla="*/ 309891 w 116" name="T0"/>
              <a:gd fmla="*/ 323047 h 81" name="T1"/>
              <a:gd fmla="*/ 370654 w 116" name="T2"/>
              <a:gd fmla="*/ 268190 h 81" name="T3"/>
              <a:gd fmla="*/ 370654 w 116" name="T4"/>
              <a:gd fmla="*/ 231618 h 81" name="T5"/>
              <a:gd fmla="*/ 285586 w 116" name="T6"/>
              <a:gd fmla="*/ 231618 h 81" name="T7"/>
              <a:gd fmla="*/ 291662 w 116" name="T8"/>
              <a:gd fmla="*/ 152381 h 81" name="T9"/>
              <a:gd fmla="*/ 267357 w 116" name="T10"/>
              <a:gd fmla="*/ 121904 h 81" name="T11"/>
              <a:gd fmla="*/ 212670 w 116" name="T12"/>
              <a:gd fmla="*/ 188952 h 81" name="T13"/>
              <a:gd fmla="*/ 157984 w 116" name="T14"/>
              <a:gd fmla="*/ 121904 h 81" name="T15"/>
              <a:gd fmla="*/ 121526 w 116" name="T16"/>
              <a:gd fmla="*/ 121904 h 81" name="T17"/>
              <a:gd fmla="*/ 121526 w 116" name="T18"/>
              <a:gd fmla="*/ 207238 h 81" name="T19"/>
              <a:gd fmla="*/ 42534 w 116" name="T20"/>
              <a:gd fmla="*/ 201142 h 81" name="T21"/>
              <a:gd fmla="*/ 12153 w 116" name="T22"/>
              <a:gd fmla="*/ 225523 h 81" name="T23"/>
              <a:gd fmla="*/ 72916 w 116" name="T24"/>
              <a:gd fmla="*/ 286475 h 81" name="T25"/>
              <a:gd fmla="*/ 12153 w 116" name="T26"/>
              <a:gd fmla="*/ 335237 h 81" name="T27"/>
              <a:gd fmla="*/ 12153 w 116" name="T28"/>
              <a:gd fmla="*/ 377904 h 81" name="T29"/>
              <a:gd fmla="*/ 97221 w 116" name="T30"/>
              <a:gd fmla="*/ 371809 h 81" name="T31"/>
              <a:gd fmla="*/ 91144 w 116" name="T32"/>
              <a:gd fmla="*/ 451046 h 81" name="T33"/>
              <a:gd fmla="*/ 115450 w 116" name="T34"/>
              <a:gd fmla="*/ 481523 h 81" name="T35"/>
              <a:gd fmla="*/ 170136 w 116" name="T36"/>
              <a:gd fmla="*/ 420570 h 81" name="T37"/>
              <a:gd fmla="*/ 224823 w 116" name="T38"/>
              <a:gd fmla="*/ 481523 h 81" name="T39"/>
              <a:gd fmla="*/ 261281 w 116" name="T40"/>
              <a:gd fmla="*/ 481523 h 81" name="T41"/>
              <a:gd fmla="*/ 261281 w 116" name="T42"/>
              <a:gd fmla="*/ 396189 h 81" name="T43"/>
              <a:gd fmla="*/ 340272 w 116" name="T44"/>
              <a:gd fmla="*/ 402285 h 81" name="T45"/>
              <a:gd fmla="*/ 370654 w 116" name="T46"/>
              <a:gd fmla="*/ 377904 h 81" name="T47"/>
              <a:gd fmla="*/ 188365 w 116" name="T48"/>
              <a:gd fmla="*/ 347428 h 81" name="T49"/>
              <a:gd fmla="*/ 188365 w 116" name="T50"/>
              <a:gd fmla="*/ 255999 h 81" name="T51"/>
              <a:gd fmla="*/ 188365 w 116" name="T52"/>
              <a:gd fmla="*/ 347428 h 81" name="T53"/>
              <a:gd fmla="*/ 625858 w 116" name="T54"/>
              <a:gd fmla="*/ 170666 h 81" name="T55"/>
              <a:gd fmla="*/ 662316 w 116" name="T56"/>
              <a:gd fmla="*/ 91428 h 81" name="T57"/>
              <a:gd fmla="*/ 650163 w 116" name="T58"/>
              <a:gd fmla="*/ 54857 h 81" name="T59"/>
              <a:gd fmla="*/ 571172 w 116" name="T60"/>
              <a:gd fmla="*/ 97524 h 81" name="T61"/>
              <a:gd fmla="*/ 540790 w 116" name="T62"/>
              <a:gd fmla="*/ 18286 h 81" name="T63"/>
              <a:gd fmla="*/ 510409 w 116" name="T64"/>
              <a:gd fmla="*/ 0 h 81" name="T65"/>
              <a:gd fmla="*/ 480027 w 116" name="T66"/>
              <a:gd fmla="*/ 79238 h 81" name="T67"/>
              <a:gd fmla="*/ 407112 w 116" name="T68"/>
              <a:gd fmla="*/ 42667 h 81" name="T69"/>
              <a:gd fmla="*/ 370654 w 116" name="T70"/>
              <a:gd fmla="*/ 54857 h 81" name="T71"/>
              <a:gd fmla="*/ 407112 w 116" name="T72"/>
              <a:gd fmla="*/ 134095 h 81" name="T73"/>
              <a:gd fmla="*/ 334196 w 116" name="T74"/>
              <a:gd fmla="*/ 164571 h 81" name="T75"/>
              <a:gd fmla="*/ 315967 w 116" name="T76"/>
              <a:gd fmla="*/ 195047 h 81" name="T77"/>
              <a:gd fmla="*/ 394959 w 116" name="T78"/>
              <a:gd fmla="*/ 225523 h 81" name="T79"/>
              <a:gd fmla="*/ 358501 w 116" name="T80"/>
              <a:gd fmla="*/ 298666 h 81" name="T81"/>
              <a:gd fmla="*/ 370654 w 116" name="T82"/>
              <a:gd fmla="*/ 335237 h 81" name="T83"/>
              <a:gd fmla="*/ 449646 w 116" name="T84"/>
              <a:gd fmla="*/ 298666 h 81" name="T85"/>
              <a:gd fmla="*/ 473951 w 116" name="T86"/>
              <a:gd fmla="*/ 371809 h 81" name="T87"/>
              <a:gd fmla="*/ 510409 w 116" name="T88"/>
              <a:gd fmla="*/ 390094 h 81" name="T89"/>
              <a:gd fmla="*/ 540790 w 116" name="T90"/>
              <a:gd fmla="*/ 310856 h 81" name="T91"/>
              <a:gd fmla="*/ 613706 w 116" name="T92"/>
              <a:gd fmla="*/ 347428 h 81" name="T93"/>
              <a:gd fmla="*/ 650163 w 116" name="T94"/>
              <a:gd fmla="*/ 335237 h 81" name="T95"/>
              <a:gd fmla="*/ 607629 w 116" name="T96"/>
              <a:gd fmla="*/ 255999 h 81" name="T97"/>
              <a:gd fmla="*/ 686621 w 116" name="T98"/>
              <a:gd fmla="*/ 231618 h 81" name="T99"/>
              <a:gd fmla="*/ 704850 w 116" name="T100"/>
              <a:gd fmla="*/ 195047 h 81" name="T101"/>
              <a:gd fmla="*/ 510409 w 116" name="T102"/>
              <a:gd fmla="*/ 237714 h 81" name="T103"/>
              <a:gd fmla="*/ 510409 w 116" name="T104"/>
              <a:gd fmla="*/ 152381 h 81" name="T105"/>
              <a:gd fmla="*/ 510409 w 116" name="T106"/>
              <a:gd fmla="*/ 237714 h 8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81" w="115">
                <a:moveTo>
                  <a:pt x="59" y="60"/>
                </a:moveTo>
                <a:cubicBezTo>
                  <a:pt x="51" y="53"/>
                  <a:pt x="51" y="53"/>
                  <a:pt x="51" y="53"/>
                </a:cubicBezTo>
                <a:cubicBezTo>
                  <a:pt x="51" y="52"/>
                  <a:pt x="51" y="51"/>
                  <a:pt x="51" y="49"/>
                </a:cubicBezTo>
                <a:cubicBezTo>
                  <a:pt x="61" y="44"/>
                  <a:pt x="61" y="44"/>
                  <a:pt x="61" y="44"/>
                </a:cubicBezTo>
                <a:cubicBezTo>
                  <a:pt x="62" y="44"/>
                  <a:pt x="63" y="42"/>
                  <a:pt x="62" y="42"/>
                </a:cubicBezTo>
                <a:cubicBezTo>
                  <a:pt x="61" y="38"/>
                  <a:pt x="61" y="38"/>
                  <a:pt x="61" y="38"/>
                </a:cubicBezTo>
                <a:cubicBezTo>
                  <a:pt x="61" y="37"/>
                  <a:pt x="60" y="36"/>
                  <a:pt x="58" y="37"/>
                </a:cubicBezTo>
                <a:cubicBezTo>
                  <a:pt x="47" y="38"/>
                  <a:pt x="47" y="38"/>
                  <a:pt x="47" y="38"/>
                </a:cubicBezTo>
                <a:cubicBezTo>
                  <a:pt x="46" y="37"/>
                  <a:pt x="46" y="37"/>
                  <a:pt x="45" y="36"/>
                </a:cubicBezTo>
                <a:cubicBezTo>
                  <a:pt x="48" y="25"/>
                  <a:pt x="48" y="25"/>
                  <a:pt x="48" y="25"/>
                </a:cubicBezTo>
                <a:cubicBezTo>
                  <a:pt x="49" y="24"/>
                  <a:pt x="48" y="22"/>
                  <a:pt x="48" y="22"/>
                </a:cubicBezTo>
                <a:cubicBezTo>
                  <a:pt x="44" y="20"/>
                  <a:pt x="44" y="20"/>
                  <a:pt x="44" y="20"/>
                </a:cubicBezTo>
                <a:cubicBezTo>
                  <a:pt x="43" y="20"/>
                  <a:pt x="42" y="20"/>
                  <a:pt x="41" y="22"/>
                </a:cubicBezTo>
                <a:cubicBezTo>
                  <a:pt x="35" y="31"/>
                  <a:pt x="35" y="31"/>
                  <a:pt x="35" y="31"/>
                </a:cubicBezTo>
                <a:cubicBezTo>
                  <a:pt x="33" y="30"/>
                  <a:pt x="32" y="30"/>
                  <a:pt x="31" y="30"/>
                </a:cubicBezTo>
                <a:cubicBezTo>
                  <a:pt x="26" y="20"/>
                  <a:pt x="26" y="20"/>
                  <a:pt x="26" y="20"/>
                </a:cubicBezTo>
                <a:cubicBezTo>
                  <a:pt x="25" y="19"/>
                  <a:pt x="24" y="18"/>
                  <a:pt x="23" y="19"/>
                </a:cubicBezTo>
                <a:cubicBezTo>
                  <a:pt x="20" y="20"/>
                  <a:pt x="20" y="20"/>
                  <a:pt x="20" y="20"/>
                </a:cubicBezTo>
                <a:cubicBezTo>
                  <a:pt x="19" y="20"/>
                  <a:pt x="18" y="21"/>
                  <a:pt x="19" y="23"/>
                </a:cubicBezTo>
                <a:cubicBezTo>
                  <a:pt x="20" y="34"/>
                  <a:pt x="20" y="34"/>
                  <a:pt x="20" y="34"/>
                </a:cubicBezTo>
                <a:cubicBezTo>
                  <a:pt x="19" y="35"/>
                  <a:pt x="18" y="35"/>
                  <a:pt x="18" y="36"/>
                </a:cubicBezTo>
                <a:cubicBezTo>
                  <a:pt x="7" y="33"/>
                  <a:pt x="7" y="33"/>
                  <a:pt x="7" y="33"/>
                </a:cubicBezTo>
                <a:cubicBezTo>
                  <a:pt x="5" y="32"/>
                  <a:pt x="4" y="33"/>
                  <a:pt x="4" y="33"/>
                </a:cubicBezTo>
                <a:cubicBezTo>
                  <a:pt x="2" y="37"/>
                  <a:pt x="2" y="37"/>
                  <a:pt x="2" y="37"/>
                </a:cubicBezTo>
                <a:cubicBezTo>
                  <a:pt x="2" y="38"/>
                  <a:pt x="2" y="39"/>
                  <a:pt x="3" y="40"/>
                </a:cubicBezTo>
                <a:cubicBezTo>
                  <a:pt x="12" y="47"/>
                  <a:pt x="12" y="47"/>
                  <a:pt x="12" y="47"/>
                </a:cubicBezTo>
                <a:cubicBezTo>
                  <a:pt x="12" y="48"/>
                  <a:pt x="12" y="49"/>
                  <a:pt x="12" y="50"/>
                </a:cubicBezTo>
                <a:cubicBezTo>
                  <a:pt x="2" y="55"/>
                  <a:pt x="2" y="55"/>
                  <a:pt x="2" y="55"/>
                </a:cubicBezTo>
                <a:cubicBezTo>
                  <a:pt x="1" y="56"/>
                  <a:pt x="0" y="57"/>
                  <a:pt x="0" y="58"/>
                </a:cubicBezTo>
                <a:cubicBezTo>
                  <a:pt x="2" y="62"/>
                  <a:pt x="2" y="62"/>
                  <a:pt x="2" y="62"/>
                </a:cubicBezTo>
                <a:cubicBezTo>
                  <a:pt x="2" y="62"/>
                  <a:pt x="3" y="63"/>
                  <a:pt x="5" y="62"/>
                </a:cubicBezTo>
                <a:cubicBezTo>
                  <a:pt x="16" y="61"/>
                  <a:pt x="16" y="61"/>
                  <a:pt x="16" y="61"/>
                </a:cubicBezTo>
                <a:cubicBezTo>
                  <a:pt x="16" y="62"/>
                  <a:pt x="17" y="63"/>
                  <a:pt x="18" y="64"/>
                </a:cubicBezTo>
                <a:cubicBezTo>
                  <a:pt x="15" y="74"/>
                  <a:pt x="15" y="74"/>
                  <a:pt x="15" y="74"/>
                </a:cubicBezTo>
                <a:cubicBezTo>
                  <a:pt x="14" y="76"/>
                  <a:pt x="14" y="77"/>
                  <a:pt x="15" y="77"/>
                </a:cubicBezTo>
                <a:cubicBezTo>
                  <a:pt x="19" y="79"/>
                  <a:pt x="19" y="79"/>
                  <a:pt x="19" y="79"/>
                </a:cubicBezTo>
                <a:cubicBezTo>
                  <a:pt x="20" y="80"/>
                  <a:pt x="21" y="79"/>
                  <a:pt x="21" y="78"/>
                </a:cubicBezTo>
                <a:cubicBezTo>
                  <a:pt x="28" y="69"/>
                  <a:pt x="28" y="69"/>
                  <a:pt x="28" y="69"/>
                </a:cubicBezTo>
                <a:cubicBezTo>
                  <a:pt x="29" y="69"/>
                  <a:pt x="31" y="69"/>
                  <a:pt x="32" y="69"/>
                </a:cubicBezTo>
                <a:cubicBezTo>
                  <a:pt x="37" y="79"/>
                  <a:pt x="37" y="79"/>
                  <a:pt x="37" y="79"/>
                </a:cubicBezTo>
                <a:cubicBezTo>
                  <a:pt x="38" y="80"/>
                  <a:pt x="39" y="81"/>
                  <a:pt x="40" y="81"/>
                </a:cubicBezTo>
                <a:cubicBezTo>
                  <a:pt x="43" y="79"/>
                  <a:pt x="43" y="79"/>
                  <a:pt x="43" y="79"/>
                </a:cubicBezTo>
                <a:cubicBezTo>
                  <a:pt x="44" y="79"/>
                  <a:pt x="45" y="78"/>
                  <a:pt x="44" y="77"/>
                </a:cubicBezTo>
                <a:cubicBezTo>
                  <a:pt x="43" y="65"/>
                  <a:pt x="43" y="65"/>
                  <a:pt x="43" y="65"/>
                </a:cubicBezTo>
                <a:cubicBezTo>
                  <a:pt x="44" y="65"/>
                  <a:pt x="45" y="64"/>
                  <a:pt x="45" y="63"/>
                </a:cubicBezTo>
                <a:cubicBezTo>
                  <a:pt x="56" y="66"/>
                  <a:pt x="56" y="66"/>
                  <a:pt x="56" y="66"/>
                </a:cubicBezTo>
                <a:cubicBezTo>
                  <a:pt x="57" y="67"/>
                  <a:pt x="59" y="67"/>
                  <a:pt x="59" y="66"/>
                </a:cubicBezTo>
                <a:cubicBezTo>
                  <a:pt x="61" y="62"/>
                  <a:pt x="61" y="62"/>
                  <a:pt x="61" y="62"/>
                </a:cubicBezTo>
                <a:cubicBezTo>
                  <a:pt x="61" y="61"/>
                  <a:pt x="61" y="60"/>
                  <a:pt x="59" y="60"/>
                </a:cubicBezTo>
                <a:close/>
                <a:moveTo>
                  <a:pt x="31" y="57"/>
                </a:moveTo>
                <a:cubicBezTo>
                  <a:pt x="27" y="57"/>
                  <a:pt x="24" y="54"/>
                  <a:pt x="24" y="50"/>
                </a:cubicBezTo>
                <a:cubicBezTo>
                  <a:pt x="24" y="46"/>
                  <a:pt x="27" y="42"/>
                  <a:pt x="31" y="42"/>
                </a:cubicBezTo>
                <a:cubicBezTo>
                  <a:pt x="35" y="42"/>
                  <a:pt x="39" y="46"/>
                  <a:pt x="39" y="50"/>
                </a:cubicBezTo>
                <a:cubicBezTo>
                  <a:pt x="39" y="54"/>
                  <a:pt x="35" y="57"/>
                  <a:pt x="31" y="57"/>
                </a:cubicBezTo>
                <a:close/>
                <a:moveTo>
                  <a:pt x="114" y="30"/>
                </a:moveTo>
                <a:cubicBezTo>
                  <a:pt x="103" y="28"/>
                  <a:pt x="103" y="28"/>
                  <a:pt x="103" y="28"/>
                </a:cubicBezTo>
                <a:cubicBezTo>
                  <a:pt x="102" y="26"/>
                  <a:pt x="102" y="25"/>
                  <a:pt x="102" y="24"/>
                </a:cubicBezTo>
                <a:cubicBezTo>
                  <a:pt x="109" y="15"/>
                  <a:pt x="109" y="15"/>
                  <a:pt x="109" y="15"/>
                </a:cubicBezTo>
                <a:cubicBezTo>
                  <a:pt x="110" y="14"/>
                  <a:pt x="110" y="13"/>
                  <a:pt x="109" y="12"/>
                </a:cubicBezTo>
                <a:cubicBezTo>
                  <a:pt x="107" y="9"/>
                  <a:pt x="107" y="9"/>
                  <a:pt x="107" y="9"/>
                </a:cubicBezTo>
                <a:cubicBezTo>
                  <a:pt x="106" y="9"/>
                  <a:pt x="105" y="9"/>
                  <a:pt x="104" y="10"/>
                </a:cubicBezTo>
                <a:cubicBezTo>
                  <a:pt x="94" y="16"/>
                  <a:pt x="94" y="16"/>
                  <a:pt x="94" y="16"/>
                </a:cubicBezTo>
                <a:cubicBezTo>
                  <a:pt x="93" y="15"/>
                  <a:pt x="92" y="14"/>
                  <a:pt x="91" y="14"/>
                </a:cubicBezTo>
                <a:cubicBezTo>
                  <a:pt x="89" y="3"/>
                  <a:pt x="89" y="3"/>
                  <a:pt x="89" y="3"/>
                </a:cubicBezTo>
                <a:cubicBezTo>
                  <a:pt x="90" y="2"/>
                  <a:pt x="89" y="0"/>
                  <a:pt x="88" y="0"/>
                </a:cubicBezTo>
                <a:cubicBezTo>
                  <a:pt x="84" y="0"/>
                  <a:pt x="84" y="0"/>
                  <a:pt x="84" y="0"/>
                </a:cubicBezTo>
                <a:cubicBezTo>
                  <a:pt x="83" y="0"/>
                  <a:pt x="82" y="1"/>
                  <a:pt x="82" y="2"/>
                </a:cubicBezTo>
                <a:cubicBezTo>
                  <a:pt x="79" y="13"/>
                  <a:pt x="79" y="13"/>
                  <a:pt x="79" y="13"/>
                </a:cubicBezTo>
                <a:cubicBezTo>
                  <a:pt x="78" y="14"/>
                  <a:pt x="77" y="14"/>
                  <a:pt x="76" y="14"/>
                </a:cubicBezTo>
                <a:cubicBezTo>
                  <a:pt x="67" y="7"/>
                  <a:pt x="67" y="7"/>
                  <a:pt x="67" y="7"/>
                </a:cubicBezTo>
                <a:cubicBezTo>
                  <a:pt x="66" y="6"/>
                  <a:pt x="65" y="6"/>
                  <a:pt x="64" y="7"/>
                </a:cubicBezTo>
                <a:cubicBezTo>
                  <a:pt x="61" y="9"/>
                  <a:pt x="61" y="9"/>
                  <a:pt x="61" y="9"/>
                </a:cubicBezTo>
                <a:cubicBezTo>
                  <a:pt x="61" y="10"/>
                  <a:pt x="61" y="11"/>
                  <a:pt x="62" y="12"/>
                </a:cubicBezTo>
                <a:cubicBezTo>
                  <a:pt x="67" y="22"/>
                  <a:pt x="67" y="22"/>
                  <a:pt x="67" y="22"/>
                </a:cubicBezTo>
                <a:cubicBezTo>
                  <a:pt x="67" y="23"/>
                  <a:pt x="66" y="24"/>
                  <a:pt x="66" y="25"/>
                </a:cubicBezTo>
                <a:cubicBezTo>
                  <a:pt x="55" y="27"/>
                  <a:pt x="55" y="27"/>
                  <a:pt x="55" y="27"/>
                </a:cubicBezTo>
                <a:cubicBezTo>
                  <a:pt x="53" y="26"/>
                  <a:pt x="52" y="27"/>
                  <a:pt x="52" y="28"/>
                </a:cubicBezTo>
                <a:cubicBezTo>
                  <a:pt x="52" y="32"/>
                  <a:pt x="52" y="32"/>
                  <a:pt x="52" y="32"/>
                </a:cubicBezTo>
                <a:cubicBezTo>
                  <a:pt x="52" y="33"/>
                  <a:pt x="53" y="34"/>
                  <a:pt x="54" y="34"/>
                </a:cubicBezTo>
                <a:cubicBezTo>
                  <a:pt x="65" y="37"/>
                  <a:pt x="65" y="37"/>
                  <a:pt x="65" y="37"/>
                </a:cubicBezTo>
                <a:cubicBezTo>
                  <a:pt x="65" y="38"/>
                  <a:pt x="66" y="39"/>
                  <a:pt x="66" y="40"/>
                </a:cubicBezTo>
                <a:cubicBezTo>
                  <a:pt x="59" y="49"/>
                  <a:pt x="59" y="49"/>
                  <a:pt x="59" y="49"/>
                </a:cubicBezTo>
                <a:cubicBezTo>
                  <a:pt x="58" y="50"/>
                  <a:pt x="58" y="51"/>
                  <a:pt x="59" y="52"/>
                </a:cubicBezTo>
                <a:cubicBezTo>
                  <a:pt x="61" y="55"/>
                  <a:pt x="61" y="55"/>
                  <a:pt x="61" y="55"/>
                </a:cubicBezTo>
                <a:cubicBezTo>
                  <a:pt x="62" y="56"/>
                  <a:pt x="63" y="55"/>
                  <a:pt x="64" y="54"/>
                </a:cubicBezTo>
                <a:cubicBezTo>
                  <a:pt x="74" y="49"/>
                  <a:pt x="74" y="49"/>
                  <a:pt x="74" y="49"/>
                </a:cubicBezTo>
                <a:cubicBezTo>
                  <a:pt x="75" y="49"/>
                  <a:pt x="76" y="50"/>
                  <a:pt x="77" y="50"/>
                </a:cubicBezTo>
                <a:cubicBezTo>
                  <a:pt x="78" y="61"/>
                  <a:pt x="78" y="61"/>
                  <a:pt x="78" y="61"/>
                </a:cubicBezTo>
                <a:cubicBezTo>
                  <a:pt x="78" y="63"/>
                  <a:pt x="79" y="64"/>
                  <a:pt x="80" y="64"/>
                </a:cubicBezTo>
                <a:cubicBezTo>
                  <a:pt x="84" y="64"/>
                  <a:pt x="84" y="64"/>
                  <a:pt x="84" y="64"/>
                </a:cubicBezTo>
                <a:cubicBezTo>
                  <a:pt x="85" y="64"/>
                  <a:pt x="86" y="63"/>
                  <a:pt x="86" y="62"/>
                </a:cubicBezTo>
                <a:cubicBezTo>
                  <a:pt x="89" y="51"/>
                  <a:pt x="89" y="51"/>
                  <a:pt x="89" y="51"/>
                </a:cubicBezTo>
                <a:cubicBezTo>
                  <a:pt x="90" y="51"/>
                  <a:pt x="91" y="50"/>
                  <a:pt x="92" y="50"/>
                </a:cubicBezTo>
                <a:cubicBezTo>
                  <a:pt x="101" y="57"/>
                  <a:pt x="101" y="57"/>
                  <a:pt x="101" y="57"/>
                </a:cubicBezTo>
                <a:cubicBezTo>
                  <a:pt x="102" y="58"/>
                  <a:pt x="103" y="58"/>
                  <a:pt x="104" y="57"/>
                </a:cubicBezTo>
                <a:cubicBezTo>
                  <a:pt x="107" y="55"/>
                  <a:pt x="107" y="55"/>
                  <a:pt x="107" y="55"/>
                </a:cubicBezTo>
                <a:cubicBezTo>
                  <a:pt x="107" y="54"/>
                  <a:pt x="107" y="53"/>
                  <a:pt x="106" y="52"/>
                </a:cubicBezTo>
                <a:cubicBezTo>
                  <a:pt x="100" y="42"/>
                  <a:pt x="100" y="42"/>
                  <a:pt x="100" y="42"/>
                </a:cubicBezTo>
                <a:cubicBezTo>
                  <a:pt x="101" y="41"/>
                  <a:pt x="102" y="40"/>
                  <a:pt x="102" y="39"/>
                </a:cubicBezTo>
                <a:cubicBezTo>
                  <a:pt x="113" y="38"/>
                  <a:pt x="113" y="38"/>
                  <a:pt x="113" y="38"/>
                </a:cubicBezTo>
                <a:cubicBezTo>
                  <a:pt x="115" y="38"/>
                  <a:pt x="116" y="37"/>
                  <a:pt x="116" y="36"/>
                </a:cubicBezTo>
                <a:cubicBezTo>
                  <a:pt x="116" y="32"/>
                  <a:pt x="116" y="32"/>
                  <a:pt x="116" y="32"/>
                </a:cubicBezTo>
                <a:cubicBezTo>
                  <a:pt x="116" y="31"/>
                  <a:pt x="115" y="30"/>
                  <a:pt x="114" y="30"/>
                </a:cubicBezTo>
                <a:close/>
                <a:moveTo>
                  <a:pt x="84" y="39"/>
                </a:moveTo>
                <a:cubicBezTo>
                  <a:pt x="80" y="39"/>
                  <a:pt x="77" y="36"/>
                  <a:pt x="77" y="32"/>
                </a:cubicBezTo>
                <a:cubicBezTo>
                  <a:pt x="77" y="28"/>
                  <a:pt x="80" y="25"/>
                  <a:pt x="84" y="25"/>
                </a:cubicBezTo>
                <a:cubicBezTo>
                  <a:pt x="88" y="25"/>
                  <a:pt x="91" y="28"/>
                  <a:pt x="91" y="32"/>
                </a:cubicBezTo>
                <a:cubicBezTo>
                  <a:pt x="91" y="36"/>
                  <a:pt x="88" y="39"/>
                  <a:pt x="84" y="39"/>
                </a:cubicBezTo>
                <a:close/>
              </a:path>
            </a:pathLst>
          </a:custGeom>
          <a:solidFill>
            <a:schemeClr val="accent1"/>
          </a:solidFill>
          <a:ln>
            <a:noFill/>
          </a:ln>
          <a:extLst/>
        </p:spPr>
        <p:txBody>
          <a:bodyPr/>
          <a:lstStyle/>
          <a:p>
            <a:endParaRPr altLang="en-US" lang="zh-CN"/>
          </a:p>
        </p:txBody>
      </p:sp>
      <p:sp>
        <p:nvSpPr>
          <p:cNvPr id="47" name="Freeform 280"/>
          <p:cNvSpPr>
            <a:spLocks noEditPoints="1"/>
          </p:cNvSpPr>
          <p:nvPr/>
        </p:nvSpPr>
        <p:spPr bwMode="auto">
          <a:xfrm>
            <a:off x="4689475" y="4913993"/>
            <a:ext cx="561975" cy="523875"/>
          </a:xfrm>
          <a:custGeom>
            <a:gdLst>
              <a:gd fmla="*/ 445915 w 92" name="T0"/>
              <a:gd fmla="*/ 0 h 86" name="T1"/>
              <a:gd fmla="*/ 421481 w 92" name="T2"/>
              <a:gd fmla="*/ 0 h 86" name="T3"/>
              <a:gd fmla="*/ 305421 w 92" name="T4"/>
              <a:gd fmla="*/ 115740 h 86" name="T5"/>
              <a:gd fmla="*/ 305421 w 92" name="T6"/>
              <a:gd fmla="*/ 201022 h 86" name="T7"/>
              <a:gd fmla="*/ 61084 w 92" name="T8"/>
              <a:gd fmla="*/ 201022 h 86" name="T9"/>
              <a:gd fmla="*/ 0 w 92" name="T10"/>
              <a:gd fmla="*/ 261938 h 86" name="T11"/>
              <a:gd fmla="*/ 0 w 92" name="T12"/>
              <a:gd fmla="*/ 462959 h 86" name="T13"/>
              <a:gd fmla="*/ 61084 w 92" name="T14"/>
              <a:gd fmla="*/ 523875 h 86" name="T15"/>
              <a:gd fmla="*/ 378722 w 92" name="T16"/>
              <a:gd fmla="*/ 523875 h 86" name="T17"/>
              <a:gd fmla="*/ 439807 w 92" name="T18"/>
              <a:gd fmla="*/ 462959 h 86" name="T19"/>
              <a:gd fmla="*/ 439807 w 92" name="T20"/>
              <a:gd fmla="*/ 261938 h 86" name="T21"/>
              <a:gd fmla="*/ 378722 w 92" name="T22"/>
              <a:gd fmla="*/ 201022 h 86" name="T23"/>
              <a:gd fmla="*/ 348180 w 92" name="T24"/>
              <a:gd fmla="*/ 201022 h 86" name="T25"/>
              <a:gd fmla="*/ 348180 w 92" name="T26"/>
              <a:gd fmla="*/ 115740 h 86" name="T27"/>
              <a:gd fmla="*/ 421481 w 92" name="T28"/>
              <a:gd fmla="*/ 42641 h 86" name="T29"/>
              <a:gd fmla="*/ 445915 w 92" name="T30"/>
              <a:gd fmla="*/ 42641 h 86" name="T31"/>
              <a:gd fmla="*/ 519216 w 92" name="T32"/>
              <a:gd fmla="*/ 115740 h 86" name="T33"/>
              <a:gd fmla="*/ 519216 w 92" name="T34"/>
              <a:gd fmla="*/ 201022 h 86" name="T35"/>
              <a:gd fmla="*/ 561975 w 92" name="T36"/>
              <a:gd fmla="*/ 201022 h 86" name="T37"/>
              <a:gd fmla="*/ 561975 w 92" name="T38"/>
              <a:gd fmla="*/ 115740 h 86" name="T39"/>
              <a:gd fmla="*/ 445915 w 92" name="T40"/>
              <a:gd fmla="*/ 0 h 86" name="T41"/>
              <a:gd fmla="*/ 250445 w 92" name="T42"/>
              <a:gd fmla="*/ 475142 h 86" name="T43"/>
              <a:gd fmla="*/ 183253 w 92" name="T44"/>
              <a:gd fmla="*/ 475142 h 86" name="T45"/>
              <a:gd fmla="*/ 195470 w 92" name="T46"/>
              <a:gd fmla="*/ 389860 h 86" name="T47"/>
              <a:gd fmla="*/ 177144 w 92" name="T48"/>
              <a:gd fmla="*/ 353311 h 86" name="T49"/>
              <a:gd fmla="*/ 219903 w 92" name="T50"/>
              <a:gd fmla="*/ 310670 h 86" name="T51"/>
              <a:gd fmla="*/ 262662 w 92" name="T52"/>
              <a:gd fmla="*/ 353311 h 86" name="T53"/>
              <a:gd fmla="*/ 244337 w 92" name="T54"/>
              <a:gd fmla="*/ 389860 h 86" name="T55"/>
              <a:gd fmla="*/ 250445 w 92" name="T56"/>
              <a:gd fmla="*/ 475142 h 8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86" w="92">
                <a:moveTo>
                  <a:pt x="73" y="0"/>
                </a:moveTo>
                <a:cubicBezTo>
                  <a:pt x="69" y="0"/>
                  <a:pt x="69" y="0"/>
                  <a:pt x="69" y="0"/>
                </a:cubicBezTo>
                <a:cubicBezTo>
                  <a:pt x="58" y="0"/>
                  <a:pt x="50" y="9"/>
                  <a:pt x="50" y="19"/>
                </a:cubicBezTo>
                <a:cubicBezTo>
                  <a:pt x="50" y="33"/>
                  <a:pt x="50" y="33"/>
                  <a:pt x="50" y="33"/>
                </a:cubicBezTo>
                <a:cubicBezTo>
                  <a:pt x="10" y="33"/>
                  <a:pt x="10" y="33"/>
                  <a:pt x="10" y="33"/>
                </a:cubicBezTo>
                <a:cubicBezTo>
                  <a:pt x="4" y="33"/>
                  <a:pt x="0" y="37"/>
                  <a:pt x="0" y="43"/>
                </a:cubicBezTo>
                <a:cubicBezTo>
                  <a:pt x="0" y="76"/>
                  <a:pt x="0" y="76"/>
                  <a:pt x="0" y="76"/>
                </a:cubicBezTo>
                <a:cubicBezTo>
                  <a:pt x="0" y="81"/>
                  <a:pt x="4" y="86"/>
                  <a:pt x="10" y="86"/>
                </a:cubicBezTo>
                <a:cubicBezTo>
                  <a:pt x="62" y="86"/>
                  <a:pt x="62" y="86"/>
                  <a:pt x="62" y="86"/>
                </a:cubicBezTo>
                <a:cubicBezTo>
                  <a:pt x="67" y="86"/>
                  <a:pt x="72" y="81"/>
                  <a:pt x="72" y="76"/>
                </a:cubicBezTo>
                <a:cubicBezTo>
                  <a:pt x="72" y="43"/>
                  <a:pt x="72" y="43"/>
                  <a:pt x="72" y="43"/>
                </a:cubicBezTo>
                <a:cubicBezTo>
                  <a:pt x="72" y="37"/>
                  <a:pt x="67" y="33"/>
                  <a:pt x="62" y="33"/>
                </a:cubicBezTo>
                <a:cubicBezTo>
                  <a:pt x="57" y="33"/>
                  <a:pt x="57" y="33"/>
                  <a:pt x="57" y="33"/>
                </a:cubicBezTo>
                <a:cubicBezTo>
                  <a:pt x="57" y="19"/>
                  <a:pt x="57" y="19"/>
                  <a:pt x="57" y="19"/>
                </a:cubicBezTo>
                <a:cubicBezTo>
                  <a:pt x="57" y="13"/>
                  <a:pt x="62" y="7"/>
                  <a:pt x="69" y="7"/>
                </a:cubicBezTo>
                <a:cubicBezTo>
                  <a:pt x="73" y="7"/>
                  <a:pt x="73" y="7"/>
                  <a:pt x="73" y="7"/>
                </a:cubicBezTo>
                <a:cubicBezTo>
                  <a:pt x="79" y="7"/>
                  <a:pt x="85" y="13"/>
                  <a:pt x="85" y="19"/>
                </a:cubicBezTo>
                <a:cubicBezTo>
                  <a:pt x="85" y="33"/>
                  <a:pt x="85" y="33"/>
                  <a:pt x="85" y="33"/>
                </a:cubicBezTo>
                <a:cubicBezTo>
                  <a:pt x="92" y="33"/>
                  <a:pt x="92" y="33"/>
                  <a:pt x="92" y="33"/>
                </a:cubicBezTo>
                <a:cubicBezTo>
                  <a:pt x="92" y="19"/>
                  <a:pt x="92" y="19"/>
                  <a:pt x="92" y="19"/>
                </a:cubicBezTo>
                <a:cubicBezTo>
                  <a:pt x="92" y="9"/>
                  <a:pt x="83" y="0"/>
                  <a:pt x="73" y="0"/>
                </a:cubicBezTo>
                <a:close/>
                <a:moveTo>
                  <a:pt x="41" y="78"/>
                </a:moveTo>
                <a:cubicBezTo>
                  <a:pt x="30" y="78"/>
                  <a:pt x="30" y="78"/>
                  <a:pt x="30"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1" y="63"/>
                  <a:pt x="40" y="64"/>
                </a:cubicBezTo>
                <a:lnTo>
                  <a:pt x="41" y="78"/>
                </a:lnTo>
                <a:close/>
              </a:path>
            </a:pathLst>
          </a:custGeom>
          <a:solidFill>
            <a:schemeClr val="accent1"/>
          </a:solidFill>
          <a:ln>
            <a:noFill/>
          </a:ln>
          <a:extLst/>
        </p:spPr>
        <p:txBody>
          <a:bodyPr/>
          <a:lstStyle/>
          <a:p>
            <a:endParaRPr altLang="en-US" lang="zh-CN"/>
          </a:p>
        </p:txBody>
      </p:sp>
      <p:sp>
        <p:nvSpPr>
          <p:cNvPr id="48" name="Freeform 354"/>
          <p:cNvSpPr>
            <a:spLocks noEditPoints="1"/>
          </p:cNvSpPr>
          <p:nvPr/>
        </p:nvSpPr>
        <p:spPr bwMode="auto">
          <a:xfrm>
            <a:off x="10801350" y="3167743"/>
            <a:ext cx="601662" cy="601663"/>
          </a:xfrm>
          <a:custGeom>
            <a:gdLst>
              <a:gd fmla="*/ 0 w 99" name="T0"/>
              <a:gd fmla="*/ 297793 h 99" name="T1"/>
              <a:gd fmla="*/ 601662 w 99" name="T2"/>
              <a:gd fmla="*/ 297793 h 99" name="T3"/>
              <a:gd fmla="*/ 540888 w 99" name="T4"/>
              <a:gd fmla="*/ 297793 h 99" name="T5"/>
              <a:gd fmla="*/ 492269 w 99" name="T6"/>
              <a:gd fmla="*/ 401109 h 99" name="T7"/>
              <a:gd fmla="*/ 334257 w 99" name="T8"/>
              <a:gd fmla="*/ 285638 h 99" name="T9"/>
              <a:gd fmla="*/ 388953 w 99" name="T10"/>
              <a:gd fmla="*/ 261328 h 99" name="T11"/>
              <a:gd fmla="*/ 437572 w 99" name="T12"/>
              <a:gd fmla="*/ 230941 h 99" name="T13"/>
              <a:gd fmla="*/ 467959 w 99" name="T14"/>
              <a:gd fmla="*/ 188400 h 99" name="T15"/>
              <a:gd fmla="*/ 486192 w 99" name="T16"/>
              <a:gd fmla="*/ 182322 h 99" name="T17"/>
              <a:gd fmla="*/ 480114 w 99" name="T18"/>
              <a:gd fmla="*/ 176245 h 99" name="T19"/>
              <a:gd fmla="*/ 461882 w 99" name="T20"/>
              <a:gd fmla="*/ 176245 h 99" name="T21"/>
              <a:gd fmla="*/ 449727 w 99" name="T22"/>
              <a:gd fmla="*/ 188400 h 99" name="T23"/>
              <a:gd fmla="*/ 437572 w 99" name="T24"/>
              <a:gd fmla="*/ 200554 h 99" name="T25"/>
              <a:gd fmla="*/ 425418 w 99" name="T26"/>
              <a:gd fmla="*/ 212709 h 99" name="T27"/>
              <a:gd fmla="*/ 413263 w 99" name="T28"/>
              <a:gd fmla="*/ 224864 h 99" name="T29"/>
              <a:gd fmla="*/ 358566 w 99" name="T30"/>
              <a:gd fmla="*/ 249174 h 99" name="T31"/>
              <a:gd fmla="*/ 322102 w 99" name="T32"/>
              <a:gd fmla="*/ 261328 h 99" name="T33"/>
              <a:gd fmla="*/ 164090 w 99" name="T34"/>
              <a:gd fmla="*/ 103316 h 99" name="T35"/>
              <a:gd fmla="*/ 540888 w 99" name="T36"/>
              <a:gd fmla="*/ 297793 h 99" name="T37"/>
              <a:gd fmla="*/ 492269 w 99" name="T38"/>
              <a:gd fmla="*/ 407186 h 99" name="T39"/>
              <a:gd fmla="*/ 486192 w 99" name="T40"/>
              <a:gd fmla="*/ 455805 h 99" name="T41"/>
              <a:gd fmla="*/ 121548 w 99" name="T42"/>
              <a:gd fmla="*/ 139780 h 99" name="T43"/>
              <a:gd fmla="*/ 237018 w 99" name="T44"/>
              <a:gd fmla="*/ 297793 h 99" name="T45"/>
              <a:gd fmla="*/ 218786 w 99" name="T46"/>
              <a:gd fmla="*/ 334257 h 99" name="T47"/>
              <a:gd fmla="*/ 206631 w 99" name="T48"/>
              <a:gd fmla="*/ 352489 h 99" name="T49"/>
              <a:gd fmla="*/ 188399 w 99" name="T50"/>
              <a:gd fmla="*/ 376799 h 99" name="T51"/>
              <a:gd fmla="*/ 188399 w 99" name="T52"/>
              <a:gd fmla="*/ 376799 h 99" name="T53"/>
              <a:gd fmla="*/ 224864 w 99" name="T54"/>
              <a:gd fmla="*/ 346412 h 99" name="T55"/>
              <a:gd fmla="*/ 249173 w 99" name="T56"/>
              <a:gd fmla="*/ 328180 h 99" name="T57"/>
              <a:gd fmla="*/ 261328 w 99" name="T58"/>
              <a:gd fmla="*/ 322102 h 99" name="T59"/>
              <a:gd fmla="*/ 273483 w 99" name="T60"/>
              <a:gd fmla="*/ 309948 h 99" name="T61"/>
              <a:gd fmla="*/ 364644 w 99" name="T62"/>
              <a:gd fmla="*/ 407186 h 99" name="T63"/>
              <a:gd fmla="*/ 303870 w 99" name="T64"/>
              <a:gd fmla="*/ 419341 h 99" name="T65"/>
              <a:gd fmla="*/ 224864 w 99" name="T66"/>
              <a:gd fmla="*/ 419341 h 99" name="T67"/>
              <a:gd fmla="*/ 151935 w 99" name="T68"/>
              <a:gd fmla="*/ 419341 h 99" name="T69"/>
              <a:gd fmla="*/ 85084 w 99" name="T70"/>
              <a:gd fmla="*/ 407186 h 99" name="T71"/>
              <a:gd fmla="*/ 121548 w 99" name="T72"/>
              <a:gd fmla="*/ 139780 h 99" name="T73"/>
              <a:gd fmla="*/ 115470 w 99" name="T74"/>
              <a:gd fmla="*/ 407186 h 99" name="T75"/>
              <a:gd fmla="*/ 145857 w 99" name="T76"/>
              <a:gd fmla="*/ 425418 h 99" name="T77"/>
              <a:gd fmla="*/ 151935 w 99" name="T78"/>
              <a:gd fmla="*/ 425418 h 99" name="T79"/>
              <a:gd fmla="*/ 212709 w 99" name="T80"/>
              <a:gd fmla="*/ 413263 h 99" name="T81"/>
              <a:gd fmla="*/ 224864 w 99" name="T82"/>
              <a:gd fmla="*/ 425418 h 99" name="T83"/>
              <a:gd fmla="*/ 224864 w 99" name="T84"/>
              <a:gd fmla="*/ 425418 h 99" name="T85"/>
              <a:gd fmla="*/ 291715 w 99" name="T86"/>
              <a:gd fmla="*/ 413263 h 99" name="T87"/>
              <a:gd fmla="*/ 303870 w 99" name="T88"/>
              <a:gd fmla="*/ 425418 h 99" name="T89"/>
              <a:gd fmla="*/ 340334 w 99" name="T90"/>
              <a:gd fmla="*/ 407186 h 99" name="T91"/>
              <a:gd fmla="*/ 376798 w 99" name="T92"/>
              <a:gd fmla="*/ 425418 h 99" name="T93"/>
              <a:gd fmla="*/ 437572 w 99" name="T94"/>
              <a:gd fmla="*/ 492270 h 99" name="T95"/>
              <a:gd fmla="*/ 91161 w 99" name="T96"/>
              <a:gd fmla="*/ 413263 h 9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99" w="99">
                <a:moveTo>
                  <a:pt x="50" y="0"/>
                </a:moveTo>
                <a:cubicBezTo>
                  <a:pt x="22" y="0"/>
                  <a:pt x="0" y="22"/>
                  <a:pt x="0" y="49"/>
                </a:cubicBezTo>
                <a:cubicBezTo>
                  <a:pt x="0" y="76"/>
                  <a:pt x="22" y="99"/>
                  <a:pt x="50" y="99"/>
                </a:cubicBezTo>
                <a:cubicBezTo>
                  <a:pt x="77" y="99"/>
                  <a:pt x="99" y="76"/>
                  <a:pt x="99" y="49"/>
                </a:cubicBezTo>
                <a:cubicBezTo>
                  <a:pt x="99" y="22"/>
                  <a:pt x="77" y="0"/>
                  <a:pt x="50" y="0"/>
                </a:cubicBezTo>
                <a:close/>
                <a:moveTo>
                  <a:pt x="89" y="49"/>
                </a:moveTo>
                <a:cubicBezTo>
                  <a:pt x="89" y="56"/>
                  <a:pt x="88" y="62"/>
                  <a:pt x="85" y="67"/>
                </a:cubicBezTo>
                <a:cubicBezTo>
                  <a:pt x="84" y="67"/>
                  <a:pt x="82" y="66"/>
                  <a:pt x="81" y="66"/>
                </a:cubicBezTo>
                <a:cubicBezTo>
                  <a:pt x="79" y="66"/>
                  <a:pt x="77" y="67"/>
                  <a:pt x="74" y="69"/>
                </a:cubicBezTo>
                <a:cubicBezTo>
                  <a:pt x="55" y="47"/>
                  <a:pt x="55" y="47"/>
                  <a:pt x="55" y="47"/>
                </a:cubicBezTo>
                <a:cubicBezTo>
                  <a:pt x="57" y="46"/>
                  <a:pt x="59" y="46"/>
                  <a:pt x="61" y="45"/>
                </a:cubicBezTo>
                <a:cubicBezTo>
                  <a:pt x="62" y="44"/>
                  <a:pt x="63" y="44"/>
                  <a:pt x="64" y="43"/>
                </a:cubicBezTo>
                <a:cubicBezTo>
                  <a:pt x="65" y="43"/>
                  <a:pt x="67" y="42"/>
                  <a:pt x="69" y="41"/>
                </a:cubicBezTo>
                <a:cubicBezTo>
                  <a:pt x="70" y="40"/>
                  <a:pt x="71" y="39"/>
                  <a:pt x="72" y="38"/>
                </a:cubicBezTo>
                <a:cubicBezTo>
                  <a:pt x="73" y="37"/>
                  <a:pt x="74" y="35"/>
                  <a:pt x="75" y="34"/>
                </a:cubicBezTo>
                <a:cubicBezTo>
                  <a:pt x="75" y="33"/>
                  <a:pt x="76" y="32"/>
                  <a:pt x="77" y="31"/>
                </a:cubicBezTo>
                <a:cubicBezTo>
                  <a:pt x="78" y="31"/>
                  <a:pt x="78" y="30"/>
                  <a:pt x="79" y="30"/>
                </a:cubicBezTo>
                <a:cubicBezTo>
                  <a:pt x="79" y="30"/>
                  <a:pt x="79" y="30"/>
                  <a:pt x="80" y="30"/>
                </a:cubicBezTo>
                <a:cubicBezTo>
                  <a:pt x="80" y="30"/>
                  <a:pt x="80" y="30"/>
                  <a:pt x="81" y="30"/>
                </a:cubicBezTo>
                <a:cubicBezTo>
                  <a:pt x="82" y="29"/>
                  <a:pt x="80" y="29"/>
                  <a:pt x="79" y="29"/>
                </a:cubicBezTo>
                <a:cubicBezTo>
                  <a:pt x="78" y="29"/>
                  <a:pt x="78" y="29"/>
                  <a:pt x="77" y="29"/>
                </a:cubicBezTo>
                <a:cubicBezTo>
                  <a:pt x="76" y="29"/>
                  <a:pt x="76" y="29"/>
                  <a:pt x="76" y="29"/>
                </a:cubicBezTo>
                <a:cubicBezTo>
                  <a:pt x="75" y="29"/>
                  <a:pt x="74" y="29"/>
                  <a:pt x="74" y="29"/>
                </a:cubicBezTo>
                <a:cubicBezTo>
                  <a:pt x="74" y="30"/>
                  <a:pt x="74" y="30"/>
                  <a:pt x="74" y="31"/>
                </a:cubicBezTo>
                <a:cubicBezTo>
                  <a:pt x="74" y="31"/>
                  <a:pt x="73" y="32"/>
                  <a:pt x="73" y="32"/>
                </a:cubicBezTo>
                <a:cubicBezTo>
                  <a:pt x="73" y="32"/>
                  <a:pt x="72" y="33"/>
                  <a:pt x="72" y="33"/>
                </a:cubicBezTo>
                <a:cubicBezTo>
                  <a:pt x="71" y="33"/>
                  <a:pt x="71" y="34"/>
                  <a:pt x="71" y="34"/>
                </a:cubicBezTo>
                <a:cubicBezTo>
                  <a:pt x="71" y="34"/>
                  <a:pt x="70" y="34"/>
                  <a:pt x="70" y="35"/>
                </a:cubicBezTo>
                <a:cubicBezTo>
                  <a:pt x="70" y="35"/>
                  <a:pt x="70" y="36"/>
                  <a:pt x="69" y="36"/>
                </a:cubicBezTo>
                <a:cubicBezTo>
                  <a:pt x="69" y="37"/>
                  <a:pt x="69" y="37"/>
                  <a:pt x="68" y="37"/>
                </a:cubicBezTo>
                <a:cubicBezTo>
                  <a:pt x="67" y="37"/>
                  <a:pt x="66" y="38"/>
                  <a:pt x="65" y="38"/>
                </a:cubicBezTo>
                <a:cubicBezTo>
                  <a:pt x="63" y="39"/>
                  <a:pt x="61" y="40"/>
                  <a:pt x="59" y="41"/>
                </a:cubicBezTo>
                <a:cubicBezTo>
                  <a:pt x="58" y="41"/>
                  <a:pt x="58" y="40"/>
                  <a:pt x="57" y="41"/>
                </a:cubicBezTo>
                <a:cubicBezTo>
                  <a:pt x="55" y="41"/>
                  <a:pt x="54" y="42"/>
                  <a:pt x="53" y="43"/>
                </a:cubicBezTo>
                <a:cubicBezTo>
                  <a:pt x="53" y="43"/>
                  <a:pt x="52" y="43"/>
                  <a:pt x="52" y="44"/>
                </a:cubicBezTo>
                <a:cubicBezTo>
                  <a:pt x="27" y="17"/>
                  <a:pt x="27" y="17"/>
                  <a:pt x="27" y="17"/>
                </a:cubicBezTo>
                <a:cubicBezTo>
                  <a:pt x="34" y="12"/>
                  <a:pt x="41" y="10"/>
                  <a:pt x="50" y="10"/>
                </a:cubicBezTo>
                <a:cubicBezTo>
                  <a:pt x="71" y="10"/>
                  <a:pt x="89" y="27"/>
                  <a:pt x="89" y="49"/>
                </a:cubicBezTo>
                <a:close/>
                <a:moveTo>
                  <a:pt x="75" y="70"/>
                </a:moveTo>
                <a:cubicBezTo>
                  <a:pt x="77" y="68"/>
                  <a:pt x="79" y="67"/>
                  <a:pt x="81" y="67"/>
                </a:cubicBezTo>
                <a:cubicBezTo>
                  <a:pt x="82" y="67"/>
                  <a:pt x="83" y="67"/>
                  <a:pt x="84" y="68"/>
                </a:cubicBezTo>
                <a:cubicBezTo>
                  <a:pt x="83" y="70"/>
                  <a:pt x="81" y="73"/>
                  <a:pt x="80" y="75"/>
                </a:cubicBezTo>
                <a:lnTo>
                  <a:pt x="75" y="70"/>
                </a:lnTo>
                <a:close/>
                <a:moveTo>
                  <a:pt x="20" y="23"/>
                </a:moveTo>
                <a:cubicBezTo>
                  <a:pt x="41" y="47"/>
                  <a:pt x="41" y="47"/>
                  <a:pt x="41" y="47"/>
                </a:cubicBezTo>
                <a:cubicBezTo>
                  <a:pt x="40" y="47"/>
                  <a:pt x="39" y="48"/>
                  <a:pt x="39" y="49"/>
                </a:cubicBezTo>
                <a:cubicBezTo>
                  <a:pt x="38" y="50"/>
                  <a:pt x="38" y="51"/>
                  <a:pt x="39" y="52"/>
                </a:cubicBezTo>
                <a:cubicBezTo>
                  <a:pt x="38" y="52"/>
                  <a:pt x="37" y="54"/>
                  <a:pt x="36" y="55"/>
                </a:cubicBezTo>
                <a:cubicBezTo>
                  <a:pt x="36" y="55"/>
                  <a:pt x="36" y="56"/>
                  <a:pt x="35" y="56"/>
                </a:cubicBezTo>
                <a:cubicBezTo>
                  <a:pt x="35" y="57"/>
                  <a:pt x="34" y="57"/>
                  <a:pt x="34" y="58"/>
                </a:cubicBezTo>
                <a:cubicBezTo>
                  <a:pt x="33" y="58"/>
                  <a:pt x="33" y="59"/>
                  <a:pt x="32" y="60"/>
                </a:cubicBezTo>
                <a:cubicBezTo>
                  <a:pt x="32" y="60"/>
                  <a:pt x="31" y="61"/>
                  <a:pt x="31" y="62"/>
                </a:cubicBezTo>
                <a:cubicBezTo>
                  <a:pt x="30" y="62"/>
                  <a:pt x="29" y="63"/>
                  <a:pt x="29" y="64"/>
                </a:cubicBezTo>
                <a:cubicBezTo>
                  <a:pt x="29" y="64"/>
                  <a:pt x="31" y="63"/>
                  <a:pt x="31" y="62"/>
                </a:cubicBezTo>
                <a:cubicBezTo>
                  <a:pt x="31" y="62"/>
                  <a:pt x="33" y="61"/>
                  <a:pt x="33" y="61"/>
                </a:cubicBezTo>
                <a:cubicBezTo>
                  <a:pt x="34" y="60"/>
                  <a:pt x="36" y="59"/>
                  <a:pt x="37" y="57"/>
                </a:cubicBezTo>
                <a:cubicBezTo>
                  <a:pt x="37" y="56"/>
                  <a:pt x="38" y="56"/>
                  <a:pt x="39" y="56"/>
                </a:cubicBezTo>
                <a:cubicBezTo>
                  <a:pt x="40" y="55"/>
                  <a:pt x="40" y="54"/>
                  <a:pt x="41" y="54"/>
                </a:cubicBezTo>
                <a:cubicBezTo>
                  <a:pt x="41" y="53"/>
                  <a:pt x="42" y="53"/>
                  <a:pt x="42" y="53"/>
                </a:cubicBezTo>
                <a:cubicBezTo>
                  <a:pt x="42" y="53"/>
                  <a:pt x="43" y="53"/>
                  <a:pt x="43" y="53"/>
                </a:cubicBezTo>
                <a:cubicBezTo>
                  <a:pt x="44" y="53"/>
                  <a:pt x="44" y="52"/>
                  <a:pt x="44" y="52"/>
                </a:cubicBezTo>
                <a:cubicBezTo>
                  <a:pt x="44" y="52"/>
                  <a:pt x="45" y="51"/>
                  <a:pt x="45" y="51"/>
                </a:cubicBezTo>
                <a:cubicBezTo>
                  <a:pt x="45" y="51"/>
                  <a:pt x="45" y="51"/>
                  <a:pt x="45" y="51"/>
                </a:cubicBezTo>
                <a:cubicBezTo>
                  <a:pt x="60" y="67"/>
                  <a:pt x="60" y="67"/>
                  <a:pt x="60" y="67"/>
                </a:cubicBezTo>
                <a:cubicBezTo>
                  <a:pt x="59" y="67"/>
                  <a:pt x="57" y="66"/>
                  <a:pt x="56" y="66"/>
                </a:cubicBezTo>
                <a:cubicBezTo>
                  <a:pt x="54" y="66"/>
                  <a:pt x="52" y="67"/>
                  <a:pt x="50" y="69"/>
                </a:cubicBezTo>
                <a:cubicBezTo>
                  <a:pt x="49" y="68"/>
                  <a:pt x="47" y="66"/>
                  <a:pt x="43" y="66"/>
                </a:cubicBezTo>
                <a:cubicBezTo>
                  <a:pt x="42" y="66"/>
                  <a:pt x="39" y="67"/>
                  <a:pt x="37" y="69"/>
                </a:cubicBezTo>
                <a:cubicBezTo>
                  <a:pt x="36" y="68"/>
                  <a:pt x="34" y="66"/>
                  <a:pt x="31" y="66"/>
                </a:cubicBezTo>
                <a:cubicBezTo>
                  <a:pt x="29" y="66"/>
                  <a:pt x="27" y="67"/>
                  <a:pt x="25" y="69"/>
                </a:cubicBezTo>
                <a:cubicBezTo>
                  <a:pt x="24" y="68"/>
                  <a:pt x="22" y="66"/>
                  <a:pt x="19" y="66"/>
                </a:cubicBezTo>
                <a:cubicBezTo>
                  <a:pt x="17" y="66"/>
                  <a:pt x="16" y="67"/>
                  <a:pt x="14" y="67"/>
                </a:cubicBezTo>
                <a:cubicBezTo>
                  <a:pt x="12" y="62"/>
                  <a:pt x="10" y="56"/>
                  <a:pt x="10" y="49"/>
                </a:cubicBezTo>
                <a:cubicBezTo>
                  <a:pt x="10" y="39"/>
                  <a:pt x="14" y="30"/>
                  <a:pt x="20" y="23"/>
                </a:cubicBezTo>
                <a:close/>
                <a:moveTo>
                  <a:pt x="15" y="68"/>
                </a:moveTo>
                <a:cubicBezTo>
                  <a:pt x="16" y="67"/>
                  <a:pt x="17" y="67"/>
                  <a:pt x="19" y="67"/>
                </a:cubicBezTo>
                <a:cubicBezTo>
                  <a:pt x="20" y="67"/>
                  <a:pt x="22" y="68"/>
                  <a:pt x="23" y="68"/>
                </a:cubicBezTo>
                <a:cubicBezTo>
                  <a:pt x="24" y="69"/>
                  <a:pt x="24" y="70"/>
                  <a:pt x="24" y="70"/>
                </a:cubicBezTo>
                <a:cubicBezTo>
                  <a:pt x="25" y="70"/>
                  <a:pt x="25" y="70"/>
                  <a:pt x="25" y="70"/>
                </a:cubicBezTo>
                <a:cubicBezTo>
                  <a:pt x="25" y="70"/>
                  <a:pt x="25" y="70"/>
                  <a:pt x="25" y="70"/>
                </a:cubicBezTo>
                <a:cubicBezTo>
                  <a:pt x="27" y="68"/>
                  <a:pt x="29" y="67"/>
                  <a:pt x="31" y="67"/>
                </a:cubicBezTo>
                <a:cubicBezTo>
                  <a:pt x="33" y="67"/>
                  <a:pt x="34" y="68"/>
                  <a:pt x="35" y="68"/>
                </a:cubicBezTo>
                <a:cubicBezTo>
                  <a:pt x="36" y="69"/>
                  <a:pt x="37" y="70"/>
                  <a:pt x="37" y="70"/>
                </a:cubicBezTo>
                <a:cubicBezTo>
                  <a:pt x="37" y="70"/>
                  <a:pt x="37" y="70"/>
                  <a:pt x="37" y="70"/>
                </a:cubicBezTo>
                <a:cubicBezTo>
                  <a:pt x="37" y="70"/>
                  <a:pt x="37" y="70"/>
                  <a:pt x="37" y="70"/>
                </a:cubicBezTo>
                <a:cubicBezTo>
                  <a:pt x="37" y="70"/>
                  <a:pt x="37" y="70"/>
                  <a:pt x="37" y="70"/>
                </a:cubicBezTo>
                <a:cubicBezTo>
                  <a:pt x="40" y="68"/>
                  <a:pt x="42" y="67"/>
                  <a:pt x="43" y="67"/>
                </a:cubicBezTo>
                <a:cubicBezTo>
                  <a:pt x="45" y="67"/>
                  <a:pt x="47" y="68"/>
                  <a:pt x="48" y="68"/>
                </a:cubicBezTo>
                <a:cubicBezTo>
                  <a:pt x="49" y="69"/>
                  <a:pt x="49" y="70"/>
                  <a:pt x="49" y="70"/>
                </a:cubicBezTo>
                <a:cubicBezTo>
                  <a:pt x="50" y="70"/>
                  <a:pt x="50" y="70"/>
                  <a:pt x="50" y="70"/>
                </a:cubicBezTo>
                <a:cubicBezTo>
                  <a:pt x="50" y="70"/>
                  <a:pt x="50" y="70"/>
                  <a:pt x="50" y="70"/>
                </a:cubicBezTo>
                <a:cubicBezTo>
                  <a:pt x="52" y="68"/>
                  <a:pt x="54" y="67"/>
                  <a:pt x="56" y="67"/>
                </a:cubicBezTo>
                <a:cubicBezTo>
                  <a:pt x="58" y="67"/>
                  <a:pt x="59" y="68"/>
                  <a:pt x="60" y="68"/>
                </a:cubicBezTo>
                <a:cubicBezTo>
                  <a:pt x="61" y="69"/>
                  <a:pt x="62" y="70"/>
                  <a:pt x="62" y="70"/>
                </a:cubicBezTo>
                <a:cubicBezTo>
                  <a:pt x="62" y="70"/>
                  <a:pt x="62" y="70"/>
                  <a:pt x="62" y="70"/>
                </a:cubicBezTo>
                <a:cubicBezTo>
                  <a:pt x="72" y="81"/>
                  <a:pt x="72" y="81"/>
                  <a:pt x="72" y="81"/>
                </a:cubicBezTo>
                <a:cubicBezTo>
                  <a:pt x="66" y="86"/>
                  <a:pt x="58" y="89"/>
                  <a:pt x="50" y="89"/>
                </a:cubicBezTo>
                <a:cubicBezTo>
                  <a:pt x="35" y="89"/>
                  <a:pt x="21" y="80"/>
                  <a:pt x="15" y="68"/>
                </a:cubicBezTo>
                <a:close/>
              </a:path>
            </a:pathLst>
          </a:custGeom>
          <a:solidFill>
            <a:schemeClr val="accent1"/>
          </a:solidFill>
          <a:ln>
            <a:noFill/>
          </a:ln>
          <a:extLst/>
        </p:spPr>
        <p:txBody>
          <a:bodyPr/>
          <a:lstStyle/>
          <a:p>
            <a:endParaRPr altLang="en-US" lang="zh-CN"/>
          </a:p>
        </p:txBody>
      </p:sp>
      <p:sp>
        <p:nvSpPr>
          <p:cNvPr id="49" name="Freeform 361"/>
          <p:cNvSpPr>
            <a:spLocks noEditPoints="1"/>
          </p:cNvSpPr>
          <p:nvPr/>
        </p:nvSpPr>
        <p:spPr bwMode="auto">
          <a:xfrm>
            <a:off x="9685337" y="3304268"/>
            <a:ext cx="646113" cy="414338"/>
          </a:xfrm>
          <a:custGeom>
            <a:gdLst>
              <a:gd fmla="*/ 420583 w 106" name="T0"/>
              <a:gd fmla="*/ 127957 h 68" name="T1"/>
              <a:gd fmla="*/ 420583 w 106" name="T2"/>
              <a:gd fmla="*/ 134051 h 68" name="T3"/>
              <a:gd fmla="*/ 213339 w 106" name="T4"/>
              <a:gd fmla="*/ 274194 h 68" name="T5"/>
              <a:gd fmla="*/ 353534 w 106" name="T6"/>
              <a:gd fmla="*/ 243728 h 68" name="T7"/>
              <a:gd fmla="*/ 420583 w 106" name="T8"/>
              <a:gd fmla="*/ 292474 h 68" name="T9"/>
              <a:gd fmla="*/ 365724 w 106" name="T10"/>
              <a:gd fmla="*/ 213262 h 68" name="T11"/>
              <a:gd fmla="*/ 219435 w 106" name="T12"/>
              <a:gd fmla="*/ 140144 h 68" name="T13"/>
              <a:gd fmla="*/ 201148 w 106" name="T14"/>
              <a:gd fmla="*/ 170610 h 68" name="T15"/>
              <a:gd fmla="*/ 268198 w 106" name="T16"/>
              <a:gd fmla="*/ 97491 h 68" name="T17"/>
              <a:gd fmla="*/ 219435 w 106" name="T18"/>
              <a:gd fmla="*/ 140144 h 68" name="T19"/>
              <a:gd fmla="*/ 451060 w 106" name="T20"/>
              <a:gd fmla="*/ 201076 h 68" name="T21"/>
              <a:gd fmla="*/ 195053 w 106" name="T22"/>
              <a:gd fmla="*/ 231542 h 68" name="T23"/>
              <a:gd fmla="*/ 219435 w 106" name="T24"/>
              <a:gd fmla="*/ 262008 h 68" name="T25"/>
              <a:gd fmla="*/ 384011 w 106" name="T26"/>
              <a:gd fmla="*/ 103585 h 68" name="T27"/>
              <a:gd fmla="*/ 341343 w 106" name="T28"/>
              <a:gd fmla="*/ 85305 h 68" name="T29"/>
              <a:gd fmla="*/ 298675 w 106" name="T30"/>
              <a:gd fmla="*/ 341220 h 68" name="T31"/>
              <a:gd fmla="*/ 195053 w 106" name="T32"/>
              <a:gd fmla="*/ 194983 h 68" name="T33"/>
              <a:gd fmla="*/ 353534 w 106" name="T34"/>
              <a:gd fmla="*/ 243728 h 68" name="T35"/>
              <a:gd fmla="*/ 451060 w 106" name="T36"/>
              <a:gd fmla="*/ 237635 h 68" name="T37"/>
              <a:gd fmla="*/ 444965 w 106" name="T38"/>
              <a:gd fmla="*/ 255915 h 68" name="T39"/>
              <a:gd fmla="*/ 286484 w 106" name="T40"/>
              <a:gd fmla="*/ 188889 h 68" name="T41"/>
              <a:gd fmla="*/ 304770 w 106" name="T42"/>
              <a:gd fmla="*/ 85305 h 68" name="T43"/>
              <a:gd fmla="*/ 225530 w 106" name="T44"/>
              <a:gd fmla="*/ 298567 h 68" name="T45"/>
              <a:gd fmla="*/ 280389 w 106" name="T46"/>
              <a:gd fmla="*/ 237635 h 68" name="T47"/>
              <a:gd fmla="*/ 426678 w 106" name="T48"/>
              <a:gd fmla="*/ 292474 h 68" name="T49"/>
              <a:gd fmla="*/ 359629 w 106" name="T50"/>
              <a:gd fmla="*/ 188889 h 68" name="T51"/>
              <a:gd fmla="*/ 444965 w 106" name="T52"/>
              <a:gd fmla="*/ 176703 h 68" name="T53"/>
              <a:gd fmla="*/ 335247 w 106" name="T54"/>
              <a:gd fmla="*/ 255915 h 68" name="T55"/>
              <a:gd fmla="*/ 646113 w 106" name="T56"/>
              <a:gd fmla="*/ 79212 h 68" name="T57"/>
              <a:gd fmla="*/ 609541 w 106" name="T58"/>
              <a:gd fmla="*/ 60932 h 68" name="T59"/>
              <a:gd fmla="*/ 231625 w 106" name="T60"/>
              <a:gd fmla="*/ 121864 h 68" name="T61"/>
              <a:gd fmla="*/ 213339 w 106" name="T62"/>
              <a:gd fmla="*/ 152330 h 68" name="T63"/>
              <a:gd fmla="*/ 353534 w 106" name="T64"/>
              <a:gd fmla="*/ 91398 h 68" name="T65"/>
              <a:gd fmla="*/ 451060 w 106" name="T66"/>
              <a:gd fmla="*/ 213262 h 68" name="T67"/>
              <a:gd fmla="*/ 304770 w 106" name="T68"/>
              <a:gd fmla="*/ 255915 h 68" name="T69"/>
              <a:gd fmla="*/ 329152 w 106" name="T70"/>
              <a:gd fmla="*/ 262008 h 68" name="T71"/>
              <a:gd fmla="*/ 365724 w 106" name="T72"/>
              <a:gd fmla="*/ 335126 h 68" name="T73"/>
              <a:gd fmla="*/ 335247 w 106" name="T74"/>
              <a:gd fmla="*/ 255915 h 68" name="T75"/>
              <a:gd fmla="*/ 347438 w 106" name="T76"/>
              <a:gd fmla="*/ 341220 h 68" name="T77"/>
              <a:gd fmla="*/ 298675 w 106" name="T78"/>
              <a:gd fmla="*/ 341220 h 68" name="T79"/>
              <a:gd fmla="*/ 371820 w 106" name="T80"/>
              <a:gd fmla="*/ 329033 h 68" name="T81"/>
              <a:gd fmla="*/ 408392 w 106" name="T82"/>
              <a:gd fmla="*/ 304660 h 68" name="T83"/>
              <a:gd fmla="*/ 414488 w 106" name="T84"/>
              <a:gd fmla="*/ 304660 h 68" name="T85"/>
              <a:gd fmla="*/ 274293 w 106" name="T86"/>
              <a:gd fmla="*/ 335126 h 68" name="T87"/>
              <a:gd fmla="*/ 304770 w 106" name="T88"/>
              <a:gd fmla="*/ 85305 h 68" name="T89"/>
              <a:gd fmla="*/ 377915 w 106" name="T90"/>
              <a:gd fmla="*/ 97491 h 68" name="T91"/>
              <a:gd fmla="*/ 359629 w 106" name="T92"/>
              <a:gd fmla="*/ 91398 h 68" name="T93"/>
              <a:gd fmla="*/ 195053 w 106" name="T94"/>
              <a:gd fmla="*/ 225449 h 68" name="T95"/>
              <a:gd fmla="*/ 408392 w 106" name="T96"/>
              <a:gd fmla="*/ 304660 h 68" name="T97"/>
              <a:gd fmla="*/ 377915 w 106" name="T98"/>
              <a:gd fmla="*/ 329033 h 68" name="T99"/>
              <a:gd fmla="*/ 432774 w 106" name="T100"/>
              <a:gd fmla="*/ 146237 h 68" name="T101"/>
              <a:gd fmla="*/ 231625 w 106" name="T102"/>
              <a:gd fmla="*/ 298567 h 68" name="T103"/>
              <a:gd fmla="*/ 451060 w 106" name="T104"/>
              <a:gd fmla="*/ 201076 h 68" name="T105"/>
              <a:gd fmla="*/ 438869 w 106" name="T106"/>
              <a:gd fmla="*/ 158423 h 68" name="T107"/>
              <a:gd fmla="*/ 432774 w 106" name="T108"/>
              <a:gd fmla="*/ 274194 h 68" name="T109"/>
              <a:gd fmla="*/ 280389 w 106" name="T110"/>
              <a:gd fmla="*/ 335126 h 68" name="T111"/>
              <a:gd fmla="*/ 237721 w 106" name="T112"/>
              <a:gd fmla="*/ 121864 h 68" name="T113"/>
              <a:gd fmla="*/ 231625 w 106" name="T114"/>
              <a:gd fmla="*/ 127957 h 68" name="T115"/>
              <a:gd fmla="*/ 213339 w 106" name="T116"/>
              <a:gd fmla="*/ 152330 h 68" name="T117"/>
              <a:gd fmla="*/ 213339 w 106" name="T118"/>
              <a:gd fmla="*/ 146237 h 68" name="T119"/>
              <a:gd fmla="*/ 225530 w 106" name="T120"/>
              <a:gd fmla="*/ 298567 h 68" name="T121"/>
              <a:gd fmla="*/ 262102 w 106" name="T122"/>
              <a:gd fmla="*/ 329033 h 68" name="T123"/>
              <a:gd fmla="*/ 207244 w 106" name="T124"/>
              <a:gd fmla="*/ 268101 h 6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8" w="105">
                <a:moveTo>
                  <a:pt x="46" y="16"/>
                </a:moveTo>
                <a:cubicBezTo>
                  <a:pt x="45" y="16"/>
                  <a:pt x="45" y="16"/>
                  <a:pt x="45" y="16"/>
                </a:cubicBezTo>
                <a:cubicBezTo>
                  <a:pt x="45" y="16"/>
                  <a:pt x="45" y="16"/>
                  <a:pt x="45" y="16"/>
                </a:cubicBezTo>
                <a:cubicBezTo>
                  <a:pt x="45" y="16"/>
                  <a:pt x="45" y="16"/>
                  <a:pt x="46" y="16"/>
                </a:cubicBezTo>
                <a:cubicBezTo>
                  <a:pt x="46" y="16"/>
                  <a:pt x="46" y="16"/>
                  <a:pt x="46" y="16"/>
                </a:cubicBezTo>
                <a:close/>
                <a:moveTo>
                  <a:pt x="47" y="15"/>
                </a:moveTo>
                <a:cubicBezTo>
                  <a:pt x="46" y="15"/>
                  <a:pt x="46" y="15"/>
                  <a:pt x="46" y="15"/>
                </a:cubicBezTo>
                <a:cubicBezTo>
                  <a:pt x="46" y="15"/>
                  <a:pt x="46" y="15"/>
                  <a:pt x="46" y="15"/>
                </a:cubicBezTo>
                <a:cubicBezTo>
                  <a:pt x="47" y="15"/>
                  <a:pt x="47" y="15"/>
                  <a:pt x="47" y="15"/>
                </a:cubicBezTo>
                <a:close/>
                <a:moveTo>
                  <a:pt x="46" y="16"/>
                </a:moveTo>
                <a:cubicBezTo>
                  <a:pt x="46" y="16"/>
                  <a:pt x="46" y="16"/>
                  <a:pt x="46" y="16"/>
                </a:cubicBezTo>
                <a:cubicBezTo>
                  <a:pt x="46" y="16"/>
                  <a:pt x="46" y="16"/>
                  <a:pt x="46" y="16"/>
                </a:cubicBezTo>
                <a:cubicBezTo>
                  <a:pt x="46" y="16"/>
                  <a:pt x="46" y="16"/>
                  <a:pt x="46" y="16"/>
                </a:cubicBezTo>
                <a:close/>
                <a:moveTo>
                  <a:pt x="46" y="15"/>
                </a:moveTo>
                <a:cubicBezTo>
                  <a:pt x="46" y="15"/>
                  <a:pt x="46" y="16"/>
                  <a:pt x="46" y="16"/>
                </a:cubicBezTo>
                <a:cubicBezTo>
                  <a:pt x="46" y="16"/>
                  <a:pt x="46" y="15"/>
                  <a:pt x="46" y="15"/>
                </a:cubicBezTo>
                <a:cubicBezTo>
                  <a:pt x="46" y="15"/>
                  <a:pt x="46" y="15"/>
                  <a:pt x="46" y="15"/>
                </a:cubicBezTo>
                <a:close/>
                <a:moveTo>
                  <a:pt x="69" y="21"/>
                </a:moveTo>
                <a:cubicBezTo>
                  <a:pt x="69" y="21"/>
                  <a:pt x="69" y="21"/>
                  <a:pt x="69" y="21"/>
                </a:cubicBezTo>
                <a:cubicBezTo>
                  <a:pt x="69" y="21"/>
                  <a:pt x="69" y="21"/>
                  <a:pt x="68" y="21"/>
                </a:cubicBezTo>
                <a:cubicBezTo>
                  <a:pt x="68" y="21"/>
                  <a:pt x="68" y="21"/>
                  <a:pt x="68" y="21"/>
                </a:cubicBezTo>
                <a:cubicBezTo>
                  <a:pt x="68" y="21"/>
                  <a:pt x="68" y="21"/>
                  <a:pt x="68" y="21"/>
                </a:cubicBezTo>
                <a:cubicBezTo>
                  <a:pt x="68" y="21"/>
                  <a:pt x="69" y="21"/>
                  <a:pt x="69" y="21"/>
                </a:cubicBezTo>
                <a:cubicBezTo>
                  <a:pt x="65" y="23"/>
                  <a:pt x="62" y="26"/>
                  <a:pt x="59" y="29"/>
                </a:cubicBezTo>
                <a:cubicBezTo>
                  <a:pt x="59" y="31"/>
                  <a:pt x="59" y="31"/>
                  <a:pt x="59" y="31"/>
                </a:cubicBezTo>
                <a:cubicBezTo>
                  <a:pt x="59" y="31"/>
                  <a:pt x="59" y="31"/>
                  <a:pt x="59" y="31"/>
                </a:cubicBezTo>
                <a:cubicBezTo>
                  <a:pt x="60" y="31"/>
                  <a:pt x="60" y="31"/>
                  <a:pt x="60" y="31"/>
                </a:cubicBezTo>
                <a:cubicBezTo>
                  <a:pt x="61" y="31"/>
                  <a:pt x="65" y="29"/>
                  <a:pt x="70" y="26"/>
                </a:cubicBezTo>
                <a:cubicBezTo>
                  <a:pt x="71" y="26"/>
                  <a:pt x="71" y="26"/>
                  <a:pt x="72" y="25"/>
                </a:cubicBezTo>
                <a:cubicBezTo>
                  <a:pt x="71" y="25"/>
                  <a:pt x="71" y="25"/>
                  <a:pt x="71" y="24"/>
                </a:cubicBezTo>
                <a:cubicBezTo>
                  <a:pt x="71" y="24"/>
                  <a:pt x="71" y="24"/>
                  <a:pt x="71" y="24"/>
                </a:cubicBezTo>
                <a:cubicBezTo>
                  <a:pt x="71" y="24"/>
                  <a:pt x="71" y="24"/>
                  <a:pt x="71" y="24"/>
                </a:cubicBezTo>
                <a:cubicBezTo>
                  <a:pt x="71" y="24"/>
                  <a:pt x="71" y="24"/>
                  <a:pt x="71" y="24"/>
                </a:cubicBezTo>
                <a:cubicBezTo>
                  <a:pt x="71" y="24"/>
                  <a:pt x="70" y="23"/>
                  <a:pt x="70" y="23"/>
                </a:cubicBezTo>
                <a:cubicBezTo>
                  <a:pt x="70" y="23"/>
                  <a:pt x="70" y="23"/>
                  <a:pt x="70" y="23"/>
                </a:cubicBezTo>
                <a:cubicBezTo>
                  <a:pt x="70" y="23"/>
                  <a:pt x="70" y="23"/>
                  <a:pt x="70" y="23"/>
                </a:cubicBezTo>
                <a:cubicBezTo>
                  <a:pt x="70" y="23"/>
                  <a:pt x="70" y="23"/>
                  <a:pt x="70" y="22"/>
                </a:cubicBezTo>
                <a:cubicBezTo>
                  <a:pt x="70" y="22"/>
                  <a:pt x="70" y="22"/>
                  <a:pt x="69" y="22"/>
                </a:cubicBezTo>
                <a:cubicBezTo>
                  <a:pt x="69" y="22"/>
                  <a:pt x="69" y="22"/>
                  <a:pt x="69" y="22"/>
                </a:cubicBezTo>
                <a:cubicBezTo>
                  <a:pt x="69" y="22"/>
                  <a:pt x="69" y="22"/>
                  <a:pt x="69" y="21"/>
                </a:cubicBezTo>
                <a:cubicBezTo>
                  <a:pt x="69" y="22"/>
                  <a:pt x="69" y="22"/>
                  <a:pt x="69" y="22"/>
                </a:cubicBezTo>
                <a:cubicBezTo>
                  <a:pt x="69" y="22"/>
                  <a:pt x="69" y="22"/>
                  <a:pt x="69" y="21"/>
                </a:cubicBezTo>
                <a:close/>
                <a:moveTo>
                  <a:pt x="71" y="25"/>
                </a:moveTo>
                <a:cubicBezTo>
                  <a:pt x="71" y="25"/>
                  <a:pt x="72" y="25"/>
                  <a:pt x="72" y="25"/>
                </a:cubicBezTo>
                <a:cubicBezTo>
                  <a:pt x="71" y="25"/>
                  <a:pt x="71" y="24"/>
                  <a:pt x="71" y="24"/>
                </a:cubicBezTo>
                <a:cubicBezTo>
                  <a:pt x="71" y="24"/>
                  <a:pt x="71" y="24"/>
                  <a:pt x="71" y="24"/>
                </a:cubicBezTo>
                <a:cubicBezTo>
                  <a:pt x="71" y="25"/>
                  <a:pt x="71" y="25"/>
                  <a:pt x="71" y="25"/>
                </a:cubicBezTo>
                <a:close/>
                <a:moveTo>
                  <a:pt x="49" y="15"/>
                </a:moveTo>
                <a:cubicBezTo>
                  <a:pt x="49" y="15"/>
                  <a:pt x="49" y="15"/>
                  <a:pt x="49" y="15"/>
                </a:cubicBezTo>
                <a:cubicBezTo>
                  <a:pt x="49" y="15"/>
                  <a:pt x="48" y="15"/>
                  <a:pt x="48" y="15"/>
                </a:cubicBezTo>
                <a:cubicBezTo>
                  <a:pt x="48" y="15"/>
                  <a:pt x="48" y="15"/>
                  <a:pt x="49" y="15"/>
                </a:cubicBezTo>
                <a:cubicBezTo>
                  <a:pt x="49" y="15"/>
                  <a:pt x="49" y="15"/>
                  <a:pt x="49" y="15"/>
                </a:cubicBezTo>
                <a:close/>
                <a:moveTo>
                  <a:pt x="35" y="45"/>
                </a:moveTo>
                <a:cubicBezTo>
                  <a:pt x="35" y="45"/>
                  <a:pt x="35" y="45"/>
                  <a:pt x="35" y="45"/>
                </a:cubicBezTo>
                <a:cubicBezTo>
                  <a:pt x="35" y="45"/>
                  <a:pt x="35" y="46"/>
                  <a:pt x="35" y="46"/>
                </a:cubicBezTo>
                <a:cubicBezTo>
                  <a:pt x="35" y="46"/>
                  <a:pt x="35" y="46"/>
                  <a:pt x="35" y="46"/>
                </a:cubicBezTo>
                <a:cubicBezTo>
                  <a:pt x="35" y="46"/>
                  <a:pt x="35" y="45"/>
                  <a:pt x="35" y="45"/>
                </a:cubicBezTo>
                <a:close/>
                <a:moveTo>
                  <a:pt x="49" y="56"/>
                </a:moveTo>
                <a:cubicBezTo>
                  <a:pt x="49" y="56"/>
                  <a:pt x="49" y="56"/>
                  <a:pt x="49" y="56"/>
                </a:cubicBezTo>
                <a:cubicBezTo>
                  <a:pt x="49" y="56"/>
                  <a:pt x="49" y="56"/>
                  <a:pt x="49" y="56"/>
                </a:cubicBezTo>
                <a:cubicBezTo>
                  <a:pt x="49" y="56"/>
                  <a:pt x="49" y="56"/>
                  <a:pt x="49" y="56"/>
                </a:cubicBezTo>
                <a:cubicBezTo>
                  <a:pt x="49" y="56"/>
                  <a:pt x="49" y="56"/>
                  <a:pt x="49" y="56"/>
                </a:cubicBezTo>
                <a:close/>
                <a:moveTo>
                  <a:pt x="45" y="54"/>
                </a:moveTo>
                <a:cubicBezTo>
                  <a:pt x="45" y="54"/>
                  <a:pt x="45" y="55"/>
                  <a:pt x="46" y="55"/>
                </a:cubicBezTo>
                <a:cubicBezTo>
                  <a:pt x="46" y="55"/>
                  <a:pt x="46" y="55"/>
                  <a:pt x="45" y="55"/>
                </a:cubicBezTo>
                <a:cubicBezTo>
                  <a:pt x="45" y="54"/>
                  <a:pt x="45" y="54"/>
                  <a:pt x="45" y="54"/>
                </a:cubicBezTo>
                <a:close/>
                <a:moveTo>
                  <a:pt x="58" y="30"/>
                </a:moveTo>
                <a:cubicBezTo>
                  <a:pt x="59" y="31"/>
                  <a:pt x="59" y="31"/>
                  <a:pt x="59" y="31"/>
                </a:cubicBezTo>
                <a:cubicBezTo>
                  <a:pt x="59" y="31"/>
                  <a:pt x="59" y="31"/>
                  <a:pt x="59" y="31"/>
                </a:cubicBezTo>
                <a:cubicBezTo>
                  <a:pt x="59" y="31"/>
                  <a:pt x="59" y="31"/>
                  <a:pt x="59" y="31"/>
                </a:cubicBezTo>
                <a:lnTo>
                  <a:pt x="58" y="30"/>
                </a:lnTo>
                <a:close/>
                <a:moveTo>
                  <a:pt x="58" y="40"/>
                </a:moveTo>
                <a:cubicBezTo>
                  <a:pt x="59" y="39"/>
                  <a:pt x="59" y="39"/>
                  <a:pt x="59" y="39"/>
                </a:cubicBezTo>
                <a:cubicBezTo>
                  <a:pt x="59" y="39"/>
                  <a:pt x="59" y="39"/>
                  <a:pt x="59" y="39"/>
                </a:cubicBezTo>
                <a:cubicBezTo>
                  <a:pt x="59" y="39"/>
                  <a:pt x="59" y="39"/>
                  <a:pt x="59" y="39"/>
                </a:cubicBezTo>
                <a:lnTo>
                  <a:pt x="58" y="40"/>
                </a:lnTo>
                <a:close/>
                <a:moveTo>
                  <a:pt x="71" y="46"/>
                </a:moveTo>
                <a:cubicBezTo>
                  <a:pt x="68" y="43"/>
                  <a:pt x="64" y="41"/>
                  <a:pt x="61" y="39"/>
                </a:cubicBezTo>
                <a:cubicBezTo>
                  <a:pt x="59" y="40"/>
                  <a:pt x="59" y="40"/>
                  <a:pt x="59" y="40"/>
                </a:cubicBezTo>
                <a:cubicBezTo>
                  <a:pt x="59" y="40"/>
                  <a:pt x="59" y="40"/>
                  <a:pt x="59" y="40"/>
                </a:cubicBezTo>
                <a:cubicBezTo>
                  <a:pt x="60" y="41"/>
                  <a:pt x="62" y="44"/>
                  <a:pt x="66" y="48"/>
                </a:cubicBezTo>
                <a:cubicBezTo>
                  <a:pt x="66" y="48"/>
                  <a:pt x="67" y="49"/>
                  <a:pt x="68" y="50"/>
                </a:cubicBezTo>
                <a:cubicBezTo>
                  <a:pt x="68" y="50"/>
                  <a:pt x="68" y="50"/>
                  <a:pt x="67" y="50"/>
                </a:cubicBezTo>
                <a:cubicBezTo>
                  <a:pt x="68" y="50"/>
                  <a:pt x="68" y="50"/>
                  <a:pt x="68" y="50"/>
                </a:cubicBezTo>
                <a:cubicBezTo>
                  <a:pt x="68" y="50"/>
                  <a:pt x="68" y="50"/>
                  <a:pt x="68" y="50"/>
                </a:cubicBezTo>
                <a:cubicBezTo>
                  <a:pt x="68" y="50"/>
                  <a:pt x="68" y="50"/>
                  <a:pt x="68" y="50"/>
                </a:cubicBezTo>
                <a:cubicBezTo>
                  <a:pt x="68" y="50"/>
                  <a:pt x="68" y="50"/>
                  <a:pt x="68" y="50"/>
                </a:cubicBezTo>
                <a:cubicBezTo>
                  <a:pt x="68" y="50"/>
                  <a:pt x="68" y="50"/>
                  <a:pt x="68" y="50"/>
                </a:cubicBezTo>
                <a:cubicBezTo>
                  <a:pt x="68" y="49"/>
                  <a:pt x="68" y="49"/>
                  <a:pt x="69" y="49"/>
                </a:cubicBezTo>
                <a:cubicBezTo>
                  <a:pt x="68" y="49"/>
                  <a:pt x="68" y="49"/>
                  <a:pt x="68" y="49"/>
                </a:cubicBezTo>
                <a:cubicBezTo>
                  <a:pt x="68" y="49"/>
                  <a:pt x="69" y="49"/>
                  <a:pt x="69" y="49"/>
                </a:cubicBezTo>
                <a:cubicBezTo>
                  <a:pt x="69" y="49"/>
                  <a:pt x="69" y="49"/>
                  <a:pt x="69" y="49"/>
                </a:cubicBezTo>
                <a:cubicBezTo>
                  <a:pt x="69" y="49"/>
                  <a:pt x="69" y="49"/>
                  <a:pt x="69" y="48"/>
                </a:cubicBezTo>
                <a:cubicBezTo>
                  <a:pt x="69" y="48"/>
                  <a:pt x="70" y="48"/>
                  <a:pt x="70" y="48"/>
                </a:cubicBezTo>
                <a:cubicBezTo>
                  <a:pt x="70" y="48"/>
                  <a:pt x="69" y="48"/>
                  <a:pt x="69" y="48"/>
                </a:cubicBezTo>
                <a:cubicBezTo>
                  <a:pt x="69" y="48"/>
                  <a:pt x="70" y="48"/>
                  <a:pt x="70" y="48"/>
                </a:cubicBezTo>
                <a:cubicBezTo>
                  <a:pt x="70" y="48"/>
                  <a:pt x="70" y="48"/>
                  <a:pt x="70" y="48"/>
                </a:cubicBezTo>
                <a:cubicBezTo>
                  <a:pt x="70" y="47"/>
                  <a:pt x="70" y="47"/>
                  <a:pt x="70" y="47"/>
                </a:cubicBezTo>
                <a:cubicBezTo>
                  <a:pt x="70" y="47"/>
                  <a:pt x="70" y="47"/>
                  <a:pt x="71" y="47"/>
                </a:cubicBezTo>
                <a:cubicBezTo>
                  <a:pt x="71" y="46"/>
                  <a:pt x="71" y="46"/>
                  <a:pt x="71" y="46"/>
                </a:cubicBezTo>
                <a:cubicBezTo>
                  <a:pt x="71" y="46"/>
                  <a:pt x="71" y="46"/>
                  <a:pt x="71" y="46"/>
                </a:cubicBezTo>
                <a:cubicBezTo>
                  <a:pt x="71" y="46"/>
                  <a:pt x="71" y="46"/>
                  <a:pt x="71" y="46"/>
                </a:cubicBezTo>
                <a:cubicBezTo>
                  <a:pt x="71" y="46"/>
                  <a:pt x="71" y="45"/>
                  <a:pt x="71" y="45"/>
                </a:cubicBezTo>
                <a:cubicBezTo>
                  <a:pt x="71" y="45"/>
                  <a:pt x="71" y="45"/>
                  <a:pt x="72" y="45"/>
                </a:cubicBezTo>
                <a:cubicBezTo>
                  <a:pt x="72" y="45"/>
                  <a:pt x="72" y="45"/>
                  <a:pt x="72" y="45"/>
                </a:cubicBezTo>
                <a:cubicBezTo>
                  <a:pt x="71" y="45"/>
                  <a:pt x="71" y="45"/>
                  <a:pt x="71" y="46"/>
                </a:cubicBezTo>
                <a:close/>
                <a:moveTo>
                  <a:pt x="72" y="25"/>
                </a:moveTo>
                <a:cubicBezTo>
                  <a:pt x="72" y="25"/>
                  <a:pt x="72" y="25"/>
                  <a:pt x="72" y="25"/>
                </a:cubicBezTo>
                <a:cubicBezTo>
                  <a:pt x="72" y="25"/>
                  <a:pt x="72" y="25"/>
                  <a:pt x="72" y="25"/>
                </a:cubicBezTo>
                <a:cubicBezTo>
                  <a:pt x="72" y="25"/>
                  <a:pt x="72" y="25"/>
                  <a:pt x="72" y="25"/>
                </a:cubicBezTo>
                <a:close/>
                <a:moveTo>
                  <a:pt x="60" y="36"/>
                </a:moveTo>
                <a:cubicBezTo>
                  <a:pt x="60" y="35"/>
                  <a:pt x="60" y="35"/>
                  <a:pt x="60" y="35"/>
                </a:cubicBezTo>
                <a:cubicBezTo>
                  <a:pt x="60" y="34"/>
                  <a:pt x="60" y="34"/>
                  <a:pt x="60" y="34"/>
                </a:cubicBezTo>
                <a:cubicBezTo>
                  <a:pt x="60" y="35"/>
                  <a:pt x="60" y="35"/>
                  <a:pt x="60" y="35"/>
                </a:cubicBezTo>
                <a:lnTo>
                  <a:pt x="60" y="36"/>
                </a:lnTo>
                <a:close/>
                <a:moveTo>
                  <a:pt x="38" y="50"/>
                </a:moveTo>
                <a:cubicBezTo>
                  <a:pt x="38" y="50"/>
                  <a:pt x="38" y="50"/>
                  <a:pt x="38" y="50"/>
                </a:cubicBezTo>
                <a:cubicBezTo>
                  <a:pt x="39" y="51"/>
                  <a:pt x="41" y="52"/>
                  <a:pt x="43" y="54"/>
                </a:cubicBezTo>
                <a:cubicBezTo>
                  <a:pt x="43" y="54"/>
                  <a:pt x="43" y="53"/>
                  <a:pt x="43" y="53"/>
                </a:cubicBezTo>
                <a:cubicBezTo>
                  <a:pt x="41" y="52"/>
                  <a:pt x="40" y="51"/>
                  <a:pt x="38" y="50"/>
                </a:cubicBezTo>
                <a:cubicBezTo>
                  <a:pt x="38" y="50"/>
                  <a:pt x="38" y="50"/>
                  <a:pt x="38" y="50"/>
                </a:cubicBezTo>
                <a:close/>
                <a:moveTo>
                  <a:pt x="35" y="45"/>
                </a:moveTo>
                <a:cubicBezTo>
                  <a:pt x="34" y="45"/>
                  <a:pt x="34" y="44"/>
                  <a:pt x="34" y="44"/>
                </a:cubicBezTo>
                <a:cubicBezTo>
                  <a:pt x="34" y="44"/>
                  <a:pt x="34" y="44"/>
                  <a:pt x="34" y="44"/>
                </a:cubicBezTo>
                <a:cubicBezTo>
                  <a:pt x="34" y="44"/>
                  <a:pt x="34" y="44"/>
                  <a:pt x="34" y="45"/>
                </a:cubicBezTo>
                <a:cubicBezTo>
                  <a:pt x="34" y="45"/>
                  <a:pt x="35" y="45"/>
                  <a:pt x="35" y="45"/>
                </a:cubicBezTo>
                <a:close/>
                <a:moveTo>
                  <a:pt x="35" y="45"/>
                </a:moveTo>
                <a:cubicBezTo>
                  <a:pt x="35" y="45"/>
                  <a:pt x="35" y="45"/>
                  <a:pt x="35" y="45"/>
                </a:cubicBezTo>
                <a:cubicBezTo>
                  <a:pt x="35" y="45"/>
                  <a:pt x="35" y="45"/>
                  <a:pt x="35" y="45"/>
                </a:cubicBezTo>
                <a:cubicBezTo>
                  <a:pt x="35" y="45"/>
                  <a:pt x="35" y="45"/>
                  <a:pt x="35" y="45"/>
                </a:cubicBezTo>
                <a:close/>
                <a:moveTo>
                  <a:pt x="36" y="22"/>
                </a:moveTo>
                <a:cubicBezTo>
                  <a:pt x="36" y="23"/>
                  <a:pt x="36" y="23"/>
                  <a:pt x="36" y="23"/>
                </a:cubicBezTo>
                <a:cubicBezTo>
                  <a:pt x="36" y="23"/>
                  <a:pt x="36" y="23"/>
                  <a:pt x="36" y="23"/>
                </a:cubicBezTo>
                <a:cubicBezTo>
                  <a:pt x="36" y="23"/>
                  <a:pt x="36" y="22"/>
                  <a:pt x="36" y="22"/>
                </a:cubicBezTo>
                <a:close/>
                <a:moveTo>
                  <a:pt x="33" y="31"/>
                </a:moveTo>
                <a:cubicBezTo>
                  <a:pt x="33" y="31"/>
                  <a:pt x="33" y="31"/>
                  <a:pt x="33" y="31"/>
                </a:cubicBezTo>
                <a:cubicBezTo>
                  <a:pt x="39" y="32"/>
                  <a:pt x="46" y="34"/>
                  <a:pt x="46" y="34"/>
                </a:cubicBezTo>
                <a:cubicBezTo>
                  <a:pt x="46" y="34"/>
                  <a:pt x="46" y="34"/>
                  <a:pt x="46" y="34"/>
                </a:cubicBezTo>
                <a:cubicBezTo>
                  <a:pt x="46" y="32"/>
                  <a:pt x="46" y="32"/>
                  <a:pt x="46" y="32"/>
                </a:cubicBezTo>
                <a:cubicBezTo>
                  <a:pt x="46" y="32"/>
                  <a:pt x="46" y="32"/>
                  <a:pt x="46" y="32"/>
                </a:cubicBezTo>
                <a:cubicBezTo>
                  <a:pt x="46" y="32"/>
                  <a:pt x="46" y="32"/>
                  <a:pt x="46" y="32"/>
                </a:cubicBezTo>
                <a:cubicBezTo>
                  <a:pt x="45" y="32"/>
                  <a:pt x="45" y="32"/>
                  <a:pt x="45" y="32"/>
                </a:cubicBezTo>
                <a:cubicBezTo>
                  <a:pt x="41" y="30"/>
                  <a:pt x="38" y="28"/>
                  <a:pt x="35" y="25"/>
                </a:cubicBezTo>
                <a:cubicBezTo>
                  <a:pt x="35" y="25"/>
                  <a:pt x="34" y="26"/>
                  <a:pt x="34" y="26"/>
                </a:cubicBezTo>
                <a:cubicBezTo>
                  <a:pt x="34" y="26"/>
                  <a:pt x="35" y="25"/>
                  <a:pt x="35" y="25"/>
                </a:cubicBezTo>
                <a:cubicBezTo>
                  <a:pt x="35" y="25"/>
                  <a:pt x="35" y="25"/>
                  <a:pt x="35" y="25"/>
                </a:cubicBezTo>
                <a:cubicBezTo>
                  <a:pt x="34" y="27"/>
                  <a:pt x="33" y="29"/>
                  <a:pt x="33" y="31"/>
                </a:cubicBezTo>
                <a:cubicBezTo>
                  <a:pt x="33" y="31"/>
                  <a:pt x="33" y="31"/>
                  <a:pt x="33" y="31"/>
                </a:cubicBezTo>
                <a:cubicBezTo>
                  <a:pt x="33" y="31"/>
                  <a:pt x="33" y="31"/>
                  <a:pt x="33" y="31"/>
                </a:cubicBezTo>
                <a:close/>
                <a:moveTo>
                  <a:pt x="33" y="28"/>
                </a:moveTo>
                <a:cubicBezTo>
                  <a:pt x="33" y="29"/>
                  <a:pt x="33" y="29"/>
                  <a:pt x="33" y="30"/>
                </a:cubicBezTo>
                <a:cubicBezTo>
                  <a:pt x="33" y="29"/>
                  <a:pt x="33" y="29"/>
                  <a:pt x="33" y="28"/>
                </a:cubicBezTo>
                <a:close/>
                <a:moveTo>
                  <a:pt x="59" y="15"/>
                </a:moveTo>
                <a:cubicBezTo>
                  <a:pt x="59" y="15"/>
                  <a:pt x="58" y="15"/>
                  <a:pt x="58" y="15"/>
                </a:cubicBezTo>
                <a:cubicBezTo>
                  <a:pt x="58" y="15"/>
                  <a:pt x="58" y="15"/>
                  <a:pt x="59" y="15"/>
                </a:cubicBezTo>
                <a:cubicBezTo>
                  <a:pt x="59" y="15"/>
                  <a:pt x="59" y="15"/>
                  <a:pt x="59" y="15"/>
                </a:cubicBezTo>
                <a:close/>
                <a:moveTo>
                  <a:pt x="59" y="15"/>
                </a:moveTo>
                <a:cubicBezTo>
                  <a:pt x="59" y="15"/>
                  <a:pt x="59" y="15"/>
                  <a:pt x="59" y="15"/>
                </a:cubicBezTo>
                <a:cubicBezTo>
                  <a:pt x="59" y="15"/>
                  <a:pt x="59" y="15"/>
                  <a:pt x="59" y="15"/>
                </a:cubicBezTo>
                <a:cubicBezTo>
                  <a:pt x="59" y="15"/>
                  <a:pt x="59" y="15"/>
                  <a:pt x="59" y="15"/>
                </a:cubicBezTo>
                <a:close/>
                <a:moveTo>
                  <a:pt x="38" y="20"/>
                </a:moveTo>
                <a:cubicBezTo>
                  <a:pt x="38" y="20"/>
                  <a:pt x="38" y="20"/>
                  <a:pt x="38" y="20"/>
                </a:cubicBezTo>
                <a:cubicBezTo>
                  <a:pt x="38" y="20"/>
                  <a:pt x="38" y="20"/>
                  <a:pt x="38" y="20"/>
                </a:cubicBezTo>
                <a:cubicBezTo>
                  <a:pt x="38" y="20"/>
                  <a:pt x="38" y="20"/>
                  <a:pt x="38" y="20"/>
                </a:cubicBezTo>
                <a:close/>
                <a:moveTo>
                  <a:pt x="74" y="33"/>
                </a:move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lose/>
                <a:moveTo>
                  <a:pt x="44" y="16"/>
                </a:moveTo>
                <a:cubicBezTo>
                  <a:pt x="44" y="16"/>
                  <a:pt x="44" y="16"/>
                  <a:pt x="45" y="16"/>
                </a:cubicBezTo>
                <a:cubicBezTo>
                  <a:pt x="45" y="16"/>
                  <a:pt x="45" y="16"/>
                  <a:pt x="45" y="16"/>
                </a:cubicBezTo>
                <a:cubicBezTo>
                  <a:pt x="44" y="16"/>
                  <a:pt x="44" y="16"/>
                  <a:pt x="44" y="16"/>
                </a:cubicBezTo>
                <a:cubicBezTo>
                  <a:pt x="44" y="16"/>
                  <a:pt x="44" y="16"/>
                  <a:pt x="44" y="16"/>
                </a:cubicBezTo>
                <a:cubicBezTo>
                  <a:pt x="44" y="16"/>
                  <a:pt x="44" y="16"/>
                  <a:pt x="44" y="16"/>
                </a:cubicBezTo>
                <a:close/>
                <a:moveTo>
                  <a:pt x="62" y="16"/>
                </a:moveTo>
                <a:cubicBezTo>
                  <a:pt x="61" y="16"/>
                  <a:pt x="61" y="16"/>
                  <a:pt x="60" y="15"/>
                </a:cubicBezTo>
                <a:cubicBezTo>
                  <a:pt x="60" y="16"/>
                  <a:pt x="61" y="16"/>
                  <a:pt x="61" y="16"/>
                </a:cubicBezTo>
                <a:cubicBezTo>
                  <a:pt x="61" y="16"/>
                  <a:pt x="61" y="16"/>
                  <a:pt x="62" y="16"/>
                </a:cubicBezTo>
                <a:close/>
                <a:moveTo>
                  <a:pt x="57" y="15"/>
                </a:moveTo>
                <a:cubicBezTo>
                  <a:pt x="57" y="15"/>
                  <a:pt x="57" y="15"/>
                  <a:pt x="57" y="15"/>
                </a:cubicBezTo>
                <a:cubicBezTo>
                  <a:pt x="57" y="15"/>
                  <a:pt x="57" y="15"/>
                  <a:pt x="57" y="15"/>
                </a:cubicBezTo>
                <a:cubicBezTo>
                  <a:pt x="57" y="15"/>
                  <a:pt x="57" y="15"/>
                  <a:pt x="57" y="15"/>
                </a:cubicBezTo>
                <a:close/>
                <a:moveTo>
                  <a:pt x="32" y="33"/>
                </a:moveTo>
                <a:cubicBezTo>
                  <a:pt x="32" y="33"/>
                  <a:pt x="32" y="33"/>
                  <a:pt x="32" y="33"/>
                </a:cubicBezTo>
                <a:cubicBezTo>
                  <a:pt x="32" y="33"/>
                  <a:pt x="32" y="33"/>
                  <a:pt x="32" y="33"/>
                </a:cubicBezTo>
                <a:cubicBezTo>
                  <a:pt x="32" y="33"/>
                  <a:pt x="32" y="33"/>
                  <a:pt x="32" y="33"/>
                </a:cubicBezTo>
                <a:close/>
                <a:moveTo>
                  <a:pt x="36" y="24"/>
                </a:moveTo>
                <a:cubicBezTo>
                  <a:pt x="36" y="23"/>
                  <a:pt x="36" y="23"/>
                  <a:pt x="36" y="23"/>
                </a:cubicBezTo>
                <a:cubicBezTo>
                  <a:pt x="36" y="23"/>
                  <a:pt x="35" y="24"/>
                  <a:pt x="35" y="24"/>
                </a:cubicBezTo>
                <a:cubicBezTo>
                  <a:pt x="35" y="24"/>
                  <a:pt x="35" y="24"/>
                  <a:pt x="35" y="24"/>
                </a:cubicBezTo>
                <a:cubicBezTo>
                  <a:pt x="35" y="24"/>
                  <a:pt x="36" y="24"/>
                  <a:pt x="36" y="24"/>
                </a:cubicBezTo>
                <a:close/>
                <a:moveTo>
                  <a:pt x="57" y="15"/>
                </a:moveTo>
                <a:cubicBezTo>
                  <a:pt x="57" y="15"/>
                  <a:pt x="57" y="15"/>
                  <a:pt x="57" y="15"/>
                </a:cubicBezTo>
                <a:cubicBezTo>
                  <a:pt x="57" y="15"/>
                  <a:pt x="57" y="15"/>
                  <a:pt x="57" y="15"/>
                </a:cubicBezTo>
                <a:cubicBezTo>
                  <a:pt x="57" y="15"/>
                  <a:pt x="57" y="15"/>
                  <a:pt x="57" y="15"/>
                </a:cubicBezTo>
                <a:cubicBezTo>
                  <a:pt x="57" y="15"/>
                  <a:pt x="57" y="15"/>
                  <a:pt x="57" y="15"/>
                </a:cubicBezTo>
                <a:close/>
                <a:moveTo>
                  <a:pt x="74" y="33"/>
                </a:moveTo>
                <a:cubicBezTo>
                  <a:pt x="74" y="33"/>
                  <a:pt x="74" y="33"/>
                  <a:pt x="74" y="33"/>
                </a:cubicBezTo>
                <a:cubicBezTo>
                  <a:pt x="74" y="33"/>
                  <a:pt x="74" y="32"/>
                  <a:pt x="74" y="32"/>
                </a:cubicBez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lose/>
                <a:moveTo>
                  <a:pt x="74" y="32"/>
                </a:moveTo>
                <a:cubicBezTo>
                  <a:pt x="74" y="32"/>
                  <a:pt x="74" y="32"/>
                  <a:pt x="74" y="32"/>
                </a:cubicBezTo>
                <a:cubicBezTo>
                  <a:pt x="74" y="32"/>
                  <a:pt x="74" y="32"/>
                  <a:pt x="74" y="32"/>
                </a:cubicBezTo>
                <a:cubicBezTo>
                  <a:pt x="74" y="32"/>
                  <a:pt x="74" y="32"/>
                  <a:pt x="74" y="32"/>
                </a:cubicBezTo>
                <a:close/>
                <a:moveTo>
                  <a:pt x="48" y="30"/>
                </a:moveTo>
                <a:cubicBezTo>
                  <a:pt x="48" y="30"/>
                  <a:pt x="48" y="30"/>
                  <a:pt x="48" y="30"/>
                </a:cubicBezTo>
                <a:cubicBezTo>
                  <a:pt x="48" y="30"/>
                  <a:pt x="48" y="30"/>
                  <a:pt x="48" y="30"/>
                </a:cubicBezTo>
                <a:cubicBezTo>
                  <a:pt x="48" y="30"/>
                  <a:pt x="48" y="30"/>
                  <a:pt x="48" y="30"/>
                </a:cubicBezTo>
                <a:cubicBezTo>
                  <a:pt x="50" y="29"/>
                  <a:pt x="50" y="29"/>
                  <a:pt x="50" y="29"/>
                </a:cubicBezTo>
                <a:cubicBezTo>
                  <a:pt x="49" y="29"/>
                  <a:pt x="49" y="29"/>
                  <a:pt x="49" y="29"/>
                </a:cubicBezTo>
                <a:cubicBezTo>
                  <a:pt x="48" y="28"/>
                  <a:pt x="48" y="28"/>
                  <a:pt x="48" y="28"/>
                </a:cubicBezTo>
                <a:cubicBezTo>
                  <a:pt x="46" y="24"/>
                  <a:pt x="45" y="20"/>
                  <a:pt x="44" y="16"/>
                </a:cubicBezTo>
                <a:cubicBezTo>
                  <a:pt x="42" y="17"/>
                  <a:pt x="40" y="18"/>
                  <a:pt x="39" y="20"/>
                </a:cubicBezTo>
                <a:cubicBezTo>
                  <a:pt x="40" y="18"/>
                  <a:pt x="42" y="17"/>
                  <a:pt x="44" y="16"/>
                </a:cubicBezTo>
                <a:cubicBezTo>
                  <a:pt x="44" y="16"/>
                  <a:pt x="44" y="16"/>
                  <a:pt x="44" y="16"/>
                </a:cubicBezTo>
                <a:cubicBezTo>
                  <a:pt x="42" y="17"/>
                  <a:pt x="40" y="18"/>
                  <a:pt x="39" y="20"/>
                </a:cubicBezTo>
                <a:cubicBezTo>
                  <a:pt x="39" y="20"/>
                  <a:pt x="39" y="20"/>
                  <a:pt x="39" y="20"/>
                </a:cubicBezTo>
                <a:cubicBezTo>
                  <a:pt x="44" y="24"/>
                  <a:pt x="48" y="30"/>
                  <a:pt x="48" y="30"/>
                </a:cubicBezTo>
                <a:close/>
                <a:moveTo>
                  <a:pt x="32" y="38"/>
                </a:moveTo>
                <a:cubicBezTo>
                  <a:pt x="32" y="39"/>
                  <a:pt x="33" y="39"/>
                  <a:pt x="33" y="40"/>
                </a:cubicBezTo>
                <a:cubicBezTo>
                  <a:pt x="33" y="39"/>
                  <a:pt x="32" y="39"/>
                  <a:pt x="32" y="38"/>
                </a:cubicBezTo>
                <a:close/>
                <a:moveTo>
                  <a:pt x="46" y="38"/>
                </a:moveTo>
                <a:cubicBezTo>
                  <a:pt x="46" y="38"/>
                  <a:pt x="46" y="38"/>
                  <a:pt x="46" y="38"/>
                </a:cubicBezTo>
                <a:cubicBezTo>
                  <a:pt x="47" y="38"/>
                  <a:pt x="47" y="38"/>
                  <a:pt x="47" y="38"/>
                </a:cubicBezTo>
                <a:cubicBezTo>
                  <a:pt x="47" y="39"/>
                  <a:pt x="47" y="39"/>
                  <a:pt x="47" y="39"/>
                </a:cubicBezTo>
                <a:cubicBezTo>
                  <a:pt x="46" y="36"/>
                  <a:pt x="46" y="36"/>
                  <a:pt x="46" y="36"/>
                </a:cubicBezTo>
                <a:cubicBezTo>
                  <a:pt x="46" y="36"/>
                  <a:pt x="46" y="36"/>
                  <a:pt x="46" y="36"/>
                </a:cubicBezTo>
                <a:cubicBezTo>
                  <a:pt x="46" y="37"/>
                  <a:pt x="46" y="37"/>
                  <a:pt x="46" y="37"/>
                </a:cubicBezTo>
                <a:cubicBezTo>
                  <a:pt x="45" y="37"/>
                  <a:pt x="45" y="37"/>
                  <a:pt x="45" y="37"/>
                </a:cubicBezTo>
                <a:cubicBezTo>
                  <a:pt x="45" y="37"/>
                  <a:pt x="45" y="37"/>
                  <a:pt x="45" y="37"/>
                </a:cubicBezTo>
                <a:cubicBezTo>
                  <a:pt x="42" y="38"/>
                  <a:pt x="39" y="38"/>
                  <a:pt x="36" y="38"/>
                </a:cubicBezTo>
                <a:cubicBezTo>
                  <a:pt x="35" y="38"/>
                  <a:pt x="34" y="38"/>
                  <a:pt x="32" y="38"/>
                </a:cubicBezTo>
                <a:cubicBezTo>
                  <a:pt x="32" y="39"/>
                  <a:pt x="33" y="39"/>
                  <a:pt x="33" y="40"/>
                </a:cubicBezTo>
                <a:cubicBezTo>
                  <a:pt x="33" y="40"/>
                  <a:pt x="33" y="40"/>
                  <a:pt x="33" y="40"/>
                </a:cubicBezTo>
                <a:cubicBezTo>
                  <a:pt x="33" y="40"/>
                  <a:pt x="33" y="41"/>
                  <a:pt x="33" y="41"/>
                </a:cubicBezTo>
                <a:cubicBezTo>
                  <a:pt x="33" y="42"/>
                  <a:pt x="34" y="43"/>
                  <a:pt x="34" y="44"/>
                </a:cubicBezTo>
                <a:cubicBezTo>
                  <a:pt x="34" y="44"/>
                  <a:pt x="34" y="44"/>
                  <a:pt x="34" y="44"/>
                </a:cubicBezTo>
                <a:cubicBezTo>
                  <a:pt x="35" y="44"/>
                  <a:pt x="35" y="43"/>
                  <a:pt x="36" y="43"/>
                </a:cubicBezTo>
                <a:cubicBezTo>
                  <a:pt x="41" y="40"/>
                  <a:pt x="46" y="38"/>
                  <a:pt x="46" y="38"/>
                </a:cubicBezTo>
                <a:close/>
                <a:moveTo>
                  <a:pt x="33" y="41"/>
                </a:moveTo>
                <a:cubicBezTo>
                  <a:pt x="33" y="41"/>
                  <a:pt x="33" y="41"/>
                  <a:pt x="33" y="40"/>
                </a:cubicBezTo>
                <a:cubicBezTo>
                  <a:pt x="33" y="41"/>
                  <a:pt x="33" y="41"/>
                  <a:pt x="33" y="41"/>
                </a:cubicBezTo>
                <a:close/>
                <a:moveTo>
                  <a:pt x="33" y="41"/>
                </a:moveTo>
                <a:cubicBezTo>
                  <a:pt x="33" y="41"/>
                  <a:pt x="33" y="41"/>
                  <a:pt x="33" y="41"/>
                </a:cubicBezTo>
                <a:cubicBezTo>
                  <a:pt x="33" y="41"/>
                  <a:pt x="33" y="41"/>
                  <a:pt x="33" y="41"/>
                </a:cubicBezTo>
                <a:cubicBezTo>
                  <a:pt x="33" y="41"/>
                  <a:pt x="33" y="41"/>
                  <a:pt x="33" y="41"/>
                </a:cubicBezTo>
                <a:close/>
                <a:moveTo>
                  <a:pt x="34" y="44"/>
                </a:moveTo>
                <a:cubicBezTo>
                  <a:pt x="34" y="44"/>
                  <a:pt x="34" y="44"/>
                  <a:pt x="34" y="44"/>
                </a:cubicBezTo>
                <a:cubicBezTo>
                  <a:pt x="34" y="43"/>
                  <a:pt x="34" y="43"/>
                  <a:pt x="34" y="43"/>
                </a:cubicBezTo>
                <a:cubicBezTo>
                  <a:pt x="34" y="43"/>
                  <a:pt x="34" y="44"/>
                  <a:pt x="34" y="44"/>
                </a:cubicBezTo>
                <a:close/>
                <a:moveTo>
                  <a:pt x="33" y="40"/>
                </a:moveTo>
                <a:cubicBezTo>
                  <a:pt x="33" y="40"/>
                  <a:pt x="33" y="40"/>
                  <a:pt x="33" y="40"/>
                </a:cubicBezTo>
                <a:cubicBezTo>
                  <a:pt x="33" y="40"/>
                  <a:pt x="33" y="40"/>
                  <a:pt x="33" y="40"/>
                </a:cubicBezTo>
                <a:cubicBezTo>
                  <a:pt x="33" y="40"/>
                  <a:pt x="33" y="40"/>
                  <a:pt x="33" y="40"/>
                </a:cubicBezTo>
                <a:cubicBezTo>
                  <a:pt x="33" y="40"/>
                  <a:pt x="33" y="40"/>
                  <a:pt x="33" y="40"/>
                </a:cubicBezTo>
                <a:close/>
                <a:moveTo>
                  <a:pt x="68" y="21"/>
                </a:moveTo>
                <a:cubicBezTo>
                  <a:pt x="67" y="19"/>
                  <a:pt x="65" y="18"/>
                  <a:pt x="63" y="17"/>
                </a:cubicBezTo>
                <a:cubicBezTo>
                  <a:pt x="63" y="17"/>
                  <a:pt x="63" y="17"/>
                  <a:pt x="63" y="17"/>
                </a:cubicBezTo>
                <a:cubicBezTo>
                  <a:pt x="65" y="18"/>
                  <a:pt x="67" y="19"/>
                  <a:pt x="68" y="21"/>
                </a:cubicBezTo>
                <a:cubicBezTo>
                  <a:pt x="68" y="21"/>
                  <a:pt x="68" y="21"/>
                  <a:pt x="68" y="21"/>
                </a:cubicBezTo>
                <a:close/>
                <a:moveTo>
                  <a:pt x="56" y="14"/>
                </a:moveTo>
                <a:cubicBezTo>
                  <a:pt x="56" y="14"/>
                  <a:pt x="56" y="14"/>
                  <a:pt x="56" y="14"/>
                </a:cubicBezTo>
                <a:cubicBezTo>
                  <a:pt x="56" y="14"/>
                  <a:pt x="56" y="14"/>
                  <a:pt x="57" y="14"/>
                </a:cubicBezTo>
                <a:cubicBezTo>
                  <a:pt x="56" y="14"/>
                  <a:pt x="56" y="14"/>
                  <a:pt x="56" y="14"/>
                </a:cubicBezTo>
                <a:close/>
                <a:moveTo>
                  <a:pt x="51" y="14"/>
                </a:moveTo>
                <a:cubicBezTo>
                  <a:pt x="51" y="14"/>
                  <a:pt x="50" y="14"/>
                  <a:pt x="50" y="14"/>
                </a:cubicBezTo>
                <a:cubicBezTo>
                  <a:pt x="50" y="15"/>
                  <a:pt x="51" y="15"/>
                  <a:pt x="51" y="16"/>
                </a:cubicBezTo>
                <a:cubicBezTo>
                  <a:pt x="52" y="22"/>
                  <a:pt x="52" y="28"/>
                  <a:pt x="52" y="28"/>
                </a:cubicBezTo>
                <a:cubicBezTo>
                  <a:pt x="52" y="28"/>
                  <a:pt x="52" y="28"/>
                  <a:pt x="52" y="28"/>
                </a:cubicBezTo>
                <a:cubicBezTo>
                  <a:pt x="52" y="28"/>
                  <a:pt x="52" y="28"/>
                  <a:pt x="52" y="28"/>
                </a:cubicBezTo>
                <a:cubicBezTo>
                  <a:pt x="55" y="28"/>
                  <a:pt x="55" y="28"/>
                  <a:pt x="55" y="28"/>
                </a:cubicBezTo>
                <a:cubicBezTo>
                  <a:pt x="53" y="27"/>
                  <a:pt x="53" y="27"/>
                  <a:pt x="53" y="27"/>
                </a:cubicBezTo>
                <a:cubicBezTo>
                  <a:pt x="53" y="27"/>
                  <a:pt x="53" y="27"/>
                  <a:pt x="53" y="27"/>
                </a:cubicBezTo>
                <a:cubicBezTo>
                  <a:pt x="53" y="27"/>
                  <a:pt x="53" y="27"/>
                  <a:pt x="53" y="27"/>
                </a:cubicBezTo>
                <a:cubicBezTo>
                  <a:pt x="54" y="23"/>
                  <a:pt x="55" y="18"/>
                  <a:pt x="57" y="15"/>
                </a:cubicBezTo>
                <a:cubicBezTo>
                  <a:pt x="57" y="14"/>
                  <a:pt x="56" y="14"/>
                  <a:pt x="56" y="14"/>
                </a:cubicBezTo>
                <a:cubicBezTo>
                  <a:pt x="55" y="14"/>
                  <a:pt x="54" y="14"/>
                  <a:pt x="53" y="14"/>
                </a:cubicBezTo>
                <a:cubicBezTo>
                  <a:pt x="52" y="14"/>
                  <a:pt x="51" y="14"/>
                  <a:pt x="50" y="14"/>
                </a:cubicBezTo>
                <a:cubicBezTo>
                  <a:pt x="50" y="14"/>
                  <a:pt x="50" y="14"/>
                  <a:pt x="50" y="14"/>
                </a:cubicBezTo>
                <a:cubicBezTo>
                  <a:pt x="50" y="14"/>
                  <a:pt x="51" y="14"/>
                  <a:pt x="51" y="14"/>
                </a:cubicBezTo>
                <a:close/>
                <a:moveTo>
                  <a:pt x="57" y="15"/>
                </a:moveTo>
                <a:cubicBezTo>
                  <a:pt x="57" y="15"/>
                  <a:pt x="57" y="14"/>
                  <a:pt x="57" y="14"/>
                </a:cubicBezTo>
                <a:cubicBezTo>
                  <a:pt x="57" y="14"/>
                  <a:pt x="57" y="15"/>
                  <a:pt x="57" y="15"/>
                </a:cubicBezTo>
                <a:close/>
                <a:moveTo>
                  <a:pt x="74" y="39"/>
                </a:moveTo>
                <a:cubicBezTo>
                  <a:pt x="74" y="39"/>
                  <a:pt x="74" y="39"/>
                  <a:pt x="74" y="39"/>
                </a:cubicBezTo>
                <a:cubicBezTo>
                  <a:pt x="74" y="38"/>
                  <a:pt x="74" y="38"/>
                  <a:pt x="74" y="38"/>
                </a:cubicBezTo>
                <a:cubicBezTo>
                  <a:pt x="74" y="38"/>
                  <a:pt x="74" y="39"/>
                  <a:pt x="74" y="39"/>
                </a:cubicBezTo>
                <a:cubicBezTo>
                  <a:pt x="74" y="39"/>
                  <a:pt x="74" y="39"/>
                  <a:pt x="74" y="39"/>
                </a:cubicBezTo>
                <a:cubicBezTo>
                  <a:pt x="74" y="39"/>
                  <a:pt x="74" y="39"/>
                  <a:pt x="74" y="39"/>
                </a:cubicBezTo>
                <a:close/>
                <a:moveTo>
                  <a:pt x="49" y="56"/>
                </a:moveTo>
                <a:cubicBezTo>
                  <a:pt x="49" y="56"/>
                  <a:pt x="49" y="56"/>
                  <a:pt x="49" y="56"/>
                </a:cubicBezTo>
                <a:cubicBezTo>
                  <a:pt x="49" y="56"/>
                  <a:pt x="49" y="56"/>
                  <a:pt x="49" y="56"/>
                </a:cubicBezTo>
                <a:cubicBezTo>
                  <a:pt x="49" y="56"/>
                  <a:pt x="49" y="56"/>
                  <a:pt x="49" y="56"/>
                </a:cubicBezTo>
                <a:cubicBezTo>
                  <a:pt x="49" y="56"/>
                  <a:pt x="49" y="56"/>
                  <a:pt x="49" y="56"/>
                </a:cubicBezTo>
                <a:cubicBezTo>
                  <a:pt x="49" y="56"/>
                  <a:pt x="49" y="56"/>
                  <a:pt x="49" y="56"/>
                </a:cubicBezTo>
                <a:cubicBezTo>
                  <a:pt x="49" y="56"/>
                  <a:pt x="49" y="56"/>
                  <a:pt x="49" y="56"/>
                </a:cubicBezTo>
                <a:close/>
                <a:moveTo>
                  <a:pt x="63" y="17"/>
                </a:moveTo>
                <a:cubicBezTo>
                  <a:pt x="63" y="17"/>
                  <a:pt x="63" y="17"/>
                  <a:pt x="63" y="17"/>
                </a:cubicBezTo>
                <a:cubicBezTo>
                  <a:pt x="63" y="16"/>
                  <a:pt x="62" y="16"/>
                  <a:pt x="62" y="16"/>
                </a:cubicBezTo>
                <a:cubicBezTo>
                  <a:pt x="63" y="16"/>
                  <a:pt x="63" y="17"/>
                  <a:pt x="63" y="17"/>
                </a:cubicBezTo>
                <a:cubicBezTo>
                  <a:pt x="63" y="17"/>
                  <a:pt x="63" y="17"/>
                  <a:pt x="63" y="17"/>
                </a:cubicBezTo>
                <a:close/>
                <a:moveTo>
                  <a:pt x="38" y="20"/>
                </a:moveTo>
                <a:cubicBezTo>
                  <a:pt x="38" y="20"/>
                  <a:pt x="38" y="20"/>
                  <a:pt x="38" y="20"/>
                </a:cubicBezTo>
                <a:cubicBezTo>
                  <a:pt x="38" y="20"/>
                  <a:pt x="38" y="20"/>
                  <a:pt x="38" y="20"/>
                </a:cubicBezTo>
                <a:cubicBezTo>
                  <a:pt x="38" y="20"/>
                  <a:pt x="38" y="20"/>
                  <a:pt x="38" y="20"/>
                </a:cubicBezTo>
                <a:close/>
                <a:moveTo>
                  <a:pt x="32" y="37"/>
                </a:moveTo>
                <a:cubicBezTo>
                  <a:pt x="34" y="37"/>
                  <a:pt x="35" y="37"/>
                  <a:pt x="36" y="37"/>
                </a:cubicBezTo>
                <a:cubicBezTo>
                  <a:pt x="39" y="37"/>
                  <a:pt x="42" y="37"/>
                  <a:pt x="45" y="37"/>
                </a:cubicBezTo>
                <a:cubicBezTo>
                  <a:pt x="45" y="35"/>
                  <a:pt x="45" y="35"/>
                  <a:pt x="45" y="35"/>
                </a:cubicBezTo>
                <a:cubicBezTo>
                  <a:pt x="45" y="35"/>
                  <a:pt x="45" y="35"/>
                  <a:pt x="45" y="35"/>
                </a:cubicBezTo>
                <a:cubicBezTo>
                  <a:pt x="45" y="34"/>
                  <a:pt x="43" y="34"/>
                  <a:pt x="40" y="33"/>
                </a:cubicBezTo>
                <a:cubicBezTo>
                  <a:pt x="38" y="33"/>
                  <a:pt x="35"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3"/>
                </a:cubicBezTo>
                <a:cubicBezTo>
                  <a:pt x="32" y="33"/>
                  <a:pt x="32" y="32"/>
                  <a:pt x="32" y="32"/>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4"/>
                  <a:pt x="32" y="34"/>
                  <a:pt x="32" y="35"/>
                </a:cubicBezTo>
                <a:cubicBezTo>
                  <a:pt x="32" y="36"/>
                  <a:pt x="32" y="36"/>
                  <a:pt x="32" y="37"/>
                </a:cubicBezTo>
                <a:cubicBezTo>
                  <a:pt x="32" y="37"/>
                  <a:pt x="32" y="37"/>
                  <a:pt x="32" y="37"/>
                </a:cubicBezTo>
                <a:close/>
                <a:moveTo>
                  <a:pt x="58" y="40"/>
                </a:moveTo>
                <a:cubicBezTo>
                  <a:pt x="56" y="42"/>
                  <a:pt x="56" y="42"/>
                  <a:pt x="56" y="42"/>
                </a:cubicBezTo>
                <a:cubicBezTo>
                  <a:pt x="57" y="42"/>
                  <a:pt x="57" y="42"/>
                  <a:pt x="57" y="42"/>
                </a:cubicBezTo>
                <a:cubicBezTo>
                  <a:pt x="58" y="40"/>
                  <a:pt x="58" y="40"/>
                  <a:pt x="58" y="40"/>
                </a:cubicBezTo>
                <a:cubicBezTo>
                  <a:pt x="58" y="40"/>
                  <a:pt x="58" y="40"/>
                  <a:pt x="58" y="40"/>
                </a:cubicBezTo>
                <a:close/>
                <a:moveTo>
                  <a:pt x="32" y="38"/>
                </a:moveTo>
                <a:cubicBezTo>
                  <a:pt x="32" y="38"/>
                  <a:pt x="32" y="38"/>
                  <a:pt x="32" y="38"/>
                </a:cubicBezTo>
                <a:cubicBezTo>
                  <a:pt x="32" y="38"/>
                  <a:pt x="32" y="38"/>
                  <a:pt x="32" y="38"/>
                </a:cubicBezTo>
                <a:cubicBezTo>
                  <a:pt x="32" y="38"/>
                  <a:pt x="32" y="38"/>
                  <a:pt x="32" y="38"/>
                </a:cubicBezTo>
                <a:close/>
                <a:moveTo>
                  <a:pt x="57" y="15"/>
                </a:moveTo>
                <a:cubicBezTo>
                  <a:pt x="57" y="15"/>
                  <a:pt x="57" y="15"/>
                  <a:pt x="57" y="15"/>
                </a:cubicBezTo>
                <a:cubicBezTo>
                  <a:pt x="57" y="15"/>
                  <a:pt x="57" y="15"/>
                  <a:pt x="57" y="15"/>
                </a:cubicBezTo>
                <a:cubicBezTo>
                  <a:pt x="57" y="15"/>
                  <a:pt x="57" y="15"/>
                  <a:pt x="57" y="15"/>
                </a:cubicBezTo>
                <a:cubicBezTo>
                  <a:pt x="57" y="15"/>
                  <a:pt x="57" y="15"/>
                  <a:pt x="57" y="15"/>
                </a:cubicBezTo>
                <a:cubicBezTo>
                  <a:pt x="57" y="15"/>
                  <a:pt x="57" y="15"/>
                  <a:pt x="58" y="15"/>
                </a:cubicBezTo>
                <a:cubicBezTo>
                  <a:pt x="57" y="15"/>
                  <a:pt x="57" y="15"/>
                  <a:pt x="57" y="15"/>
                </a:cubicBezTo>
                <a:close/>
                <a:moveTo>
                  <a:pt x="46" y="32"/>
                </a:moveTo>
                <a:cubicBezTo>
                  <a:pt x="46" y="34"/>
                  <a:pt x="46" y="34"/>
                  <a:pt x="46" y="34"/>
                </a:cubicBezTo>
                <a:cubicBezTo>
                  <a:pt x="46" y="34"/>
                  <a:pt x="46" y="34"/>
                  <a:pt x="46" y="34"/>
                </a:cubicBezTo>
                <a:cubicBezTo>
                  <a:pt x="46" y="34"/>
                  <a:pt x="46" y="34"/>
                  <a:pt x="46" y="34"/>
                </a:cubicBezTo>
                <a:cubicBezTo>
                  <a:pt x="47" y="31"/>
                  <a:pt x="47" y="31"/>
                  <a:pt x="47" y="31"/>
                </a:cubicBezTo>
                <a:lnTo>
                  <a:pt x="46" y="32"/>
                </a:lnTo>
                <a:close/>
                <a:moveTo>
                  <a:pt x="73" y="40"/>
                </a:moveTo>
                <a:cubicBezTo>
                  <a:pt x="74" y="39"/>
                  <a:pt x="74" y="39"/>
                  <a:pt x="74" y="39"/>
                </a:cubicBezTo>
                <a:cubicBezTo>
                  <a:pt x="67" y="38"/>
                  <a:pt x="61" y="36"/>
                  <a:pt x="61" y="36"/>
                </a:cubicBezTo>
                <a:cubicBezTo>
                  <a:pt x="60" y="36"/>
                  <a:pt x="60" y="36"/>
                  <a:pt x="60" y="36"/>
                </a:cubicBezTo>
                <a:cubicBezTo>
                  <a:pt x="60" y="36"/>
                  <a:pt x="60" y="36"/>
                  <a:pt x="60" y="36"/>
                </a:cubicBezTo>
                <a:cubicBezTo>
                  <a:pt x="60" y="36"/>
                  <a:pt x="60" y="36"/>
                  <a:pt x="60" y="36"/>
                </a:cubicBezTo>
                <a:cubicBezTo>
                  <a:pt x="59" y="39"/>
                  <a:pt x="59" y="39"/>
                  <a:pt x="59" y="39"/>
                </a:cubicBezTo>
                <a:cubicBezTo>
                  <a:pt x="60" y="38"/>
                  <a:pt x="60" y="38"/>
                  <a:pt x="60" y="38"/>
                </a:cubicBezTo>
                <a:cubicBezTo>
                  <a:pt x="60" y="38"/>
                  <a:pt x="60" y="38"/>
                  <a:pt x="60" y="38"/>
                </a:cubicBezTo>
                <a:cubicBezTo>
                  <a:pt x="61" y="38"/>
                  <a:pt x="61" y="38"/>
                  <a:pt x="61" y="38"/>
                </a:cubicBezTo>
                <a:cubicBezTo>
                  <a:pt x="61" y="38"/>
                  <a:pt x="61" y="38"/>
                  <a:pt x="61" y="38"/>
                </a:cubicBezTo>
                <a:cubicBezTo>
                  <a:pt x="65" y="40"/>
                  <a:pt x="68" y="42"/>
                  <a:pt x="72" y="45"/>
                </a:cubicBezTo>
                <a:cubicBezTo>
                  <a:pt x="72" y="45"/>
                  <a:pt x="72" y="45"/>
                  <a:pt x="72" y="44"/>
                </a:cubicBezTo>
                <a:cubicBezTo>
                  <a:pt x="72" y="45"/>
                  <a:pt x="72" y="45"/>
                  <a:pt x="72" y="45"/>
                </a:cubicBezTo>
                <a:cubicBezTo>
                  <a:pt x="72" y="45"/>
                  <a:pt x="72" y="45"/>
                  <a:pt x="72" y="45"/>
                </a:cubicBezTo>
                <a:cubicBezTo>
                  <a:pt x="73" y="43"/>
                  <a:pt x="73" y="41"/>
                  <a:pt x="74" y="39"/>
                </a:cubicBezTo>
                <a:cubicBezTo>
                  <a:pt x="74" y="39"/>
                  <a:pt x="74" y="39"/>
                  <a:pt x="74" y="39"/>
                </a:cubicBezTo>
                <a:cubicBezTo>
                  <a:pt x="74" y="39"/>
                  <a:pt x="74" y="39"/>
                  <a:pt x="73" y="40"/>
                </a:cubicBezTo>
                <a:close/>
                <a:moveTo>
                  <a:pt x="73" y="42"/>
                </a:moveTo>
                <a:cubicBezTo>
                  <a:pt x="73" y="42"/>
                  <a:pt x="73" y="41"/>
                  <a:pt x="73" y="40"/>
                </a:cubicBezTo>
                <a:cubicBezTo>
                  <a:pt x="73" y="41"/>
                  <a:pt x="73" y="42"/>
                  <a:pt x="73" y="42"/>
                </a:cubicBezTo>
                <a:close/>
                <a:moveTo>
                  <a:pt x="46" y="34"/>
                </a:moveTo>
                <a:cubicBezTo>
                  <a:pt x="46" y="35"/>
                  <a:pt x="46" y="35"/>
                  <a:pt x="46" y="35"/>
                </a:cubicBezTo>
                <a:cubicBezTo>
                  <a:pt x="46" y="36"/>
                  <a:pt x="46" y="36"/>
                  <a:pt x="46" y="36"/>
                </a:cubicBezTo>
                <a:cubicBezTo>
                  <a:pt x="46" y="35"/>
                  <a:pt x="46" y="35"/>
                  <a:pt x="46" y="35"/>
                </a:cubicBezTo>
                <a:lnTo>
                  <a:pt x="46" y="34"/>
                </a:lnTo>
                <a:close/>
                <a:moveTo>
                  <a:pt x="63" y="17"/>
                </a:moveTo>
                <a:cubicBezTo>
                  <a:pt x="63" y="17"/>
                  <a:pt x="63" y="17"/>
                  <a:pt x="63" y="17"/>
                </a:cubicBezTo>
                <a:cubicBezTo>
                  <a:pt x="63" y="17"/>
                  <a:pt x="63" y="17"/>
                  <a:pt x="63" y="17"/>
                </a:cubicBezTo>
                <a:cubicBezTo>
                  <a:pt x="63" y="17"/>
                  <a:pt x="63" y="17"/>
                  <a:pt x="63" y="17"/>
                </a:cubicBezTo>
                <a:close/>
                <a:moveTo>
                  <a:pt x="74" y="37"/>
                </a:moveTo>
                <a:cubicBezTo>
                  <a:pt x="74" y="37"/>
                  <a:pt x="74" y="37"/>
                  <a:pt x="74" y="37"/>
                </a:cubicBezTo>
                <a:cubicBezTo>
                  <a:pt x="74" y="37"/>
                  <a:pt x="74" y="37"/>
                  <a:pt x="74" y="37"/>
                </a:cubicBezTo>
                <a:cubicBezTo>
                  <a:pt x="74" y="37"/>
                  <a:pt x="74" y="37"/>
                  <a:pt x="74" y="37"/>
                </a:cubicBezTo>
                <a:close/>
                <a:moveTo>
                  <a:pt x="74" y="38"/>
                </a:moveTo>
                <a:cubicBezTo>
                  <a:pt x="74" y="38"/>
                  <a:pt x="74" y="38"/>
                  <a:pt x="74" y="38"/>
                </a:cubicBezTo>
                <a:cubicBezTo>
                  <a:pt x="74" y="37"/>
                  <a:pt x="74" y="37"/>
                  <a:pt x="74" y="37"/>
                </a:cubicBezTo>
                <a:cubicBezTo>
                  <a:pt x="74" y="37"/>
                  <a:pt x="74" y="37"/>
                  <a:pt x="74" y="37"/>
                </a:cubicBezTo>
                <a:cubicBezTo>
                  <a:pt x="74" y="37"/>
                  <a:pt x="74" y="37"/>
                  <a:pt x="74" y="38"/>
                </a:cubicBezTo>
                <a:close/>
                <a:moveTo>
                  <a:pt x="47" y="31"/>
                </a:moveTo>
                <a:cubicBezTo>
                  <a:pt x="46" y="32"/>
                  <a:pt x="46" y="32"/>
                  <a:pt x="46" y="32"/>
                </a:cubicBezTo>
                <a:cubicBezTo>
                  <a:pt x="46" y="32"/>
                  <a:pt x="46" y="32"/>
                  <a:pt x="46" y="32"/>
                </a:cubicBezTo>
                <a:lnTo>
                  <a:pt x="47" y="31"/>
                </a:lnTo>
                <a:close/>
                <a:moveTo>
                  <a:pt x="58" y="15"/>
                </a:moveTo>
                <a:cubicBezTo>
                  <a:pt x="58" y="15"/>
                  <a:pt x="58" y="15"/>
                  <a:pt x="58" y="15"/>
                </a:cubicBezTo>
                <a:cubicBezTo>
                  <a:pt x="58" y="15"/>
                  <a:pt x="58" y="15"/>
                  <a:pt x="58" y="15"/>
                </a:cubicBezTo>
                <a:cubicBezTo>
                  <a:pt x="58" y="15"/>
                  <a:pt x="58" y="15"/>
                  <a:pt x="58" y="15"/>
                </a:cubicBezTo>
                <a:cubicBezTo>
                  <a:pt x="58" y="15"/>
                  <a:pt x="58" y="15"/>
                  <a:pt x="58" y="15"/>
                </a:cubicBezTo>
                <a:close/>
                <a:moveTo>
                  <a:pt x="46" y="15"/>
                </a:moveTo>
                <a:cubicBezTo>
                  <a:pt x="46" y="15"/>
                  <a:pt x="46" y="15"/>
                  <a:pt x="46" y="16"/>
                </a:cubicBezTo>
                <a:cubicBezTo>
                  <a:pt x="45" y="16"/>
                  <a:pt x="45" y="16"/>
                  <a:pt x="45" y="16"/>
                </a:cubicBezTo>
                <a:cubicBezTo>
                  <a:pt x="45" y="16"/>
                  <a:pt x="45" y="16"/>
                  <a:pt x="45" y="16"/>
                </a:cubicBezTo>
                <a:cubicBezTo>
                  <a:pt x="46" y="20"/>
                  <a:pt x="47" y="24"/>
                  <a:pt x="49" y="28"/>
                </a:cubicBezTo>
                <a:cubicBezTo>
                  <a:pt x="51" y="28"/>
                  <a:pt x="51" y="28"/>
                  <a:pt x="51" y="28"/>
                </a:cubicBezTo>
                <a:cubicBezTo>
                  <a:pt x="51" y="27"/>
                  <a:pt x="51" y="27"/>
                  <a:pt x="51" y="27"/>
                </a:cubicBezTo>
                <a:cubicBezTo>
                  <a:pt x="51" y="26"/>
                  <a:pt x="51" y="21"/>
                  <a:pt x="50" y="16"/>
                </a:cubicBezTo>
                <a:cubicBezTo>
                  <a:pt x="50" y="15"/>
                  <a:pt x="50" y="15"/>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49" y="15"/>
                  <a:pt x="49" y="15"/>
                  <a:pt x="49" y="15"/>
                </a:cubicBezTo>
                <a:cubicBezTo>
                  <a:pt x="49" y="15"/>
                  <a:pt x="49" y="15"/>
                  <a:pt x="49" y="15"/>
                </a:cubicBezTo>
                <a:cubicBezTo>
                  <a:pt x="48" y="15"/>
                  <a:pt x="48" y="15"/>
                  <a:pt x="48" y="15"/>
                </a:cubicBezTo>
                <a:cubicBezTo>
                  <a:pt x="48" y="15"/>
                  <a:pt x="48" y="15"/>
                  <a:pt x="48" y="15"/>
                </a:cubicBezTo>
                <a:cubicBezTo>
                  <a:pt x="48" y="15"/>
                  <a:pt x="48" y="15"/>
                  <a:pt x="48" y="15"/>
                </a:cubicBezTo>
                <a:cubicBezTo>
                  <a:pt x="48" y="15"/>
                  <a:pt x="47" y="15"/>
                  <a:pt x="47" y="15"/>
                </a:cubicBezTo>
                <a:cubicBezTo>
                  <a:pt x="47" y="15"/>
                  <a:pt x="47" y="15"/>
                  <a:pt x="47" y="15"/>
                </a:cubicBezTo>
                <a:cubicBezTo>
                  <a:pt x="47" y="15"/>
                  <a:pt x="47" y="15"/>
                  <a:pt x="47" y="15"/>
                </a:cubicBezTo>
                <a:cubicBezTo>
                  <a:pt x="47" y="15"/>
                  <a:pt x="47" y="15"/>
                  <a:pt x="46" y="15"/>
                </a:cubicBezTo>
                <a:close/>
                <a:moveTo>
                  <a:pt x="37" y="49"/>
                </a:moveTo>
                <a:cubicBezTo>
                  <a:pt x="37" y="49"/>
                  <a:pt x="37" y="49"/>
                  <a:pt x="37" y="49"/>
                </a:cubicBezTo>
                <a:cubicBezTo>
                  <a:pt x="38" y="49"/>
                  <a:pt x="38" y="49"/>
                  <a:pt x="38" y="49"/>
                </a:cubicBezTo>
                <a:cubicBezTo>
                  <a:pt x="38" y="49"/>
                  <a:pt x="38" y="49"/>
                  <a:pt x="38" y="49"/>
                </a:cubicBezTo>
                <a:cubicBezTo>
                  <a:pt x="38" y="49"/>
                  <a:pt x="38" y="50"/>
                  <a:pt x="38" y="50"/>
                </a:cubicBezTo>
                <a:cubicBezTo>
                  <a:pt x="38" y="50"/>
                  <a:pt x="38" y="50"/>
                  <a:pt x="38" y="50"/>
                </a:cubicBezTo>
                <a:cubicBezTo>
                  <a:pt x="38" y="49"/>
                  <a:pt x="38" y="49"/>
                  <a:pt x="37" y="49"/>
                </a:cubicBezTo>
                <a:close/>
                <a:moveTo>
                  <a:pt x="70" y="47"/>
                </a:moveTo>
                <a:cubicBezTo>
                  <a:pt x="70" y="47"/>
                  <a:pt x="71" y="46"/>
                  <a:pt x="71" y="46"/>
                </a:cubicBezTo>
                <a:cubicBezTo>
                  <a:pt x="71" y="46"/>
                  <a:pt x="71" y="46"/>
                  <a:pt x="71" y="47"/>
                </a:cubicBezTo>
                <a:cubicBezTo>
                  <a:pt x="70" y="47"/>
                  <a:pt x="70" y="47"/>
                  <a:pt x="70" y="47"/>
                </a:cubicBezTo>
                <a:close/>
                <a:moveTo>
                  <a:pt x="71" y="46"/>
                </a:moveTo>
                <a:cubicBezTo>
                  <a:pt x="71" y="46"/>
                  <a:pt x="71" y="46"/>
                  <a:pt x="71" y="46"/>
                </a:cubicBezTo>
                <a:cubicBezTo>
                  <a:pt x="71" y="46"/>
                  <a:pt x="71" y="46"/>
                  <a:pt x="71" y="46"/>
                </a:cubicBezTo>
                <a:cubicBezTo>
                  <a:pt x="71" y="46"/>
                  <a:pt x="71" y="46"/>
                  <a:pt x="71" y="46"/>
                </a:cubicBezTo>
                <a:close/>
                <a:moveTo>
                  <a:pt x="47" y="39"/>
                </a:moveTo>
                <a:cubicBezTo>
                  <a:pt x="47" y="39"/>
                  <a:pt x="47" y="39"/>
                  <a:pt x="47" y="39"/>
                </a:cubicBezTo>
                <a:cubicBezTo>
                  <a:pt x="48" y="40"/>
                  <a:pt x="48" y="40"/>
                  <a:pt x="48" y="40"/>
                </a:cubicBezTo>
                <a:cubicBezTo>
                  <a:pt x="48" y="39"/>
                  <a:pt x="48" y="39"/>
                  <a:pt x="48" y="39"/>
                </a:cubicBezTo>
                <a:lnTo>
                  <a:pt x="47" y="39"/>
                </a:lnTo>
                <a:close/>
                <a:moveTo>
                  <a:pt x="37" y="49"/>
                </a:moveTo>
                <a:cubicBezTo>
                  <a:pt x="37" y="49"/>
                  <a:pt x="37" y="49"/>
                  <a:pt x="37" y="49"/>
                </a:cubicBezTo>
                <a:cubicBezTo>
                  <a:pt x="37" y="49"/>
                  <a:pt x="37" y="49"/>
                  <a:pt x="37" y="49"/>
                </a:cubicBezTo>
                <a:cubicBezTo>
                  <a:pt x="41" y="47"/>
                  <a:pt x="44" y="44"/>
                  <a:pt x="47" y="41"/>
                </a:cubicBezTo>
                <a:cubicBezTo>
                  <a:pt x="47" y="40"/>
                  <a:pt x="47" y="40"/>
                  <a:pt x="47" y="40"/>
                </a:cubicBezTo>
                <a:cubicBezTo>
                  <a:pt x="46" y="39"/>
                  <a:pt x="46" y="39"/>
                  <a:pt x="46" y="39"/>
                </a:cubicBezTo>
                <a:cubicBezTo>
                  <a:pt x="45" y="40"/>
                  <a:pt x="41" y="41"/>
                  <a:pt x="36" y="44"/>
                </a:cubicBezTo>
                <a:cubicBezTo>
                  <a:pt x="36" y="44"/>
                  <a:pt x="35" y="44"/>
                  <a:pt x="35" y="45"/>
                </a:cubicBezTo>
                <a:cubicBezTo>
                  <a:pt x="35" y="45"/>
                  <a:pt x="35" y="46"/>
                  <a:pt x="35" y="46"/>
                </a:cubicBezTo>
                <a:cubicBezTo>
                  <a:pt x="35" y="46"/>
                  <a:pt x="35" y="46"/>
                  <a:pt x="36" y="46"/>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8"/>
                  <a:pt x="36" y="48"/>
                </a:cubicBezTo>
                <a:cubicBezTo>
                  <a:pt x="37" y="48"/>
                  <a:pt x="37" y="48"/>
                  <a:pt x="37" y="48"/>
                </a:cubicBezTo>
                <a:cubicBezTo>
                  <a:pt x="37" y="48"/>
                  <a:pt x="37" y="48"/>
                  <a:pt x="37" y="48"/>
                </a:cubicBezTo>
                <a:cubicBezTo>
                  <a:pt x="37" y="49"/>
                  <a:pt x="37" y="49"/>
                  <a:pt x="37" y="49"/>
                </a:cubicBezTo>
                <a:cubicBezTo>
                  <a:pt x="37" y="49"/>
                  <a:pt x="37" y="49"/>
                  <a:pt x="37" y="49"/>
                </a:cubicBezTo>
                <a:cubicBezTo>
                  <a:pt x="37" y="49"/>
                  <a:pt x="37" y="49"/>
                  <a:pt x="37" y="49"/>
                </a:cubicBezTo>
                <a:close/>
                <a:moveTo>
                  <a:pt x="70" y="48"/>
                </a:moveTo>
                <a:cubicBezTo>
                  <a:pt x="70" y="48"/>
                  <a:pt x="70" y="47"/>
                  <a:pt x="70" y="47"/>
                </a:cubicBezTo>
                <a:cubicBezTo>
                  <a:pt x="70" y="47"/>
                  <a:pt x="70" y="47"/>
                  <a:pt x="70" y="48"/>
                </a:cubicBezTo>
                <a:cubicBezTo>
                  <a:pt x="70" y="48"/>
                  <a:pt x="70" y="48"/>
                  <a:pt x="70" y="48"/>
                </a:cubicBezTo>
                <a:close/>
                <a:moveTo>
                  <a:pt x="58" y="29"/>
                </a:moveTo>
                <a:cubicBezTo>
                  <a:pt x="58" y="29"/>
                  <a:pt x="58" y="29"/>
                  <a:pt x="58" y="29"/>
                </a:cubicBezTo>
                <a:cubicBezTo>
                  <a:pt x="58" y="29"/>
                  <a:pt x="58" y="29"/>
                  <a:pt x="58" y="29"/>
                </a:cubicBezTo>
                <a:cubicBezTo>
                  <a:pt x="61" y="26"/>
                  <a:pt x="65" y="23"/>
                  <a:pt x="68" y="21"/>
                </a:cubicBezTo>
                <a:cubicBezTo>
                  <a:pt x="67" y="19"/>
                  <a:pt x="65" y="18"/>
                  <a:pt x="63" y="17"/>
                </a:cubicBezTo>
                <a:cubicBezTo>
                  <a:pt x="60" y="23"/>
                  <a:pt x="57" y="28"/>
                  <a:pt x="57" y="28"/>
                </a:cubicBezTo>
                <a:cubicBezTo>
                  <a:pt x="56" y="29"/>
                  <a:pt x="56" y="29"/>
                  <a:pt x="56" y="29"/>
                </a:cubicBezTo>
                <a:cubicBezTo>
                  <a:pt x="58" y="30"/>
                  <a:pt x="58" y="30"/>
                  <a:pt x="58" y="30"/>
                </a:cubicBezTo>
                <a:lnTo>
                  <a:pt x="58" y="29"/>
                </a:lnTo>
                <a:close/>
                <a:moveTo>
                  <a:pt x="72" y="26"/>
                </a:moveTo>
                <a:cubicBezTo>
                  <a:pt x="72" y="26"/>
                  <a:pt x="72" y="26"/>
                  <a:pt x="72" y="26"/>
                </a:cubicBezTo>
                <a:cubicBezTo>
                  <a:pt x="72" y="26"/>
                  <a:pt x="72" y="26"/>
                  <a:pt x="72" y="26"/>
                </a:cubicBezTo>
                <a:cubicBezTo>
                  <a:pt x="72" y="26"/>
                  <a:pt x="72" y="25"/>
                  <a:pt x="72" y="25"/>
                </a:cubicBezTo>
                <a:cubicBezTo>
                  <a:pt x="72" y="26"/>
                  <a:pt x="72" y="26"/>
                  <a:pt x="72" y="26"/>
                </a:cubicBezTo>
                <a:close/>
                <a:moveTo>
                  <a:pt x="70" y="27"/>
                </a:moveTo>
                <a:cubicBezTo>
                  <a:pt x="65" y="30"/>
                  <a:pt x="60" y="32"/>
                  <a:pt x="60" y="32"/>
                </a:cubicBezTo>
                <a:cubicBezTo>
                  <a:pt x="60" y="32"/>
                  <a:pt x="60" y="32"/>
                  <a:pt x="60" y="32"/>
                </a:cubicBezTo>
                <a:cubicBezTo>
                  <a:pt x="60" y="32"/>
                  <a:pt x="60" y="32"/>
                  <a:pt x="60" y="32"/>
                </a:cubicBezTo>
                <a:cubicBezTo>
                  <a:pt x="59" y="31"/>
                  <a:pt x="59" y="31"/>
                  <a:pt x="59" y="31"/>
                </a:cubicBezTo>
                <a:cubicBezTo>
                  <a:pt x="60" y="34"/>
                  <a:pt x="60" y="34"/>
                  <a:pt x="60" y="34"/>
                </a:cubicBezTo>
                <a:cubicBezTo>
                  <a:pt x="60" y="34"/>
                  <a:pt x="60" y="34"/>
                  <a:pt x="60" y="34"/>
                </a:cubicBezTo>
                <a:cubicBezTo>
                  <a:pt x="61" y="33"/>
                  <a:pt x="61" y="33"/>
                  <a:pt x="61" y="33"/>
                </a:cubicBezTo>
                <a:cubicBezTo>
                  <a:pt x="61" y="33"/>
                  <a:pt x="61" y="33"/>
                  <a:pt x="61" y="33"/>
                </a:cubicBezTo>
                <a:cubicBezTo>
                  <a:pt x="61" y="33"/>
                  <a:pt x="61" y="33"/>
                  <a:pt x="61" y="33"/>
                </a:cubicBezTo>
                <a:cubicBezTo>
                  <a:pt x="64" y="32"/>
                  <a:pt x="67" y="32"/>
                  <a:pt x="70" y="32"/>
                </a:cubicBezTo>
                <a:cubicBezTo>
                  <a:pt x="71" y="32"/>
                  <a:pt x="73" y="32"/>
                  <a:pt x="74" y="32"/>
                </a:cubicBezTo>
                <a:cubicBezTo>
                  <a:pt x="74" y="32"/>
                  <a:pt x="74" y="31"/>
                  <a:pt x="74" y="31"/>
                </a:cubicBezTo>
                <a:cubicBezTo>
                  <a:pt x="73" y="30"/>
                  <a:pt x="73" y="30"/>
                  <a:pt x="73" y="30"/>
                </a:cubicBezTo>
                <a:cubicBezTo>
                  <a:pt x="73" y="30"/>
                  <a:pt x="73" y="29"/>
                  <a:pt x="73" y="29"/>
                </a:cubicBezTo>
                <a:cubicBezTo>
                  <a:pt x="73" y="28"/>
                  <a:pt x="73" y="27"/>
                  <a:pt x="72" y="27"/>
                </a:cubicBezTo>
                <a:cubicBezTo>
                  <a:pt x="72" y="26"/>
                  <a:pt x="72" y="26"/>
                  <a:pt x="72" y="26"/>
                </a:cubicBezTo>
                <a:cubicBezTo>
                  <a:pt x="71" y="26"/>
                  <a:pt x="71" y="27"/>
                  <a:pt x="70" y="27"/>
                </a:cubicBezTo>
                <a:close/>
                <a:moveTo>
                  <a:pt x="73" y="29"/>
                </a:moveTo>
                <a:cubicBezTo>
                  <a:pt x="73" y="29"/>
                  <a:pt x="73" y="30"/>
                  <a:pt x="73" y="30"/>
                </a:cubicBezTo>
                <a:cubicBezTo>
                  <a:pt x="73" y="30"/>
                  <a:pt x="73" y="29"/>
                  <a:pt x="73" y="29"/>
                </a:cubicBezTo>
                <a:close/>
                <a:moveTo>
                  <a:pt x="73" y="29"/>
                </a:moveTo>
                <a:cubicBezTo>
                  <a:pt x="73" y="29"/>
                  <a:pt x="73" y="29"/>
                  <a:pt x="73" y="29"/>
                </a:cubicBezTo>
                <a:cubicBezTo>
                  <a:pt x="73" y="29"/>
                  <a:pt x="73" y="29"/>
                  <a:pt x="73" y="29"/>
                </a:cubicBezTo>
                <a:cubicBezTo>
                  <a:pt x="73" y="29"/>
                  <a:pt x="73" y="29"/>
                  <a:pt x="73" y="29"/>
                </a:cubicBezTo>
                <a:close/>
                <a:moveTo>
                  <a:pt x="74" y="31"/>
                </a:moveTo>
                <a:cubicBezTo>
                  <a:pt x="74" y="31"/>
                  <a:pt x="74" y="31"/>
                  <a:pt x="74" y="31"/>
                </a:cubicBezTo>
                <a:cubicBezTo>
                  <a:pt x="73" y="30"/>
                  <a:pt x="73" y="30"/>
                  <a:pt x="73" y="30"/>
                </a:cubicBezTo>
                <a:cubicBezTo>
                  <a:pt x="73" y="30"/>
                  <a:pt x="73" y="30"/>
                  <a:pt x="73" y="30"/>
                </a:cubicBezTo>
                <a:cubicBezTo>
                  <a:pt x="73" y="30"/>
                  <a:pt x="73" y="30"/>
                  <a:pt x="74" y="31"/>
                </a:cubicBezTo>
                <a:close/>
                <a:moveTo>
                  <a:pt x="74" y="32"/>
                </a:moveTo>
                <a:cubicBezTo>
                  <a:pt x="74" y="32"/>
                  <a:pt x="74" y="31"/>
                  <a:pt x="74" y="31"/>
                </a:cubicBezTo>
                <a:cubicBezTo>
                  <a:pt x="74" y="31"/>
                  <a:pt x="74" y="32"/>
                  <a:pt x="74" y="32"/>
                </a:cubicBezTo>
                <a:close/>
                <a:moveTo>
                  <a:pt x="72" y="27"/>
                </a:moveTo>
                <a:cubicBezTo>
                  <a:pt x="72" y="27"/>
                  <a:pt x="72" y="26"/>
                  <a:pt x="72" y="26"/>
                </a:cubicBezTo>
                <a:cubicBezTo>
                  <a:pt x="72" y="26"/>
                  <a:pt x="72" y="26"/>
                  <a:pt x="72" y="27"/>
                </a:cubicBezTo>
                <a:cubicBezTo>
                  <a:pt x="72" y="27"/>
                  <a:pt x="72" y="27"/>
                  <a:pt x="72" y="27"/>
                </a:cubicBezTo>
                <a:close/>
                <a:moveTo>
                  <a:pt x="51" y="29"/>
                </a:moveTo>
                <a:cubicBezTo>
                  <a:pt x="48" y="31"/>
                  <a:pt x="48" y="31"/>
                  <a:pt x="48" y="31"/>
                </a:cubicBezTo>
                <a:cubicBezTo>
                  <a:pt x="46" y="35"/>
                  <a:pt x="46" y="35"/>
                  <a:pt x="46" y="35"/>
                </a:cubicBezTo>
                <a:cubicBezTo>
                  <a:pt x="48" y="39"/>
                  <a:pt x="48" y="39"/>
                  <a:pt x="48" y="39"/>
                </a:cubicBezTo>
                <a:cubicBezTo>
                  <a:pt x="51" y="42"/>
                  <a:pt x="51" y="42"/>
                  <a:pt x="51" y="42"/>
                </a:cubicBezTo>
                <a:cubicBezTo>
                  <a:pt x="55" y="42"/>
                  <a:pt x="55" y="42"/>
                  <a:pt x="55" y="42"/>
                </a:cubicBezTo>
                <a:cubicBezTo>
                  <a:pt x="59" y="39"/>
                  <a:pt x="59" y="39"/>
                  <a:pt x="59" y="39"/>
                </a:cubicBezTo>
                <a:cubicBezTo>
                  <a:pt x="60" y="35"/>
                  <a:pt x="60" y="35"/>
                  <a:pt x="60" y="35"/>
                </a:cubicBezTo>
                <a:cubicBezTo>
                  <a:pt x="59" y="31"/>
                  <a:pt x="59" y="31"/>
                  <a:pt x="59" y="31"/>
                </a:cubicBezTo>
                <a:cubicBezTo>
                  <a:pt x="55" y="29"/>
                  <a:pt x="55" y="29"/>
                  <a:pt x="55" y="29"/>
                </a:cubicBezTo>
                <a:lnTo>
                  <a:pt x="51" y="29"/>
                </a:lnTo>
                <a:close/>
                <a:moveTo>
                  <a:pt x="96" y="3"/>
                </a:moveTo>
                <a:cubicBezTo>
                  <a:pt x="31" y="3"/>
                  <a:pt x="31" y="3"/>
                  <a:pt x="31" y="3"/>
                </a:cubicBezTo>
                <a:cubicBezTo>
                  <a:pt x="31" y="2"/>
                  <a:pt x="31" y="2"/>
                  <a:pt x="31" y="2"/>
                </a:cubicBezTo>
                <a:cubicBezTo>
                  <a:pt x="31" y="1"/>
                  <a:pt x="30" y="0"/>
                  <a:pt x="29" y="0"/>
                </a:cubicBezTo>
                <a:cubicBezTo>
                  <a:pt x="16" y="0"/>
                  <a:pt x="16" y="0"/>
                  <a:pt x="16" y="0"/>
                </a:cubicBezTo>
                <a:cubicBezTo>
                  <a:pt x="15" y="0"/>
                  <a:pt x="14" y="1"/>
                  <a:pt x="14" y="2"/>
                </a:cubicBezTo>
                <a:cubicBezTo>
                  <a:pt x="14" y="3"/>
                  <a:pt x="14" y="3"/>
                  <a:pt x="14" y="3"/>
                </a:cubicBezTo>
                <a:cubicBezTo>
                  <a:pt x="10" y="3"/>
                  <a:pt x="10" y="3"/>
                  <a:pt x="10" y="3"/>
                </a:cubicBezTo>
                <a:cubicBezTo>
                  <a:pt x="5" y="3"/>
                  <a:pt x="0" y="7"/>
                  <a:pt x="0" y="13"/>
                </a:cubicBezTo>
                <a:cubicBezTo>
                  <a:pt x="0" y="58"/>
                  <a:pt x="0" y="58"/>
                  <a:pt x="0" y="58"/>
                </a:cubicBezTo>
                <a:cubicBezTo>
                  <a:pt x="0" y="63"/>
                  <a:pt x="5" y="68"/>
                  <a:pt x="10" y="68"/>
                </a:cubicBezTo>
                <a:cubicBezTo>
                  <a:pt x="96" y="68"/>
                  <a:pt x="96" y="68"/>
                  <a:pt x="96" y="68"/>
                </a:cubicBezTo>
                <a:cubicBezTo>
                  <a:pt x="102" y="68"/>
                  <a:pt x="106" y="63"/>
                  <a:pt x="106" y="58"/>
                </a:cubicBezTo>
                <a:cubicBezTo>
                  <a:pt x="106" y="13"/>
                  <a:pt x="106" y="13"/>
                  <a:pt x="106" y="13"/>
                </a:cubicBezTo>
                <a:cubicBezTo>
                  <a:pt x="106" y="7"/>
                  <a:pt x="102" y="3"/>
                  <a:pt x="96" y="3"/>
                </a:cubicBezTo>
                <a:close/>
                <a:moveTo>
                  <a:pt x="53" y="60"/>
                </a:moveTo>
                <a:cubicBezTo>
                  <a:pt x="39" y="60"/>
                  <a:pt x="28" y="49"/>
                  <a:pt x="28" y="35"/>
                </a:cubicBezTo>
                <a:cubicBezTo>
                  <a:pt x="28" y="21"/>
                  <a:pt x="39" y="10"/>
                  <a:pt x="53" y="10"/>
                </a:cubicBezTo>
                <a:cubicBezTo>
                  <a:pt x="67" y="10"/>
                  <a:pt x="78" y="21"/>
                  <a:pt x="78" y="35"/>
                </a:cubicBezTo>
                <a:cubicBezTo>
                  <a:pt x="78" y="49"/>
                  <a:pt x="67" y="60"/>
                  <a:pt x="53" y="60"/>
                </a:cubicBezTo>
                <a:close/>
                <a:moveTo>
                  <a:pt x="90" y="32"/>
                </a:moveTo>
                <a:cubicBezTo>
                  <a:pt x="88" y="32"/>
                  <a:pt x="87" y="30"/>
                  <a:pt x="87" y="28"/>
                </a:cubicBezTo>
                <a:cubicBezTo>
                  <a:pt x="87" y="26"/>
                  <a:pt x="88" y="25"/>
                  <a:pt x="90" y="25"/>
                </a:cubicBezTo>
                <a:cubicBezTo>
                  <a:pt x="92" y="25"/>
                  <a:pt x="94" y="26"/>
                  <a:pt x="94" y="28"/>
                </a:cubicBezTo>
                <a:cubicBezTo>
                  <a:pt x="94" y="30"/>
                  <a:pt x="92" y="32"/>
                  <a:pt x="90" y="32"/>
                </a:cubicBezTo>
                <a:close/>
                <a:moveTo>
                  <a:pt x="100" y="18"/>
                </a:moveTo>
                <a:cubicBezTo>
                  <a:pt x="100" y="19"/>
                  <a:pt x="99" y="20"/>
                  <a:pt x="98" y="20"/>
                </a:cubicBezTo>
                <a:cubicBezTo>
                  <a:pt x="83" y="20"/>
                  <a:pt x="83" y="20"/>
                  <a:pt x="83" y="20"/>
                </a:cubicBezTo>
                <a:cubicBezTo>
                  <a:pt x="81" y="20"/>
                  <a:pt x="80" y="19"/>
                  <a:pt x="80" y="18"/>
                </a:cubicBezTo>
                <a:cubicBezTo>
                  <a:pt x="80" y="10"/>
                  <a:pt x="80" y="10"/>
                  <a:pt x="80" y="10"/>
                </a:cubicBezTo>
                <a:cubicBezTo>
                  <a:pt x="80" y="9"/>
                  <a:pt x="81" y="8"/>
                  <a:pt x="83" y="8"/>
                </a:cubicBezTo>
                <a:cubicBezTo>
                  <a:pt x="98" y="8"/>
                  <a:pt x="98" y="8"/>
                  <a:pt x="98" y="8"/>
                </a:cubicBezTo>
                <a:cubicBezTo>
                  <a:pt x="99" y="8"/>
                  <a:pt x="100" y="9"/>
                  <a:pt x="100" y="10"/>
                </a:cubicBezTo>
                <a:lnTo>
                  <a:pt x="100" y="18"/>
                </a:lnTo>
                <a:close/>
                <a:moveTo>
                  <a:pt x="56" y="29"/>
                </a:moveTo>
                <a:cubicBezTo>
                  <a:pt x="56" y="29"/>
                  <a:pt x="56" y="29"/>
                  <a:pt x="56" y="29"/>
                </a:cubicBezTo>
                <a:cubicBezTo>
                  <a:pt x="58" y="30"/>
                  <a:pt x="58" y="30"/>
                  <a:pt x="58" y="30"/>
                </a:cubicBezTo>
                <a:cubicBezTo>
                  <a:pt x="58" y="30"/>
                  <a:pt x="58" y="30"/>
                  <a:pt x="58" y="30"/>
                </a:cubicBezTo>
                <a:cubicBezTo>
                  <a:pt x="56" y="29"/>
                  <a:pt x="56" y="29"/>
                  <a:pt x="56" y="29"/>
                </a:cubicBezTo>
                <a:close/>
                <a:moveTo>
                  <a:pt x="68" y="21"/>
                </a:moveTo>
                <a:cubicBezTo>
                  <a:pt x="68" y="21"/>
                  <a:pt x="68" y="21"/>
                  <a:pt x="68" y="21"/>
                </a:cubicBezTo>
                <a:cubicBezTo>
                  <a:pt x="68" y="21"/>
                  <a:pt x="68" y="21"/>
                  <a:pt x="68" y="21"/>
                </a:cubicBezTo>
                <a:close/>
                <a:moveTo>
                  <a:pt x="47" y="31"/>
                </a:moveTo>
                <a:cubicBezTo>
                  <a:pt x="48" y="31"/>
                  <a:pt x="48" y="31"/>
                  <a:pt x="48" y="31"/>
                </a:cubicBezTo>
                <a:cubicBezTo>
                  <a:pt x="48" y="30"/>
                  <a:pt x="48" y="30"/>
                  <a:pt x="48" y="30"/>
                </a:cubicBezTo>
                <a:cubicBezTo>
                  <a:pt x="47" y="31"/>
                  <a:pt x="47" y="31"/>
                  <a:pt x="47" y="31"/>
                </a:cubicBezTo>
                <a:close/>
                <a:moveTo>
                  <a:pt x="35" y="25"/>
                </a:moveTo>
                <a:cubicBezTo>
                  <a:pt x="38" y="27"/>
                  <a:pt x="42" y="30"/>
                  <a:pt x="45" y="32"/>
                </a:cubicBezTo>
                <a:cubicBezTo>
                  <a:pt x="47" y="31"/>
                  <a:pt x="47" y="31"/>
                  <a:pt x="47" y="31"/>
                </a:cubicBezTo>
                <a:cubicBezTo>
                  <a:pt x="47" y="30"/>
                  <a:pt x="47" y="30"/>
                  <a:pt x="47" y="30"/>
                </a:cubicBezTo>
                <a:cubicBezTo>
                  <a:pt x="46" y="29"/>
                  <a:pt x="44" y="26"/>
                  <a:pt x="41" y="23"/>
                </a:cubicBezTo>
                <a:cubicBezTo>
                  <a:pt x="40" y="22"/>
                  <a:pt x="39" y="21"/>
                  <a:pt x="38" y="20"/>
                </a:cubicBezTo>
                <a:cubicBezTo>
                  <a:pt x="38" y="20"/>
                  <a:pt x="39" y="20"/>
                  <a:pt x="39" y="20"/>
                </a:cubicBezTo>
                <a:cubicBezTo>
                  <a:pt x="39" y="20"/>
                  <a:pt x="39" y="20"/>
                  <a:pt x="38" y="20"/>
                </a:cubicBezTo>
                <a:cubicBezTo>
                  <a:pt x="38" y="20"/>
                  <a:pt x="38" y="20"/>
                  <a:pt x="38" y="20"/>
                </a:cubicBezTo>
                <a:cubicBezTo>
                  <a:pt x="38" y="20"/>
                  <a:pt x="38" y="20"/>
                  <a:pt x="38" y="20"/>
                </a:cubicBezTo>
                <a:cubicBezTo>
                  <a:pt x="38" y="20"/>
                  <a:pt x="38" y="20"/>
                  <a:pt x="38" y="20"/>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7" y="21"/>
                  <a:pt x="37" y="21"/>
                </a:cubicBezTo>
                <a:cubicBezTo>
                  <a:pt x="37" y="21"/>
                  <a:pt x="37" y="22"/>
                  <a:pt x="37" y="22"/>
                </a:cubicBezTo>
                <a:cubicBezTo>
                  <a:pt x="37" y="22"/>
                  <a:pt x="37" y="22"/>
                  <a:pt x="37" y="22"/>
                </a:cubicBezTo>
                <a:cubicBezTo>
                  <a:pt x="37" y="22"/>
                  <a:pt x="37" y="22"/>
                  <a:pt x="37" y="22"/>
                </a:cubicBezTo>
                <a:cubicBezTo>
                  <a:pt x="37" y="22"/>
                  <a:pt x="37" y="22"/>
                  <a:pt x="36" y="22"/>
                </a:cubicBezTo>
                <a:cubicBezTo>
                  <a:pt x="36" y="23"/>
                  <a:pt x="36" y="23"/>
                  <a:pt x="36" y="23"/>
                </a:cubicBezTo>
                <a:cubicBezTo>
                  <a:pt x="36" y="23"/>
                  <a:pt x="36" y="23"/>
                  <a:pt x="36" y="23"/>
                </a:cubicBezTo>
                <a:cubicBezTo>
                  <a:pt x="36" y="23"/>
                  <a:pt x="36" y="23"/>
                  <a:pt x="36" y="24"/>
                </a:cubicBezTo>
                <a:cubicBezTo>
                  <a:pt x="35" y="24"/>
                  <a:pt x="35" y="24"/>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lose/>
                <a:moveTo>
                  <a:pt x="56" y="29"/>
                </a:moveTo>
                <a:cubicBezTo>
                  <a:pt x="56" y="29"/>
                  <a:pt x="56" y="29"/>
                  <a:pt x="56" y="29"/>
                </a:cubicBezTo>
                <a:cubicBezTo>
                  <a:pt x="55" y="28"/>
                  <a:pt x="55" y="28"/>
                  <a:pt x="55" y="28"/>
                </a:cubicBezTo>
                <a:cubicBezTo>
                  <a:pt x="56" y="28"/>
                  <a:pt x="56" y="28"/>
                  <a:pt x="56" y="28"/>
                </a:cubicBezTo>
                <a:cubicBezTo>
                  <a:pt x="57" y="27"/>
                  <a:pt x="58" y="24"/>
                  <a:pt x="60" y="21"/>
                </a:cubicBezTo>
                <a:cubicBezTo>
                  <a:pt x="61" y="20"/>
                  <a:pt x="62" y="18"/>
                  <a:pt x="62" y="16"/>
                </a:cubicBezTo>
                <a:cubicBezTo>
                  <a:pt x="62" y="16"/>
                  <a:pt x="62" y="16"/>
                  <a:pt x="62" y="16"/>
                </a:cubicBezTo>
                <a:cubicBezTo>
                  <a:pt x="62" y="16"/>
                  <a:pt x="61" y="16"/>
                  <a:pt x="61" y="16"/>
                </a:cubicBezTo>
                <a:cubicBezTo>
                  <a:pt x="61" y="16"/>
                  <a:pt x="61" y="16"/>
                  <a:pt x="61" y="16"/>
                </a:cubicBezTo>
                <a:cubicBezTo>
                  <a:pt x="61" y="16"/>
                  <a:pt x="60" y="15"/>
                  <a:pt x="60" y="15"/>
                </a:cubicBezTo>
                <a:cubicBezTo>
                  <a:pt x="60" y="15"/>
                  <a:pt x="60" y="15"/>
                  <a:pt x="60" y="15"/>
                </a:cubicBezTo>
                <a:cubicBezTo>
                  <a:pt x="60" y="15"/>
                  <a:pt x="59" y="15"/>
                  <a:pt x="59" y="15"/>
                </a:cubicBezTo>
                <a:cubicBezTo>
                  <a:pt x="59" y="15"/>
                  <a:pt x="59" y="15"/>
                  <a:pt x="59" y="15"/>
                </a:cubicBezTo>
                <a:cubicBezTo>
                  <a:pt x="58" y="15"/>
                  <a:pt x="58" y="15"/>
                  <a:pt x="58" y="15"/>
                </a:cubicBezTo>
                <a:cubicBezTo>
                  <a:pt x="56" y="18"/>
                  <a:pt x="55" y="23"/>
                  <a:pt x="54" y="27"/>
                </a:cubicBezTo>
                <a:lnTo>
                  <a:pt x="56" y="29"/>
                </a:lnTo>
                <a:close/>
                <a:moveTo>
                  <a:pt x="74" y="33"/>
                </a:moveTo>
                <a:cubicBezTo>
                  <a:pt x="73" y="33"/>
                  <a:pt x="71" y="33"/>
                  <a:pt x="70" y="33"/>
                </a:cubicBezTo>
                <a:cubicBezTo>
                  <a:pt x="67" y="33"/>
                  <a:pt x="64" y="33"/>
                  <a:pt x="61" y="34"/>
                </a:cubicBezTo>
                <a:cubicBezTo>
                  <a:pt x="61" y="35"/>
                  <a:pt x="61" y="35"/>
                  <a:pt x="61" y="35"/>
                </a:cubicBezTo>
                <a:cubicBezTo>
                  <a:pt x="61" y="36"/>
                  <a:pt x="61" y="36"/>
                  <a:pt x="61" y="36"/>
                </a:cubicBezTo>
                <a:cubicBezTo>
                  <a:pt x="62" y="36"/>
                  <a:pt x="63" y="36"/>
                  <a:pt x="66" y="37"/>
                </a:cubicBezTo>
                <a:cubicBezTo>
                  <a:pt x="68" y="37"/>
                  <a:pt x="71"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8"/>
                  <a:pt x="74" y="38"/>
                </a:cubicBezTo>
                <a:cubicBezTo>
                  <a:pt x="74" y="38"/>
                  <a:pt x="74" y="37"/>
                  <a:pt x="74" y="37"/>
                </a:cubicBezTo>
                <a:cubicBezTo>
                  <a:pt x="74" y="37"/>
                  <a:pt x="74" y="37"/>
                  <a:pt x="74" y="37"/>
                </a:cubicBezTo>
                <a:cubicBezTo>
                  <a:pt x="74" y="37"/>
                  <a:pt x="74" y="37"/>
                  <a:pt x="74" y="37"/>
                </a:cubicBezTo>
                <a:cubicBezTo>
                  <a:pt x="74" y="36"/>
                  <a:pt x="74" y="36"/>
                  <a:pt x="74" y="35"/>
                </a:cubicBezTo>
                <a:cubicBezTo>
                  <a:pt x="74" y="34"/>
                  <a:pt x="74" y="34"/>
                  <a:pt x="74" y="33"/>
                </a:cubicBezTo>
                <a:cubicBezTo>
                  <a:pt x="74" y="33"/>
                  <a:pt x="74" y="33"/>
                  <a:pt x="74" y="33"/>
                </a:cubicBezTo>
                <a:close/>
                <a:moveTo>
                  <a:pt x="32" y="38"/>
                </a:moveTo>
                <a:cubicBezTo>
                  <a:pt x="32" y="38"/>
                  <a:pt x="32" y="38"/>
                  <a:pt x="32" y="38"/>
                </a:cubicBezTo>
                <a:cubicBezTo>
                  <a:pt x="32" y="38"/>
                  <a:pt x="32" y="38"/>
                  <a:pt x="32" y="37"/>
                </a:cubicBezTo>
                <a:cubicBezTo>
                  <a:pt x="32" y="37"/>
                  <a:pt x="32" y="37"/>
                  <a:pt x="32" y="37"/>
                </a:cubicBezTo>
                <a:cubicBezTo>
                  <a:pt x="32" y="37"/>
                  <a:pt x="32" y="37"/>
                  <a:pt x="32" y="37"/>
                </a:cubicBezTo>
                <a:cubicBezTo>
                  <a:pt x="32" y="37"/>
                  <a:pt x="32" y="38"/>
                  <a:pt x="32" y="38"/>
                </a:cubicBezTo>
                <a:close/>
                <a:moveTo>
                  <a:pt x="56" y="29"/>
                </a:moveTo>
                <a:cubicBezTo>
                  <a:pt x="55" y="28"/>
                  <a:pt x="55" y="28"/>
                  <a:pt x="55" y="28"/>
                </a:cubicBezTo>
                <a:cubicBezTo>
                  <a:pt x="55" y="28"/>
                  <a:pt x="55" y="28"/>
                  <a:pt x="55" y="28"/>
                </a:cubicBezTo>
                <a:cubicBezTo>
                  <a:pt x="55" y="29"/>
                  <a:pt x="55" y="29"/>
                  <a:pt x="55" y="29"/>
                </a:cubicBezTo>
                <a:lnTo>
                  <a:pt x="56" y="29"/>
                </a:lnTo>
                <a:close/>
                <a:moveTo>
                  <a:pt x="52" y="28"/>
                </a:moveTo>
                <a:cubicBezTo>
                  <a:pt x="51" y="28"/>
                  <a:pt x="51" y="28"/>
                  <a:pt x="51" y="28"/>
                </a:cubicBezTo>
                <a:cubicBezTo>
                  <a:pt x="50" y="29"/>
                  <a:pt x="50" y="29"/>
                  <a:pt x="50" y="29"/>
                </a:cubicBezTo>
                <a:cubicBezTo>
                  <a:pt x="51" y="29"/>
                  <a:pt x="51" y="29"/>
                  <a:pt x="51" y="29"/>
                </a:cubicBezTo>
                <a:lnTo>
                  <a:pt x="52" y="28"/>
                </a:lnTo>
                <a:close/>
                <a:moveTo>
                  <a:pt x="50" y="42"/>
                </a:moveTo>
                <a:cubicBezTo>
                  <a:pt x="51" y="42"/>
                  <a:pt x="51" y="42"/>
                  <a:pt x="51" y="42"/>
                </a:cubicBezTo>
                <a:cubicBezTo>
                  <a:pt x="52" y="42"/>
                  <a:pt x="52" y="42"/>
                  <a:pt x="52" y="42"/>
                </a:cubicBezTo>
                <a:cubicBezTo>
                  <a:pt x="51" y="42"/>
                  <a:pt x="51" y="42"/>
                  <a:pt x="51" y="42"/>
                </a:cubicBezTo>
                <a:lnTo>
                  <a:pt x="50" y="42"/>
                </a:lnTo>
                <a:close/>
                <a:moveTo>
                  <a:pt x="56" y="56"/>
                </a:moveTo>
                <a:cubicBezTo>
                  <a:pt x="56" y="56"/>
                  <a:pt x="56" y="56"/>
                  <a:pt x="56" y="56"/>
                </a:cubicBezTo>
                <a:cubicBezTo>
                  <a:pt x="56" y="56"/>
                  <a:pt x="56" y="56"/>
                  <a:pt x="56" y="56"/>
                </a:cubicBezTo>
                <a:cubicBezTo>
                  <a:pt x="56" y="56"/>
                  <a:pt x="56" y="56"/>
                  <a:pt x="56" y="56"/>
                </a:cubicBezTo>
                <a:cubicBezTo>
                  <a:pt x="56" y="56"/>
                  <a:pt x="56" y="56"/>
                  <a:pt x="57" y="56"/>
                </a:cubicBezTo>
                <a:cubicBezTo>
                  <a:pt x="57" y="56"/>
                  <a:pt x="57" y="56"/>
                  <a:pt x="57" y="56"/>
                </a:cubicBezTo>
                <a:cubicBezTo>
                  <a:pt x="56" y="56"/>
                  <a:pt x="56" y="56"/>
                  <a:pt x="56" y="56"/>
                </a:cubicBezTo>
                <a:close/>
                <a:moveTo>
                  <a:pt x="49" y="56"/>
                </a:moveTo>
                <a:cubicBezTo>
                  <a:pt x="49" y="56"/>
                  <a:pt x="50" y="56"/>
                  <a:pt x="50" y="56"/>
                </a:cubicBezTo>
                <a:cubicBezTo>
                  <a:pt x="50" y="56"/>
                  <a:pt x="49" y="56"/>
                  <a:pt x="49" y="56"/>
                </a:cubicBezTo>
                <a:cubicBezTo>
                  <a:pt x="49" y="56"/>
                  <a:pt x="49" y="56"/>
                  <a:pt x="49" y="56"/>
                </a:cubicBezTo>
                <a:close/>
                <a:moveTo>
                  <a:pt x="56" y="56"/>
                </a:moveTo>
                <a:cubicBezTo>
                  <a:pt x="56" y="56"/>
                  <a:pt x="56" y="56"/>
                  <a:pt x="56" y="56"/>
                </a:cubicBezTo>
                <a:cubicBezTo>
                  <a:pt x="56" y="55"/>
                  <a:pt x="56" y="55"/>
                  <a:pt x="56" y="55"/>
                </a:cubicBezTo>
                <a:cubicBezTo>
                  <a:pt x="54" y="49"/>
                  <a:pt x="54" y="43"/>
                  <a:pt x="54" y="43"/>
                </a:cubicBezTo>
                <a:cubicBezTo>
                  <a:pt x="54" y="42"/>
                  <a:pt x="54" y="42"/>
                  <a:pt x="54" y="42"/>
                </a:cubicBezTo>
                <a:cubicBezTo>
                  <a:pt x="55" y="42"/>
                  <a:pt x="55" y="42"/>
                  <a:pt x="55" y="42"/>
                </a:cubicBezTo>
                <a:cubicBezTo>
                  <a:pt x="52" y="42"/>
                  <a:pt x="52" y="42"/>
                  <a:pt x="52" y="42"/>
                </a:cubicBezTo>
                <a:cubicBezTo>
                  <a:pt x="53" y="43"/>
                  <a:pt x="53" y="43"/>
                  <a:pt x="53" y="43"/>
                </a:cubicBezTo>
                <a:cubicBezTo>
                  <a:pt x="53" y="43"/>
                  <a:pt x="53" y="43"/>
                  <a:pt x="53" y="43"/>
                </a:cubicBezTo>
                <a:cubicBezTo>
                  <a:pt x="53" y="43"/>
                  <a:pt x="53" y="43"/>
                  <a:pt x="53" y="43"/>
                </a:cubicBezTo>
                <a:cubicBezTo>
                  <a:pt x="52" y="48"/>
                  <a:pt x="51" y="52"/>
                  <a:pt x="49" y="56"/>
                </a:cubicBezTo>
                <a:cubicBezTo>
                  <a:pt x="50" y="56"/>
                  <a:pt x="50" y="56"/>
                  <a:pt x="50" y="56"/>
                </a:cubicBezTo>
                <a:cubicBezTo>
                  <a:pt x="51" y="56"/>
                  <a:pt x="52" y="56"/>
                  <a:pt x="53" y="56"/>
                </a:cubicBezTo>
                <a:cubicBezTo>
                  <a:pt x="54" y="56"/>
                  <a:pt x="55" y="56"/>
                  <a:pt x="56" y="56"/>
                </a:cubicBezTo>
                <a:cubicBezTo>
                  <a:pt x="56" y="56"/>
                  <a:pt x="56" y="56"/>
                  <a:pt x="56" y="56"/>
                </a:cubicBezTo>
                <a:cubicBezTo>
                  <a:pt x="56" y="56"/>
                  <a:pt x="56" y="56"/>
                  <a:pt x="56" y="56"/>
                </a:cubicBezTo>
                <a:close/>
                <a:moveTo>
                  <a:pt x="51" y="56"/>
                </a:moveTo>
                <a:cubicBezTo>
                  <a:pt x="50" y="56"/>
                  <a:pt x="50" y="56"/>
                  <a:pt x="50" y="56"/>
                </a:cubicBezTo>
                <a:cubicBezTo>
                  <a:pt x="50" y="56"/>
                  <a:pt x="50" y="56"/>
                  <a:pt x="50" y="56"/>
                </a:cubicBezTo>
                <a:cubicBezTo>
                  <a:pt x="50" y="56"/>
                  <a:pt x="50" y="56"/>
                  <a:pt x="51" y="56"/>
                </a:cubicBezTo>
                <a:close/>
                <a:moveTo>
                  <a:pt x="60" y="55"/>
                </a:moveTo>
                <a:cubicBezTo>
                  <a:pt x="60" y="55"/>
                  <a:pt x="60" y="55"/>
                  <a:pt x="60" y="55"/>
                </a:cubicBezTo>
                <a:cubicBezTo>
                  <a:pt x="60" y="55"/>
                  <a:pt x="60" y="55"/>
                  <a:pt x="60" y="55"/>
                </a:cubicBezTo>
                <a:cubicBezTo>
                  <a:pt x="60" y="55"/>
                  <a:pt x="60" y="55"/>
                  <a:pt x="60" y="55"/>
                </a:cubicBezTo>
                <a:close/>
                <a:moveTo>
                  <a:pt x="59" y="55"/>
                </a:moveTo>
                <a:cubicBezTo>
                  <a:pt x="60" y="55"/>
                  <a:pt x="60" y="55"/>
                  <a:pt x="60" y="55"/>
                </a:cubicBezTo>
                <a:cubicBezTo>
                  <a:pt x="60" y="55"/>
                  <a:pt x="60" y="55"/>
                  <a:pt x="60" y="55"/>
                </a:cubicBezTo>
                <a:cubicBezTo>
                  <a:pt x="60" y="55"/>
                  <a:pt x="60" y="55"/>
                  <a:pt x="59" y="55"/>
                </a:cubicBezTo>
                <a:close/>
                <a:moveTo>
                  <a:pt x="60" y="55"/>
                </a:moveTo>
                <a:cubicBezTo>
                  <a:pt x="60" y="55"/>
                  <a:pt x="60" y="55"/>
                  <a:pt x="60" y="55"/>
                </a:cubicBezTo>
                <a:cubicBezTo>
                  <a:pt x="61" y="55"/>
                  <a:pt x="61" y="54"/>
                  <a:pt x="61" y="54"/>
                </a:cubicBezTo>
                <a:cubicBezTo>
                  <a:pt x="61" y="54"/>
                  <a:pt x="61" y="54"/>
                  <a:pt x="61" y="54"/>
                </a:cubicBezTo>
                <a:cubicBezTo>
                  <a:pt x="61" y="54"/>
                  <a:pt x="61" y="55"/>
                  <a:pt x="60" y="55"/>
                </a:cubicBezTo>
                <a:close/>
                <a:moveTo>
                  <a:pt x="32" y="32"/>
                </a:moveTo>
                <a:cubicBezTo>
                  <a:pt x="32" y="32"/>
                  <a:pt x="32" y="32"/>
                  <a:pt x="32" y="32"/>
                </a:cubicBezTo>
                <a:cubicBezTo>
                  <a:pt x="32" y="32"/>
                  <a:pt x="32" y="32"/>
                  <a:pt x="32" y="32"/>
                </a:cubicBezTo>
                <a:cubicBezTo>
                  <a:pt x="32" y="32"/>
                  <a:pt x="32" y="32"/>
                  <a:pt x="33" y="31"/>
                </a:cubicBezTo>
                <a:cubicBezTo>
                  <a:pt x="33" y="31"/>
                  <a:pt x="33" y="31"/>
                  <a:pt x="33" y="31"/>
                </a:cubicBezTo>
                <a:cubicBezTo>
                  <a:pt x="33" y="31"/>
                  <a:pt x="32" y="32"/>
                  <a:pt x="32" y="32"/>
                </a:cubicBezTo>
                <a:close/>
                <a:moveTo>
                  <a:pt x="56" y="42"/>
                </a:moveTo>
                <a:cubicBezTo>
                  <a:pt x="55" y="42"/>
                  <a:pt x="55" y="42"/>
                  <a:pt x="55" y="42"/>
                </a:cubicBezTo>
                <a:cubicBezTo>
                  <a:pt x="55" y="42"/>
                  <a:pt x="55" y="42"/>
                  <a:pt x="55" y="42"/>
                </a:cubicBezTo>
                <a:cubicBezTo>
                  <a:pt x="55" y="42"/>
                  <a:pt x="55" y="42"/>
                  <a:pt x="55" y="42"/>
                </a:cubicBezTo>
                <a:lnTo>
                  <a:pt x="56" y="42"/>
                </a:lnTo>
                <a:close/>
                <a:moveTo>
                  <a:pt x="58" y="30"/>
                </a:moveTo>
                <a:cubicBezTo>
                  <a:pt x="59" y="31"/>
                  <a:pt x="59" y="31"/>
                  <a:pt x="59" y="31"/>
                </a:cubicBezTo>
                <a:cubicBezTo>
                  <a:pt x="58" y="30"/>
                  <a:pt x="58" y="30"/>
                  <a:pt x="58" y="30"/>
                </a:cubicBezTo>
                <a:close/>
                <a:moveTo>
                  <a:pt x="60" y="55"/>
                </a:moveTo>
                <a:cubicBezTo>
                  <a:pt x="60" y="55"/>
                  <a:pt x="60" y="55"/>
                  <a:pt x="60" y="55"/>
                </a:cubicBezTo>
                <a:cubicBezTo>
                  <a:pt x="60" y="55"/>
                  <a:pt x="60" y="55"/>
                  <a:pt x="60" y="55"/>
                </a:cubicBezTo>
                <a:cubicBezTo>
                  <a:pt x="61" y="55"/>
                  <a:pt x="61" y="54"/>
                  <a:pt x="61" y="54"/>
                </a:cubicBezTo>
                <a:cubicBezTo>
                  <a:pt x="61" y="54"/>
                  <a:pt x="61" y="54"/>
                  <a:pt x="61" y="54"/>
                </a:cubicBezTo>
                <a:cubicBezTo>
                  <a:pt x="60" y="50"/>
                  <a:pt x="59" y="46"/>
                  <a:pt x="57" y="42"/>
                </a:cubicBezTo>
                <a:cubicBezTo>
                  <a:pt x="55" y="42"/>
                  <a:pt x="55" y="42"/>
                  <a:pt x="55" y="42"/>
                </a:cubicBezTo>
                <a:cubicBezTo>
                  <a:pt x="57" y="42"/>
                  <a:pt x="57" y="42"/>
                  <a:pt x="57" y="42"/>
                </a:cubicBezTo>
                <a:cubicBezTo>
                  <a:pt x="57" y="42"/>
                  <a:pt x="57" y="42"/>
                  <a:pt x="57" y="42"/>
                </a:cubicBezTo>
                <a:cubicBezTo>
                  <a:pt x="55" y="43"/>
                  <a:pt x="55" y="43"/>
                  <a:pt x="55" y="43"/>
                </a:cubicBezTo>
                <a:cubicBezTo>
                  <a:pt x="55" y="44"/>
                  <a:pt x="55" y="49"/>
                  <a:pt x="56" y="55"/>
                </a:cubicBezTo>
                <a:cubicBezTo>
                  <a:pt x="56" y="55"/>
                  <a:pt x="57" y="55"/>
                  <a:pt x="57" y="56"/>
                </a:cubicBezTo>
                <a:cubicBezTo>
                  <a:pt x="57" y="56"/>
                  <a:pt x="57" y="56"/>
                  <a:pt x="57" y="56"/>
                </a:cubicBezTo>
                <a:cubicBezTo>
                  <a:pt x="57" y="56"/>
                  <a:pt x="57" y="56"/>
                  <a:pt x="57" y="56"/>
                </a:cubicBezTo>
                <a:cubicBezTo>
                  <a:pt x="57" y="56"/>
                  <a:pt x="57" y="56"/>
                  <a:pt x="57" y="56"/>
                </a:cubicBezTo>
                <a:cubicBezTo>
                  <a:pt x="58" y="55"/>
                  <a:pt x="58" y="55"/>
                  <a:pt x="58" y="55"/>
                </a:cubicBezTo>
                <a:cubicBezTo>
                  <a:pt x="58" y="55"/>
                  <a:pt x="58" y="55"/>
                  <a:pt x="58" y="55"/>
                </a:cubicBezTo>
                <a:cubicBezTo>
                  <a:pt x="58" y="55"/>
                  <a:pt x="58" y="55"/>
                  <a:pt x="58" y="55"/>
                </a:cubicBezTo>
                <a:cubicBezTo>
                  <a:pt x="58" y="55"/>
                  <a:pt x="58" y="55"/>
                  <a:pt x="58" y="55"/>
                </a:cubicBezTo>
                <a:cubicBezTo>
                  <a:pt x="59" y="55"/>
                  <a:pt x="59" y="55"/>
                  <a:pt x="59" y="55"/>
                </a:cubicBezTo>
                <a:cubicBezTo>
                  <a:pt x="59" y="55"/>
                  <a:pt x="59" y="55"/>
                  <a:pt x="59" y="55"/>
                </a:cubicBezTo>
                <a:cubicBezTo>
                  <a:pt x="59" y="55"/>
                  <a:pt x="59" y="55"/>
                  <a:pt x="59" y="55"/>
                </a:cubicBezTo>
                <a:cubicBezTo>
                  <a:pt x="60" y="55"/>
                  <a:pt x="60" y="55"/>
                  <a:pt x="60" y="55"/>
                </a:cubicBezTo>
                <a:close/>
                <a:moveTo>
                  <a:pt x="61" y="54"/>
                </a:moveTo>
                <a:cubicBezTo>
                  <a:pt x="62" y="54"/>
                  <a:pt x="62" y="54"/>
                  <a:pt x="62" y="54"/>
                </a:cubicBezTo>
                <a:cubicBezTo>
                  <a:pt x="62" y="54"/>
                  <a:pt x="62" y="54"/>
                  <a:pt x="62" y="54"/>
                </a:cubicBezTo>
                <a:cubicBezTo>
                  <a:pt x="62" y="54"/>
                  <a:pt x="62" y="54"/>
                  <a:pt x="62" y="54"/>
                </a:cubicBezTo>
                <a:cubicBezTo>
                  <a:pt x="62" y="54"/>
                  <a:pt x="62" y="54"/>
                  <a:pt x="62" y="54"/>
                </a:cubicBezTo>
                <a:cubicBezTo>
                  <a:pt x="62" y="54"/>
                  <a:pt x="62" y="54"/>
                  <a:pt x="61" y="54"/>
                </a:cubicBezTo>
                <a:close/>
                <a:moveTo>
                  <a:pt x="49" y="56"/>
                </a:moveTo>
                <a:cubicBezTo>
                  <a:pt x="49" y="56"/>
                  <a:pt x="49" y="56"/>
                  <a:pt x="49" y="56"/>
                </a:cubicBezTo>
                <a:cubicBezTo>
                  <a:pt x="49" y="56"/>
                  <a:pt x="49" y="56"/>
                  <a:pt x="49" y="56"/>
                </a:cubicBezTo>
                <a:cubicBezTo>
                  <a:pt x="49" y="56"/>
                  <a:pt x="49" y="56"/>
                  <a:pt x="49" y="56"/>
                </a:cubicBezTo>
                <a:cubicBezTo>
                  <a:pt x="49" y="56"/>
                  <a:pt x="49" y="56"/>
                  <a:pt x="49" y="56"/>
                </a:cubicBezTo>
                <a:close/>
                <a:moveTo>
                  <a:pt x="47" y="55"/>
                </a:moveTo>
                <a:cubicBezTo>
                  <a:pt x="47" y="55"/>
                  <a:pt x="47" y="55"/>
                  <a:pt x="47" y="55"/>
                </a:cubicBezTo>
                <a:cubicBezTo>
                  <a:pt x="47" y="55"/>
                  <a:pt x="47" y="55"/>
                  <a:pt x="47" y="55"/>
                </a:cubicBezTo>
                <a:cubicBezTo>
                  <a:pt x="47" y="55"/>
                  <a:pt x="47" y="55"/>
                  <a:pt x="47" y="55"/>
                </a:cubicBezTo>
                <a:close/>
                <a:moveTo>
                  <a:pt x="47" y="55"/>
                </a:moveTo>
                <a:cubicBezTo>
                  <a:pt x="47" y="55"/>
                  <a:pt x="48" y="55"/>
                  <a:pt x="48" y="55"/>
                </a:cubicBezTo>
                <a:cubicBezTo>
                  <a:pt x="48" y="55"/>
                  <a:pt x="48" y="55"/>
                  <a:pt x="48" y="55"/>
                </a:cubicBezTo>
                <a:cubicBezTo>
                  <a:pt x="47" y="55"/>
                  <a:pt x="47" y="55"/>
                  <a:pt x="47" y="55"/>
                </a:cubicBezTo>
                <a:close/>
                <a:moveTo>
                  <a:pt x="32" y="37"/>
                </a:moveTo>
                <a:cubicBezTo>
                  <a:pt x="32" y="37"/>
                  <a:pt x="32" y="37"/>
                  <a:pt x="32" y="37"/>
                </a:cubicBezTo>
                <a:cubicBezTo>
                  <a:pt x="32" y="37"/>
                  <a:pt x="32" y="37"/>
                  <a:pt x="32" y="37"/>
                </a:cubicBezTo>
                <a:cubicBezTo>
                  <a:pt x="32" y="37"/>
                  <a:pt x="32" y="37"/>
                  <a:pt x="32" y="37"/>
                </a:cubicBezTo>
                <a:close/>
                <a:moveTo>
                  <a:pt x="49" y="56"/>
                </a:moveTo>
                <a:cubicBezTo>
                  <a:pt x="49" y="56"/>
                  <a:pt x="49" y="56"/>
                  <a:pt x="49" y="56"/>
                </a:cubicBezTo>
                <a:cubicBezTo>
                  <a:pt x="49" y="56"/>
                  <a:pt x="49" y="56"/>
                  <a:pt x="49" y="56"/>
                </a:cubicBezTo>
                <a:cubicBezTo>
                  <a:pt x="49" y="56"/>
                  <a:pt x="49" y="56"/>
                  <a:pt x="49" y="56"/>
                </a:cubicBezTo>
                <a:close/>
                <a:moveTo>
                  <a:pt x="61" y="54"/>
                </a:moveTo>
                <a:cubicBezTo>
                  <a:pt x="61" y="54"/>
                  <a:pt x="61" y="54"/>
                  <a:pt x="61" y="54"/>
                </a:cubicBezTo>
                <a:cubicBezTo>
                  <a:pt x="61" y="54"/>
                  <a:pt x="61" y="54"/>
                  <a:pt x="61" y="54"/>
                </a:cubicBezTo>
                <a:cubicBezTo>
                  <a:pt x="61" y="54"/>
                  <a:pt x="61" y="54"/>
                  <a:pt x="61" y="54"/>
                </a:cubicBezTo>
                <a:close/>
                <a:moveTo>
                  <a:pt x="57" y="56"/>
                </a:moveTo>
                <a:cubicBezTo>
                  <a:pt x="57" y="56"/>
                  <a:pt x="57" y="56"/>
                  <a:pt x="57" y="56"/>
                </a:cubicBezTo>
                <a:cubicBezTo>
                  <a:pt x="57" y="56"/>
                  <a:pt x="58" y="56"/>
                  <a:pt x="58" y="55"/>
                </a:cubicBezTo>
                <a:cubicBezTo>
                  <a:pt x="58" y="55"/>
                  <a:pt x="58" y="56"/>
                  <a:pt x="57" y="56"/>
                </a:cubicBezTo>
                <a:cubicBezTo>
                  <a:pt x="57" y="56"/>
                  <a:pt x="57" y="56"/>
                  <a:pt x="57" y="56"/>
                </a:cubicBezTo>
                <a:close/>
                <a:moveTo>
                  <a:pt x="58" y="41"/>
                </a:moveTo>
                <a:cubicBezTo>
                  <a:pt x="58" y="40"/>
                  <a:pt x="58" y="40"/>
                  <a:pt x="58" y="40"/>
                </a:cubicBezTo>
                <a:cubicBezTo>
                  <a:pt x="57" y="42"/>
                  <a:pt x="57" y="42"/>
                  <a:pt x="57" y="42"/>
                </a:cubicBezTo>
                <a:cubicBezTo>
                  <a:pt x="58" y="42"/>
                  <a:pt x="58" y="42"/>
                  <a:pt x="58" y="42"/>
                </a:cubicBezTo>
                <a:cubicBezTo>
                  <a:pt x="58" y="42"/>
                  <a:pt x="58" y="42"/>
                  <a:pt x="58" y="42"/>
                </a:cubicBezTo>
                <a:cubicBezTo>
                  <a:pt x="60" y="46"/>
                  <a:pt x="61" y="50"/>
                  <a:pt x="62" y="54"/>
                </a:cubicBezTo>
                <a:cubicBezTo>
                  <a:pt x="62" y="54"/>
                  <a:pt x="62" y="54"/>
                  <a:pt x="62" y="54"/>
                </a:cubicBezTo>
                <a:cubicBezTo>
                  <a:pt x="64" y="53"/>
                  <a:pt x="66" y="52"/>
                  <a:pt x="67" y="50"/>
                </a:cubicBezTo>
                <a:cubicBezTo>
                  <a:pt x="67" y="50"/>
                  <a:pt x="67" y="50"/>
                  <a:pt x="67" y="50"/>
                </a:cubicBezTo>
                <a:cubicBezTo>
                  <a:pt x="62" y="46"/>
                  <a:pt x="58" y="41"/>
                  <a:pt x="58" y="41"/>
                </a:cubicBezTo>
                <a:close/>
                <a:moveTo>
                  <a:pt x="62" y="54"/>
                </a:moveTo>
                <a:cubicBezTo>
                  <a:pt x="64" y="53"/>
                  <a:pt x="66" y="52"/>
                  <a:pt x="67" y="50"/>
                </a:cubicBezTo>
                <a:cubicBezTo>
                  <a:pt x="66" y="52"/>
                  <a:pt x="64" y="53"/>
                  <a:pt x="62" y="54"/>
                </a:cubicBezTo>
                <a:close/>
                <a:moveTo>
                  <a:pt x="50" y="42"/>
                </a:moveTo>
                <a:cubicBezTo>
                  <a:pt x="48" y="40"/>
                  <a:pt x="48" y="40"/>
                  <a:pt x="48" y="40"/>
                </a:cubicBezTo>
                <a:cubicBezTo>
                  <a:pt x="48" y="40"/>
                  <a:pt x="48" y="40"/>
                  <a:pt x="48" y="40"/>
                </a:cubicBezTo>
                <a:cubicBezTo>
                  <a:pt x="48" y="41"/>
                  <a:pt x="48" y="41"/>
                  <a:pt x="48" y="41"/>
                </a:cubicBezTo>
                <a:cubicBezTo>
                  <a:pt x="48" y="41"/>
                  <a:pt x="48" y="41"/>
                  <a:pt x="48" y="41"/>
                </a:cubicBezTo>
                <a:cubicBezTo>
                  <a:pt x="48" y="42"/>
                  <a:pt x="48" y="42"/>
                  <a:pt x="48" y="42"/>
                </a:cubicBezTo>
                <a:cubicBezTo>
                  <a:pt x="45" y="45"/>
                  <a:pt x="41" y="47"/>
                  <a:pt x="38" y="50"/>
                </a:cubicBezTo>
                <a:cubicBezTo>
                  <a:pt x="38" y="50"/>
                  <a:pt x="38" y="50"/>
                  <a:pt x="38" y="50"/>
                </a:cubicBezTo>
                <a:cubicBezTo>
                  <a:pt x="40" y="51"/>
                  <a:pt x="41" y="52"/>
                  <a:pt x="43" y="53"/>
                </a:cubicBezTo>
                <a:cubicBezTo>
                  <a:pt x="46" y="47"/>
                  <a:pt x="50" y="42"/>
                  <a:pt x="50" y="42"/>
                </a:cubicBezTo>
                <a:cubicBezTo>
                  <a:pt x="50" y="42"/>
                  <a:pt x="50" y="42"/>
                  <a:pt x="50" y="42"/>
                </a:cubicBezTo>
                <a:cubicBezTo>
                  <a:pt x="50" y="42"/>
                  <a:pt x="50" y="42"/>
                  <a:pt x="50" y="42"/>
                </a:cubicBezTo>
                <a:close/>
                <a:moveTo>
                  <a:pt x="68" y="50"/>
                </a:moveTo>
                <a:cubicBezTo>
                  <a:pt x="68" y="50"/>
                  <a:pt x="68" y="50"/>
                  <a:pt x="68" y="50"/>
                </a:cubicBezTo>
                <a:cubicBezTo>
                  <a:pt x="68" y="50"/>
                  <a:pt x="68" y="50"/>
                  <a:pt x="68" y="50"/>
                </a:cubicBezTo>
                <a:cubicBezTo>
                  <a:pt x="68" y="50"/>
                  <a:pt x="68" y="50"/>
                  <a:pt x="68" y="50"/>
                </a:cubicBezTo>
                <a:close/>
                <a:moveTo>
                  <a:pt x="68" y="50"/>
                </a:moveTo>
                <a:cubicBezTo>
                  <a:pt x="68" y="50"/>
                  <a:pt x="68" y="50"/>
                  <a:pt x="68" y="50"/>
                </a:cubicBezTo>
                <a:cubicBezTo>
                  <a:pt x="68" y="50"/>
                  <a:pt x="68" y="50"/>
                  <a:pt x="68" y="50"/>
                </a:cubicBezTo>
                <a:cubicBezTo>
                  <a:pt x="68" y="50"/>
                  <a:pt x="68" y="50"/>
                  <a:pt x="68" y="50"/>
                </a:cubicBezTo>
                <a:close/>
                <a:moveTo>
                  <a:pt x="43" y="54"/>
                </a:moveTo>
                <a:cubicBezTo>
                  <a:pt x="43" y="54"/>
                  <a:pt x="43" y="54"/>
                  <a:pt x="43" y="54"/>
                </a:cubicBezTo>
                <a:cubicBezTo>
                  <a:pt x="43" y="54"/>
                  <a:pt x="43" y="54"/>
                  <a:pt x="43" y="54"/>
                </a:cubicBezTo>
                <a:cubicBezTo>
                  <a:pt x="44" y="54"/>
                  <a:pt x="44" y="54"/>
                  <a:pt x="44" y="54"/>
                </a:cubicBezTo>
                <a:cubicBezTo>
                  <a:pt x="44" y="54"/>
                  <a:pt x="43" y="54"/>
                  <a:pt x="43" y="54"/>
                </a:cubicBezTo>
                <a:close/>
                <a:moveTo>
                  <a:pt x="43" y="53"/>
                </a:moveTo>
                <a:cubicBezTo>
                  <a:pt x="43" y="54"/>
                  <a:pt x="43" y="54"/>
                  <a:pt x="43" y="54"/>
                </a:cubicBezTo>
                <a:cubicBezTo>
                  <a:pt x="43" y="54"/>
                  <a:pt x="43" y="54"/>
                  <a:pt x="43" y="53"/>
                </a:cubicBezTo>
                <a:cubicBezTo>
                  <a:pt x="43" y="53"/>
                  <a:pt x="43" y="53"/>
                  <a:pt x="43" y="53"/>
                </a:cubicBezTo>
                <a:close/>
                <a:moveTo>
                  <a:pt x="50" y="42"/>
                </a:moveTo>
                <a:cubicBezTo>
                  <a:pt x="51" y="42"/>
                  <a:pt x="51" y="42"/>
                  <a:pt x="51" y="42"/>
                </a:cubicBezTo>
                <a:cubicBezTo>
                  <a:pt x="50" y="42"/>
                  <a:pt x="50" y="42"/>
                  <a:pt x="50" y="42"/>
                </a:cubicBezTo>
                <a:cubicBezTo>
                  <a:pt x="50" y="43"/>
                  <a:pt x="48" y="46"/>
                  <a:pt x="46" y="49"/>
                </a:cubicBezTo>
                <a:cubicBezTo>
                  <a:pt x="45" y="51"/>
                  <a:pt x="44" y="52"/>
                  <a:pt x="44" y="54"/>
                </a:cubicBezTo>
                <a:cubicBezTo>
                  <a:pt x="44" y="54"/>
                  <a:pt x="44" y="54"/>
                  <a:pt x="44" y="54"/>
                </a:cubicBezTo>
                <a:cubicBezTo>
                  <a:pt x="44" y="54"/>
                  <a:pt x="45" y="54"/>
                  <a:pt x="45" y="54"/>
                </a:cubicBezTo>
                <a:cubicBezTo>
                  <a:pt x="45" y="54"/>
                  <a:pt x="45" y="54"/>
                  <a:pt x="45" y="55"/>
                </a:cubicBezTo>
                <a:cubicBezTo>
                  <a:pt x="46" y="55"/>
                  <a:pt x="46" y="55"/>
                  <a:pt x="46" y="55"/>
                </a:cubicBezTo>
                <a:cubicBezTo>
                  <a:pt x="46" y="55"/>
                  <a:pt x="46" y="55"/>
                  <a:pt x="46" y="55"/>
                </a:cubicBezTo>
                <a:cubicBezTo>
                  <a:pt x="47" y="55"/>
                  <a:pt x="47" y="55"/>
                  <a:pt x="47" y="55"/>
                </a:cubicBezTo>
                <a:cubicBezTo>
                  <a:pt x="47" y="55"/>
                  <a:pt x="47" y="55"/>
                  <a:pt x="48" y="55"/>
                </a:cubicBezTo>
                <a:cubicBezTo>
                  <a:pt x="48" y="55"/>
                  <a:pt x="48" y="55"/>
                  <a:pt x="49" y="56"/>
                </a:cubicBezTo>
                <a:cubicBezTo>
                  <a:pt x="50" y="52"/>
                  <a:pt x="51" y="48"/>
                  <a:pt x="52" y="43"/>
                </a:cubicBezTo>
                <a:lnTo>
                  <a:pt x="50" y="42"/>
                </a:lnTo>
                <a:close/>
                <a:moveTo>
                  <a:pt x="50" y="14"/>
                </a:moveTo>
                <a:cubicBezTo>
                  <a:pt x="50" y="14"/>
                  <a:pt x="50" y="14"/>
                  <a:pt x="50" y="14"/>
                </a:cubicBezTo>
                <a:cubicBezTo>
                  <a:pt x="50" y="14"/>
                  <a:pt x="50" y="14"/>
                  <a:pt x="50" y="14"/>
                </a:cubicBezTo>
                <a:cubicBezTo>
                  <a:pt x="50" y="14"/>
                  <a:pt x="50" y="14"/>
                  <a:pt x="50" y="14"/>
                </a:cubicBezTo>
                <a:cubicBezTo>
                  <a:pt x="50" y="14"/>
                  <a:pt x="50" y="14"/>
                  <a:pt x="50" y="14"/>
                </a:cubicBezTo>
                <a:close/>
                <a:moveTo>
                  <a:pt x="60" y="15"/>
                </a:moveTo>
                <a:cubicBezTo>
                  <a:pt x="60" y="15"/>
                  <a:pt x="60" y="15"/>
                  <a:pt x="60" y="15"/>
                </a:cubicBezTo>
                <a:cubicBezTo>
                  <a:pt x="60" y="15"/>
                  <a:pt x="60" y="15"/>
                  <a:pt x="60" y="15"/>
                </a:cubicBezTo>
                <a:cubicBezTo>
                  <a:pt x="60" y="15"/>
                  <a:pt x="60" y="15"/>
                  <a:pt x="60" y="15"/>
                </a:cubicBezTo>
                <a:cubicBezTo>
                  <a:pt x="60" y="15"/>
                  <a:pt x="60" y="15"/>
                  <a:pt x="60" y="15"/>
                </a:cubicBezTo>
                <a:close/>
                <a:moveTo>
                  <a:pt x="50" y="14"/>
                </a:moveTo>
                <a:cubicBezTo>
                  <a:pt x="50" y="14"/>
                  <a:pt x="50" y="14"/>
                  <a:pt x="50" y="14"/>
                </a:cubicBezTo>
                <a:cubicBezTo>
                  <a:pt x="50" y="14"/>
                  <a:pt x="50" y="14"/>
                  <a:pt x="50" y="14"/>
                </a:cubicBezTo>
                <a:cubicBezTo>
                  <a:pt x="49" y="14"/>
                  <a:pt x="49" y="15"/>
                  <a:pt x="49" y="15"/>
                </a:cubicBezTo>
                <a:cubicBezTo>
                  <a:pt x="49" y="15"/>
                  <a:pt x="49" y="15"/>
                  <a:pt x="50" y="14"/>
                </a:cubicBezTo>
                <a:cubicBezTo>
                  <a:pt x="50" y="14"/>
                  <a:pt x="50" y="14"/>
                  <a:pt x="50" y="14"/>
                </a:cubicBezTo>
                <a:close/>
                <a:moveTo>
                  <a:pt x="58" y="15"/>
                </a:moveTo>
                <a:cubicBezTo>
                  <a:pt x="58" y="15"/>
                  <a:pt x="58" y="15"/>
                  <a:pt x="58" y="15"/>
                </a:cubicBezTo>
                <a:cubicBezTo>
                  <a:pt x="58" y="15"/>
                  <a:pt x="58" y="15"/>
                  <a:pt x="58" y="15"/>
                </a:cubicBezTo>
                <a:cubicBezTo>
                  <a:pt x="58" y="15"/>
                  <a:pt x="58" y="15"/>
                  <a:pt x="57" y="15"/>
                </a:cubicBezTo>
                <a:cubicBezTo>
                  <a:pt x="58" y="15"/>
                  <a:pt x="58" y="15"/>
                  <a:pt x="58" y="15"/>
                </a:cubicBezTo>
                <a:cubicBezTo>
                  <a:pt x="58" y="15"/>
                  <a:pt x="58" y="15"/>
                  <a:pt x="58" y="15"/>
                </a:cubicBezTo>
                <a:close/>
                <a:moveTo>
                  <a:pt x="62" y="16"/>
                </a:move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lose/>
                <a:moveTo>
                  <a:pt x="62" y="16"/>
                </a:moveTo>
                <a:cubicBezTo>
                  <a:pt x="62" y="16"/>
                  <a:pt x="62" y="16"/>
                  <a:pt x="62" y="16"/>
                </a:cubicBezTo>
                <a:cubicBezTo>
                  <a:pt x="62" y="16"/>
                  <a:pt x="62" y="16"/>
                  <a:pt x="62" y="16"/>
                </a:cubicBezTo>
                <a:close/>
                <a:moveTo>
                  <a:pt x="68" y="21"/>
                </a:moveTo>
                <a:cubicBezTo>
                  <a:pt x="68" y="21"/>
                  <a:pt x="68" y="21"/>
                  <a:pt x="68" y="21"/>
                </a:cubicBezTo>
                <a:cubicBezTo>
                  <a:pt x="68" y="21"/>
                  <a:pt x="68" y="21"/>
                  <a:pt x="68" y="21"/>
                </a:cubicBezTo>
                <a:cubicBezTo>
                  <a:pt x="68" y="21"/>
                  <a:pt x="68" y="21"/>
                  <a:pt x="68" y="21"/>
                </a:cubicBezTo>
                <a:cubicBezTo>
                  <a:pt x="68" y="21"/>
                  <a:pt x="68" y="21"/>
                  <a:pt x="68" y="21"/>
                </a:cubicBezTo>
                <a:close/>
                <a:moveTo>
                  <a:pt x="69" y="21"/>
                </a:move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ubicBezTo>
                  <a:pt x="69" y="21"/>
                  <a:pt x="69" y="21"/>
                  <a:pt x="69" y="21"/>
                </a:cubicBezTo>
                <a:close/>
                <a:moveTo>
                  <a:pt x="32" y="32"/>
                </a:moveTo>
                <a:cubicBezTo>
                  <a:pt x="32" y="32"/>
                  <a:pt x="32" y="32"/>
                  <a:pt x="32" y="32"/>
                </a:cubicBezTo>
                <a:cubicBezTo>
                  <a:pt x="32" y="32"/>
                  <a:pt x="32" y="32"/>
                  <a:pt x="32" y="32"/>
                </a:cubicBezTo>
                <a:close/>
                <a:moveTo>
                  <a:pt x="60" y="15"/>
                </a:moveTo>
                <a:cubicBezTo>
                  <a:pt x="60" y="15"/>
                  <a:pt x="60" y="15"/>
                  <a:pt x="60" y="15"/>
                </a:cubicBezTo>
                <a:cubicBezTo>
                  <a:pt x="60" y="15"/>
                  <a:pt x="60" y="15"/>
                  <a:pt x="59" y="15"/>
                </a:cubicBezTo>
                <a:cubicBezTo>
                  <a:pt x="60" y="15"/>
                  <a:pt x="60" y="15"/>
                  <a:pt x="60" y="15"/>
                </a:cubicBezTo>
                <a:cubicBezTo>
                  <a:pt x="60" y="15"/>
                  <a:pt x="60" y="15"/>
                  <a:pt x="60" y="15"/>
                </a:cubicBezTo>
                <a:close/>
                <a:moveTo>
                  <a:pt x="57" y="56"/>
                </a:moveTo>
                <a:cubicBezTo>
                  <a:pt x="57" y="56"/>
                  <a:pt x="57" y="56"/>
                  <a:pt x="57" y="56"/>
                </a:cubicBezTo>
                <a:cubicBezTo>
                  <a:pt x="57" y="56"/>
                  <a:pt x="57" y="56"/>
                  <a:pt x="57" y="56"/>
                </a:cubicBezTo>
                <a:close/>
                <a:moveTo>
                  <a:pt x="44" y="54"/>
                </a:moveTo>
                <a:cubicBezTo>
                  <a:pt x="44" y="54"/>
                  <a:pt x="44" y="54"/>
                  <a:pt x="44" y="54"/>
                </a:cubicBezTo>
                <a:cubicBezTo>
                  <a:pt x="44" y="54"/>
                  <a:pt x="44" y="54"/>
                  <a:pt x="44" y="54"/>
                </a:cubicBezTo>
                <a:cubicBezTo>
                  <a:pt x="44" y="54"/>
                  <a:pt x="44" y="54"/>
                  <a:pt x="44" y="54"/>
                </a:cubicBezTo>
                <a:close/>
                <a:moveTo>
                  <a:pt x="43" y="54"/>
                </a:moveTo>
                <a:cubicBezTo>
                  <a:pt x="43" y="54"/>
                  <a:pt x="43" y="54"/>
                  <a:pt x="43" y="54"/>
                </a:cubicBezTo>
                <a:cubicBezTo>
                  <a:pt x="43" y="54"/>
                  <a:pt x="43" y="54"/>
                  <a:pt x="43" y="54"/>
                </a:cubicBezTo>
                <a:close/>
                <a:moveTo>
                  <a:pt x="62" y="54"/>
                </a:moveTo>
                <a:cubicBezTo>
                  <a:pt x="62" y="54"/>
                  <a:pt x="62" y="54"/>
                  <a:pt x="62" y="54"/>
                </a:cubicBezTo>
                <a:cubicBezTo>
                  <a:pt x="62" y="54"/>
                  <a:pt x="62" y="54"/>
                  <a:pt x="62" y="54"/>
                </a:cubicBezTo>
                <a:cubicBezTo>
                  <a:pt x="62" y="54"/>
                  <a:pt x="62" y="54"/>
                  <a:pt x="62" y="54"/>
                </a:cubicBezTo>
                <a:close/>
                <a:moveTo>
                  <a:pt x="32" y="38"/>
                </a:moveTo>
                <a:cubicBezTo>
                  <a:pt x="32" y="38"/>
                  <a:pt x="32" y="38"/>
                  <a:pt x="32" y="38"/>
                </a:cubicBezTo>
                <a:cubicBezTo>
                  <a:pt x="32" y="38"/>
                  <a:pt x="32" y="38"/>
                  <a:pt x="32" y="37"/>
                </a:cubicBezTo>
                <a:cubicBezTo>
                  <a:pt x="32" y="38"/>
                  <a:pt x="32" y="38"/>
                  <a:pt x="32" y="38"/>
                </a:cubicBezTo>
                <a:close/>
                <a:moveTo>
                  <a:pt x="68" y="50"/>
                </a:moveTo>
                <a:cubicBezTo>
                  <a:pt x="68" y="50"/>
                  <a:pt x="68" y="50"/>
                  <a:pt x="68" y="50"/>
                </a:cubicBezTo>
                <a:cubicBezTo>
                  <a:pt x="68" y="49"/>
                  <a:pt x="68" y="49"/>
                  <a:pt x="68" y="49"/>
                </a:cubicBezTo>
                <a:cubicBezTo>
                  <a:pt x="68" y="50"/>
                  <a:pt x="68" y="50"/>
                  <a:pt x="68" y="50"/>
                </a:cubicBezTo>
                <a:cubicBezTo>
                  <a:pt x="68" y="50"/>
                  <a:pt x="68" y="50"/>
                  <a:pt x="68" y="50"/>
                </a:cubicBezTo>
                <a:close/>
                <a:moveTo>
                  <a:pt x="56" y="56"/>
                </a:moveTo>
                <a:cubicBezTo>
                  <a:pt x="56" y="56"/>
                  <a:pt x="56" y="56"/>
                  <a:pt x="56" y="56"/>
                </a:cubicBezTo>
                <a:cubicBezTo>
                  <a:pt x="56" y="56"/>
                  <a:pt x="56" y="56"/>
                  <a:pt x="56" y="56"/>
                </a:cubicBezTo>
                <a:cubicBezTo>
                  <a:pt x="56" y="56"/>
                  <a:pt x="56" y="56"/>
                  <a:pt x="56" y="56"/>
                </a:cubicBezTo>
                <a:close/>
                <a:moveTo>
                  <a:pt x="49" y="56"/>
                </a:moveTo>
                <a:cubicBezTo>
                  <a:pt x="49" y="56"/>
                  <a:pt x="49" y="56"/>
                  <a:pt x="49" y="56"/>
                </a:cubicBezTo>
                <a:cubicBezTo>
                  <a:pt x="49" y="56"/>
                  <a:pt x="49" y="56"/>
                  <a:pt x="49" y="56"/>
                </a:cubicBezTo>
                <a:cubicBezTo>
                  <a:pt x="49" y="56"/>
                  <a:pt x="49" y="56"/>
                  <a:pt x="49" y="56"/>
                </a:cubicBezTo>
                <a:close/>
                <a:moveTo>
                  <a:pt x="49" y="56"/>
                </a:moveTo>
                <a:cubicBezTo>
                  <a:pt x="49" y="56"/>
                  <a:pt x="49" y="56"/>
                  <a:pt x="49" y="56"/>
                </a:cubicBezTo>
                <a:cubicBezTo>
                  <a:pt x="49" y="56"/>
                  <a:pt x="49" y="56"/>
                  <a:pt x="49" y="56"/>
                </a:cubicBezTo>
                <a:cubicBezTo>
                  <a:pt x="49" y="56"/>
                  <a:pt x="49" y="56"/>
                  <a:pt x="49" y="56"/>
                </a:cubicBezTo>
                <a:close/>
                <a:moveTo>
                  <a:pt x="67" y="50"/>
                </a:moveTo>
                <a:cubicBezTo>
                  <a:pt x="68" y="50"/>
                  <a:pt x="68" y="50"/>
                  <a:pt x="68" y="50"/>
                </a:cubicBezTo>
                <a:cubicBezTo>
                  <a:pt x="68" y="50"/>
                  <a:pt x="68" y="50"/>
                  <a:pt x="67" y="50"/>
                </a:cubicBezTo>
                <a:cubicBezTo>
                  <a:pt x="67" y="50"/>
                  <a:pt x="67" y="50"/>
                  <a:pt x="67" y="50"/>
                </a:cubicBezTo>
                <a:close/>
                <a:moveTo>
                  <a:pt x="68" y="50"/>
                </a:moveTo>
                <a:cubicBezTo>
                  <a:pt x="68" y="50"/>
                  <a:pt x="68" y="50"/>
                  <a:pt x="68" y="50"/>
                </a:cubicBezTo>
                <a:cubicBezTo>
                  <a:pt x="68" y="50"/>
                  <a:pt x="68" y="50"/>
                  <a:pt x="68" y="50"/>
                </a:cubicBezTo>
                <a:cubicBezTo>
                  <a:pt x="68" y="50"/>
                  <a:pt x="68" y="50"/>
                  <a:pt x="68" y="50"/>
                </a:cubicBezTo>
                <a:close/>
                <a:moveTo>
                  <a:pt x="58" y="55"/>
                </a:moveTo>
                <a:cubicBezTo>
                  <a:pt x="58" y="55"/>
                  <a:pt x="58" y="55"/>
                  <a:pt x="58" y="55"/>
                </a:cubicBezTo>
                <a:cubicBezTo>
                  <a:pt x="58" y="55"/>
                  <a:pt x="58" y="55"/>
                  <a:pt x="58" y="55"/>
                </a:cubicBezTo>
                <a:cubicBezTo>
                  <a:pt x="58" y="55"/>
                  <a:pt x="58" y="55"/>
                  <a:pt x="58" y="55"/>
                </a:cubicBezTo>
                <a:close/>
                <a:moveTo>
                  <a:pt x="62" y="54"/>
                </a:moveTo>
                <a:cubicBezTo>
                  <a:pt x="62" y="54"/>
                  <a:pt x="62" y="54"/>
                  <a:pt x="62" y="54"/>
                </a:cubicBezTo>
                <a:cubicBezTo>
                  <a:pt x="62" y="54"/>
                  <a:pt x="62" y="54"/>
                  <a:pt x="62" y="54"/>
                </a:cubicBezTo>
                <a:cubicBezTo>
                  <a:pt x="62" y="54"/>
                  <a:pt x="62" y="54"/>
                  <a:pt x="62" y="54"/>
                </a:cubicBezTo>
                <a:close/>
                <a:moveTo>
                  <a:pt x="61" y="54"/>
                </a:moveTo>
                <a:cubicBezTo>
                  <a:pt x="61" y="54"/>
                  <a:pt x="61" y="54"/>
                  <a:pt x="61" y="54"/>
                </a:cubicBezTo>
                <a:cubicBezTo>
                  <a:pt x="62" y="54"/>
                  <a:pt x="62" y="54"/>
                  <a:pt x="62" y="54"/>
                </a:cubicBezTo>
                <a:cubicBezTo>
                  <a:pt x="62" y="54"/>
                  <a:pt x="62" y="54"/>
                  <a:pt x="62" y="54"/>
                </a:cubicBezTo>
                <a:cubicBezTo>
                  <a:pt x="62" y="54"/>
                  <a:pt x="62" y="54"/>
                  <a:pt x="61" y="54"/>
                </a:cubicBezTo>
                <a:close/>
                <a:moveTo>
                  <a:pt x="48" y="55"/>
                </a:moveTo>
                <a:cubicBezTo>
                  <a:pt x="48" y="55"/>
                  <a:pt x="48" y="56"/>
                  <a:pt x="48" y="56"/>
                </a:cubicBezTo>
                <a:cubicBezTo>
                  <a:pt x="48" y="56"/>
                  <a:pt x="49" y="56"/>
                  <a:pt x="49" y="56"/>
                </a:cubicBezTo>
                <a:cubicBezTo>
                  <a:pt x="49" y="56"/>
                  <a:pt x="49" y="56"/>
                  <a:pt x="49" y="56"/>
                </a:cubicBezTo>
                <a:cubicBezTo>
                  <a:pt x="49" y="56"/>
                  <a:pt x="49" y="56"/>
                  <a:pt x="49" y="56"/>
                </a:cubicBezTo>
                <a:cubicBezTo>
                  <a:pt x="48" y="56"/>
                  <a:pt x="48" y="55"/>
                  <a:pt x="48" y="55"/>
                </a:cubicBezTo>
                <a:close/>
                <a:moveTo>
                  <a:pt x="34" y="44"/>
                </a:moveTo>
                <a:cubicBezTo>
                  <a:pt x="34" y="44"/>
                  <a:pt x="34" y="44"/>
                  <a:pt x="34" y="45"/>
                </a:cubicBezTo>
                <a:cubicBezTo>
                  <a:pt x="34" y="44"/>
                  <a:pt x="34" y="44"/>
                  <a:pt x="34" y="44"/>
                </a:cubicBezTo>
                <a:close/>
                <a:moveTo>
                  <a:pt x="57" y="56"/>
                </a:moveTo>
                <a:cubicBezTo>
                  <a:pt x="57" y="56"/>
                  <a:pt x="56" y="56"/>
                  <a:pt x="56" y="56"/>
                </a:cubicBezTo>
                <a:cubicBezTo>
                  <a:pt x="56" y="56"/>
                  <a:pt x="57" y="56"/>
                  <a:pt x="57" y="56"/>
                </a:cubicBezTo>
                <a:cubicBezTo>
                  <a:pt x="57" y="56"/>
                  <a:pt x="57" y="56"/>
                  <a:pt x="57" y="56"/>
                </a:cubicBezTo>
                <a:cubicBezTo>
                  <a:pt x="57" y="56"/>
                  <a:pt x="57" y="56"/>
                  <a:pt x="57" y="56"/>
                </a:cubicBezTo>
                <a:cubicBezTo>
                  <a:pt x="57" y="56"/>
                  <a:pt x="57" y="56"/>
                  <a:pt x="57" y="56"/>
                </a:cubicBezTo>
                <a:close/>
                <a:moveTo>
                  <a:pt x="71" y="24"/>
                </a:moveTo>
                <a:cubicBezTo>
                  <a:pt x="71" y="24"/>
                  <a:pt x="71" y="24"/>
                  <a:pt x="71" y="24"/>
                </a:cubicBezTo>
                <a:cubicBezTo>
                  <a:pt x="71" y="24"/>
                  <a:pt x="71" y="24"/>
                  <a:pt x="71" y="24"/>
                </a:cubicBezTo>
                <a:cubicBezTo>
                  <a:pt x="71" y="24"/>
                  <a:pt x="71" y="24"/>
                  <a:pt x="71" y="24"/>
                </a:cubicBezTo>
                <a:close/>
                <a:moveTo>
                  <a:pt x="46" y="55"/>
                </a:moveTo>
                <a:cubicBezTo>
                  <a:pt x="46" y="55"/>
                  <a:pt x="46" y="55"/>
                  <a:pt x="46" y="55"/>
                </a:cubicBezTo>
                <a:cubicBezTo>
                  <a:pt x="47" y="55"/>
                  <a:pt x="47" y="55"/>
                  <a:pt x="47" y="55"/>
                </a:cubicBezTo>
                <a:cubicBezTo>
                  <a:pt x="47" y="55"/>
                  <a:pt x="46" y="55"/>
                  <a:pt x="46" y="55"/>
                </a:cubicBezTo>
                <a:cubicBezTo>
                  <a:pt x="46" y="55"/>
                  <a:pt x="46" y="55"/>
                  <a:pt x="46" y="55"/>
                </a:cubicBezTo>
                <a:close/>
                <a:moveTo>
                  <a:pt x="35" y="46"/>
                </a:moveTo>
                <a:cubicBezTo>
                  <a:pt x="36" y="46"/>
                  <a:pt x="36" y="46"/>
                  <a:pt x="36" y="47"/>
                </a:cubicBezTo>
                <a:cubicBezTo>
                  <a:pt x="35" y="46"/>
                  <a:pt x="35" y="46"/>
                  <a:pt x="35" y="46"/>
                </a:cubicBezTo>
                <a:cubicBezTo>
                  <a:pt x="35" y="46"/>
                  <a:pt x="35" y="46"/>
                  <a:pt x="35" y="46"/>
                </a:cubicBezTo>
                <a:close/>
                <a:moveTo>
                  <a:pt x="43" y="54"/>
                </a:moveTo>
                <a:cubicBezTo>
                  <a:pt x="43" y="54"/>
                  <a:pt x="43" y="54"/>
                  <a:pt x="43" y="54"/>
                </a:cubicBezTo>
                <a:cubicBezTo>
                  <a:pt x="43" y="54"/>
                  <a:pt x="43" y="54"/>
                  <a:pt x="43" y="54"/>
                </a:cubicBezTo>
                <a:close/>
                <a:moveTo>
                  <a:pt x="56" y="56"/>
                </a:moveTo>
                <a:cubicBezTo>
                  <a:pt x="56" y="56"/>
                  <a:pt x="56" y="56"/>
                  <a:pt x="56" y="56"/>
                </a:cubicBezTo>
                <a:cubicBezTo>
                  <a:pt x="56" y="56"/>
                  <a:pt x="56" y="56"/>
                  <a:pt x="56" y="56"/>
                </a:cubicBezTo>
                <a:cubicBezTo>
                  <a:pt x="56" y="56"/>
                  <a:pt x="56" y="56"/>
                  <a:pt x="56" y="56"/>
                </a:cubicBezTo>
                <a:cubicBezTo>
                  <a:pt x="56" y="56"/>
                  <a:pt x="56" y="56"/>
                  <a:pt x="56" y="56"/>
                </a:cubicBezTo>
                <a:close/>
                <a:moveTo>
                  <a:pt x="38" y="49"/>
                </a:moveTo>
                <a:cubicBezTo>
                  <a:pt x="38" y="49"/>
                  <a:pt x="38" y="49"/>
                  <a:pt x="38" y="49"/>
                </a:cubicBezTo>
                <a:cubicBezTo>
                  <a:pt x="38" y="49"/>
                  <a:pt x="38" y="49"/>
                  <a:pt x="38" y="49"/>
                </a:cubicBezTo>
                <a:cubicBezTo>
                  <a:pt x="38" y="49"/>
                  <a:pt x="38" y="49"/>
                  <a:pt x="38" y="49"/>
                </a:cubicBezTo>
                <a:close/>
                <a:moveTo>
                  <a:pt x="61" y="54"/>
                </a:moveTo>
                <a:cubicBezTo>
                  <a:pt x="61" y="54"/>
                  <a:pt x="61" y="54"/>
                  <a:pt x="61" y="54"/>
                </a:cubicBezTo>
                <a:cubicBezTo>
                  <a:pt x="61" y="54"/>
                  <a:pt x="61" y="54"/>
                  <a:pt x="61" y="54"/>
                </a:cubicBezTo>
                <a:cubicBezTo>
                  <a:pt x="61" y="54"/>
                  <a:pt x="61" y="54"/>
                  <a:pt x="61" y="54"/>
                </a:cubicBezTo>
                <a:close/>
                <a:moveTo>
                  <a:pt x="74" y="33"/>
                </a:moveTo>
                <a:cubicBezTo>
                  <a:pt x="74" y="33"/>
                  <a:pt x="74" y="33"/>
                  <a:pt x="74" y="33"/>
                </a:cubicBezTo>
                <a:cubicBezTo>
                  <a:pt x="74" y="34"/>
                  <a:pt x="74" y="34"/>
                  <a:pt x="74" y="35"/>
                </a:cubicBezTo>
                <a:cubicBezTo>
                  <a:pt x="74" y="35"/>
                  <a:pt x="74" y="34"/>
                  <a:pt x="74" y="33"/>
                </a:cubicBezTo>
                <a:close/>
                <a:moveTo>
                  <a:pt x="70" y="48"/>
                </a:moveTo>
                <a:cubicBezTo>
                  <a:pt x="70" y="48"/>
                  <a:pt x="70" y="48"/>
                  <a:pt x="70" y="48"/>
                </a:cubicBezTo>
                <a:cubicBezTo>
                  <a:pt x="70" y="48"/>
                  <a:pt x="70" y="48"/>
                  <a:pt x="70" y="48"/>
                </a:cubicBezTo>
                <a:cubicBezTo>
                  <a:pt x="70" y="48"/>
                  <a:pt x="70" y="48"/>
                  <a:pt x="70" y="48"/>
                </a:cubicBezTo>
                <a:close/>
                <a:moveTo>
                  <a:pt x="74" y="33"/>
                </a:moveTo>
                <a:cubicBezTo>
                  <a:pt x="74" y="33"/>
                  <a:pt x="74" y="33"/>
                  <a:pt x="74" y="33"/>
                </a:cubicBezTo>
                <a:cubicBezTo>
                  <a:pt x="74" y="33"/>
                  <a:pt x="74" y="33"/>
                  <a:pt x="74" y="33"/>
                </a:cubicBezTo>
                <a:cubicBezTo>
                  <a:pt x="74" y="33"/>
                  <a:pt x="74" y="33"/>
                  <a:pt x="74" y="33"/>
                </a:cubicBezTo>
                <a:cubicBezTo>
                  <a:pt x="74" y="33"/>
                  <a:pt x="74" y="33"/>
                  <a:pt x="74" y="33"/>
                </a:cubicBezTo>
                <a:cubicBezTo>
                  <a:pt x="74" y="33"/>
                  <a:pt x="74" y="33"/>
                  <a:pt x="74" y="33"/>
                </a:cubicBezTo>
                <a:close/>
                <a:moveTo>
                  <a:pt x="72" y="26"/>
                </a:moveTo>
                <a:cubicBezTo>
                  <a:pt x="72" y="26"/>
                  <a:pt x="72" y="26"/>
                  <a:pt x="72" y="26"/>
                </a:cubicBezTo>
                <a:cubicBezTo>
                  <a:pt x="72" y="26"/>
                  <a:pt x="72" y="26"/>
                  <a:pt x="72" y="26"/>
                </a:cubicBezTo>
                <a:cubicBezTo>
                  <a:pt x="72" y="26"/>
                  <a:pt x="72" y="26"/>
                  <a:pt x="72" y="26"/>
                </a:cubicBezTo>
                <a:close/>
                <a:moveTo>
                  <a:pt x="72" y="26"/>
                </a:moveTo>
                <a:cubicBezTo>
                  <a:pt x="72" y="26"/>
                  <a:pt x="72" y="25"/>
                  <a:pt x="72" y="25"/>
                </a:cubicBezTo>
                <a:cubicBezTo>
                  <a:pt x="72" y="25"/>
                  <a:pt x="72" y="25"/>
                  <a:pt x="72" y="25"/>
                </a:cubicBezTo>
                <a:cubicBezTo>
                  <a:pt x="72" y="25"/>
                  <a:pt x="72" y="25"/>
                  <a:pt x="72" y="26"/>
                </a:cubicBezTo>
                <a:cubicBezTo>
                  <a:pt x="72" y="26"/>
                  <a:pt x="72" y="26"/>
                  <a:pt x="72" y="26"/>
                </a:cubicBezTo>
                <a:close/>
                <a:moveTo>
                  <a:pt x="72" y="26"/>
                </a:moveTo>
                <a:cubicBezTo>
                  <a:pt x="72" y="26"/>
                  <a:pt x="72" y="26"/>
                  <a:pt x="72" y="26"/>
                </a:cubicBezTo>
                <a:cubicBezTo>
                  <a:pt x="72" y="26"/>
                  <a:pt x="72" y="26"/>
                  <a:pt x="72" y="26"/>
                </a:cubicBezTo>
                <a:cubicBezTo>
                  <a:pt x="72" y="26"/>
                  <a:pt x="72" y="26"/>
                  <a:pt x="72" y="26"/>
                </a:cubicBezTo>
                <a:close/>
                <a:moveTo>
                  <a:pt x="72" y="26"/>
                </a:moveTo>
                <a:cubicBezTo>
                  <a:pt x="72" y="26"/>
                  <a:pt x="72" y="26"/>
                  <a:pt x="72" y="26"/>
                </a:cubicBezTo>
                <a:cubicBezTo>
                  <a:pt x="72" y="26"/>
                  <a:pt x="72" y="26"/>
                  <a:pt x="72" y="26"/>
                </a:cubicBezTo>
                <a:cubicBezTo>
                  <a:pt x="72" y="26"/>
                  <a:pt x="72" y="26"/>
                  <a:pt x="72" y="26"/>
                </a:cubicBezTo>
                <a:cubicBezTo>
                  <a:pt x="72" y="26"/>
                  <a:pt x="72" y="26"/>
                  <a:pt x="72" y="26"/>
                </a:cubicBezTo>
                <a:close/>
                <a:moveTo>
                  <a:pt x="74" y="33"/>
                </a:moveTo>
                <a:cubicBezTo>
                  <a:pt x="74" y="33"/>
                  <a:pt x="74" y="32"/>
                  <a:pt x="74" y="32"/>
                </a:cubicBezTo>
                <a:cubicBezTo>
                  <a:pt x="74" y="32"/>
                  <a:pt x="74" y="32"/>
                  <a:pt x="74" y="32"/>
                </a:cubicBezTo>
                <a:cubicBezTo>
                  <a:pt x="74" y="32"/>
                  <a:pt x="74" y="33"/>
                  <a:pt x="74" y="33"/>
                </a:cubicBezTo>
                <a:close/>
                <a:moveTo>
                  <a:pt x="71" y="45"/>
                </a:moveTo>
                <a:cubicBezTo>
                  <a:pt x="71" y="45"/>
                  <a:pt x="71" y="45"/>
                  <a:pt x="71" y="45"/>
                </a:cubicBezTo>
                <a:cubicBezTo>
                  <a:pt x="71" y="45"/>
                  <a:pt x="71" y="45"/>
                  <a:pt x="71" y="45"/>
                </a:cubicBezTo>
                <a:cubicBezTo>
                  <a:pt x="71" y="45"/>
                  <a:pt x="71" y="45"/>
                  <a:pt x="71" y="45"/>
                </a:cubicBezTo>
                <a:close/>
                <a:moveTo>
                  <a:pt x="71" y="46"/>
                </a:moveTo>
                <a:cubicBezTo>
                  <a:pt x="71" y="46"/>
                  <a:pt x="71" y="46"/>
                  <a:pt x="71" y="46"/>
                </a:cubicBezTo>
                <a:cubicBezTo>
                  <a:pt x="71" y="46"/>
                  <a:pt x="71" y="46"/>
                  <a:pt x="71" y="45"/>
                </a:cubicBezTo>
                <a:cubicBezTo>
                  <a:pt x="71" y="45"/>
                  <a:pt x="71" y="46"/>
                  <a:pt x="71" y="46"/>
                </a:cubicBezTo>
                <a:cubicBezTo>
                  <a:pt x="71" y="46"/>
                  <a:pt x="71" y="46"/>
                  <a:pt x="71" y="46"/>
                </a:cubicBezTo>
                <a:close/>
                <a:moveTo>
                  <a:pt x="70" y="47"/>
                </a:moveTo>
                <a:cubicBezTo>
                  <a:pt x="70" y="47"/>
                  <a:pt x="70" y="47"/>
                  <a:pt x="70" y="47"/>
                </a:cubicBezTo>
                <a:cubicBezTo>
                  <a:pt x="70" y="47"/>
                  <a:pt x="70" y="47"/>
                  <a:pt x="70" y="47"/>
                </a:cubicBezTo>
                <a:cubicBezTo>
                  <a:pt x="70" y="47"/>
                  <a:pt x="70" y="47"/>
                  <a:pt x="70" y="47"/>
                </a:cubicBezTo>
                <a:close/>
                <a:moveTo>
                  <a:pt x="71" y="45"/>
                </a:moveTo>
                <a:cubicBezTo>
                  <a:pt x="71" y="45"/>
                  <a:pt x="71" y="45"/>
                  <a:pt x="71" y="45"/>
                </a:cubicBezTo>
                <a:cubicBezTo>
                  <a:pt x="71" y="45"/>
                  <a:pt x="71" y="45"/>
                  <a:pt x="71" y="45"/>
                </a:cubicBezTo>
                <a:cubicBezTo>
                  <a:pt x="71" y="45"/>
                  <a:pt x="71" y="45"/>
                  <a:pt x="71" y="45"/>
                </a:cubicBezTo>
                <a:cubicBezTo>
                  <a:pt x="71" y="45"/>
                  <a:pt x="71" y="45"/>
                  <a:pt x="71" y="45"/>
                </a:cubicBezTo>
                <a:close/>
                <a:moveTo>
                  <a:pt x="74" y="39"/>
                </a:moveTo>
                <a:cubicBezTo>
                  <a:pt x="74" y="39"/>
                  <a:pt x="74" y="39"/>
                  <a:pt x="74" y="39"/>
                </a:cubicBezTo>
                <a:cubicBezTo>
                  <a:pt x="74" y="39"/>
                  <a:pt x="74" y="39"/>
                  <a:pt x="74" y="39"/>
                </a:cubicBezTo>
                <a:cubicBezTo>
                  <a:pt x="74" y="39"/>
                  <a:pt x="74" y="39"/>
                  <a:pt x="74" y="39"/>
                </a:cubicBezTo>
                <a:cubicBezTo>
                  <a:pt x="74" y="39"/>
                  <a:pt x="74" y="39"/>
                  <a:pt x="74" y="39"/>
                </a:cubicBezTo>
                <a:close/>
                <a:moveTo>
                  <a:pt x="72" y="45"/>
                </a:moveTo>
                <a:cubicBezTo>
                  <a:pt x="72" y="45"/>
                  <a:pt x="72" y="45"/>
                  <a:pt x="72" y="45"/>
                </a:cubicBezTo>
                <a:cubicBezTo>
                  <a:pt x="72" y="45"/>
                  <a:pt x="72" y="45"/>
                  <a:pt x="72" y="45"/>
                </a:cubicBezTo>
                <a:cubicBezTo>
                  <a:pt x="72" y="45"/>
                  <a:pt x="72" y="45"/>
                  <a:pt x="72" y="45"/>
                </a:cubicBezTo>
                <a:close/>
                <a:moveTo>
                  <a:pt x="74" y="39"/>
                </a:moveTo>
                <a:cubicBezTo>
                  <a:pt x="74" y="39"/>
                  <a:pt x="74" y="38"/>
                  <a:pt x="74" y="38"/>
                </a:cubicBezTo>
                <a:cubicBezTo>
                  <a:pt x="74" y="38"/>
                  <a:pt x="74" y="39"/>
                  <a:pt x="74" y="39"/>
                </a:cubicBezTo>
                <a:close/>
                <a:moveTo>
                  <a:pt x="46" y="55"/>
                </a:moveTo>
                <a:cubicBezTo>
                  <a:pt x="46" y="55"/>
                  <a:pt x="46" y="55"/>
                  <a:pt x="46" y="55"/>
                </a:cubicBezTo>
                <a:cubicBezTo>
                  <a:pt x="46" y="55"/>
                  <a:pt x="46" y="55"/>
                  <a:pt x="46" y="55"/>
                </a:cubicBezTo>
                <a:cubicBezTo>
                  <a:pt x="46" y="55"/>
                  <a:pt x="46" y="55"/>
                  <a:pt x="46" y="55"/>
                </a:cubicBezTo>
                <a:cubicBezTo>
                  <a:pt x="46" y="55"/>
                  <a:pt x="46" y="55"/>
                  <a:pt x="46" y="55"/>
                </a:cubicBezTo>
                <a:close/>
                <a:moveTo>
                  <a:pt x="33" y="31"/>
                </a:moveTo>
                <a:cubicBezTo>
                  <a:pt x="33" y="31"/>
                  <a:pt x="33" y="31"/>
                  <a:pt x="33" y="31"/>
                </a:cubicBezTo>
                <a:cubicBezTo>
                  <a:pt x="32" y="31"/>
                  <a:pt x="32" y="32"/>
                  <a:pt x="32" y="32"/>
                </a:cubicBezTo>
                <a:cubicBezTo>
                  <a:pt x="32" y="32"/>
                  <a:pt x="32" y="32"/>
                  <a:pt x="32" y="32"/>
                </a:cubicBezTo>
                <a:cubicBezTo>
                  <a:pt x="32" y="32"/>
                  <a:pt x="32" y="31"/>
                  <a:pt x="33" y="31"/>
                </a:cubicBezTo>
                <a:close/>
                <a:moveTo>
                  <a:pt x="45" y="16"/>
                </a:moveTo>
                <a:cubicBezTo>
                  <a:pt x="45" y="16"/>
                  <a:pt x="44" y="16"/>
                  <a:pt x="44" y="16"/>
                </a:cubicBezTo>
                <a:cubicBezTo>
                  <a:pt x="44" y="16"/>
                  <a:pt x="44" y="16"/>
                  <a:pt x="45" y="16"/>
                </a:cubicBezTo>
                <a:cubicBezTo>
                  <a:pt x="45" y="16"/>
                  <a:pt x="45" y="16"/>
                  <a:pt x="45" y="16"/>
                </a:cubicBezTo>
                <a:cubicBezTo>
                  <a:pt x="45" y="16"/>
                  <a:pt x="45" y="16"/>
                  <a:pt x="45" y="16"/>
                </a:cubicBezTo>
                <a:close/>
                <a:moveTo>
                  <a:pt x="48" y="15"/>
                </a:moveTo>
                <a:cubicBezTo>
                  <a:pt x="48" y="15"/>
                  <a:pt x="48" y="15"/>
                  <a:pt x="48" y="15"/>
                </a:cubicBezTo>
                <a:cubicBezTo>
                  <a:pt x="48" y="15"/>
                  <a:pt x="48" y="15"/>
                  <a:pt x="48" y="15"/>
                </a:cubicBezTo>
                <a:cubicBezTo>
                  <a:pt x="48" y="15"/>
                  <a:pt x="48" y="15"/>
                  <a:pt x="48" y="15"/>
                </a:cubicBezTo>
                <a:close/>
                <a:moveTo>
                  <a:pt x="39" y="20"/>
                </a:moveTo>
                <a:cubicBezTo>
                  <a:pt x="39" y="20"/>
                  <a:pt x="39" y="20"/>
                  <a:pt x="38" y="20"/>
                </a:cubicBezTo>
                <a:cubicBezTo>
                  <a:pt x="39" y="20"/>
                  <a:pt x="39" y="20"/>
                  <a:pt x="39" y="20"/>
                </a:cubicBezTo>
                <a:cubicBezTo>
                  <a:pt x="39" y="20"/>
                  <a:pt x="39" y="20"/>
                  <a:pt x="39" y="20"/>
                </a:cubicBezTo>
                <a:close/>
                <a:moveTo>
                  <a:pt x="44" y="16"/>
                </a:moveTo>
                <a:cubicBezTo>
                  <a:pt x="44" y="16"/>
                  <a:pt x="44" y="16"/>
                  <a:pt x="44" y="16"/>
                </a:cubicBezTo>
                <a:cubicBezTo>
                  <a:pt x="44" y="16"/>
                  <a:pt x="44" y="16"/>
                  <a:pt x="44" y="16"/>
                </a:cubicBezTo>
                <a:cubicBezTo>
                  <a:pt x="44" y="16"/>
                  <a:pt x="44" y="16"/>
                  <a:pt x="44" y="16"/>
                </a:cubicBezTo>
                <a:cubicBezTo>
                  <a:pt x="44" y="16"/>
                  <a:pt x="44" y="16"/>
                  <a:pt x="44" y="16"/>
                </a:cubicBezTo>
                <a:close/>
                <a:moveTo>
                  <a:pt x="32" y="37"/>
                </a:moveTo>
                <a:cubicBezTo>
                  <a:pt x="32" y="37"/>
                  <a:pt x="32" y="37"/>
                  <a:pt x="32" y="37"/>
                </a:cubicBezTo>
                <a:cubicBezTo>
                  <a:pt x="32" y="37"/>
                  <a:pt x="32" y="37"/>
                  <a:pt x="32" y="37"/>
                </a:cubicBezTo>
                <a:cubicBezTo>
                  <a:pt x="32" y="37"/>
                  <a:pt x="32" y="37"/>
                  <a:pt x="32" y="37"/>
                </a:cubicBezTo>
                <a:close/>
                <a:moveTo>
                  <a:pt x="38" y="20"/>
                </a:moveTo>
                <a:cubicBezTo>
                  <a:pt x="38" y="20"/>
                  <a:pt x="38" y="20"/>
                  <a:pt x="38" y="20"/>
                </a:cubicBezTo>
                <a:cubicBezTo>
                  <a:pt x="38" y="20"/>
                  <a:pt x="38" y="20"/>
                  <a:pt x="38" y="20"/>
                </a:cubicBezTo>
                <a:close/>
                <a:moveTo>
                  <a:pt x="37" y="22"/>
                </a:moveTo>
                <a:cubicBezTo>
                  <a:pt x="37" y="22"/>
                  <a:pt x="36" y="22"/>
                  <a:pt x="36" y="22"/>
                </a:cubicBezTo>
                <a:cubicBezTo>
                  <a:pt x="36" y="22"/>
                  <a:pt x="37" y="22"/>
                  <a:pt x="37" y="22"/>
                </a:cubicBezTo>
                <a:cubicBezTo>
                  <a:pt x="37" y="22"/>
                  <a:pt x="37" y="22"/>
                  <a:pt x="37" y="22"/>
                </a:cubicBezTo>
                <a:close/>
                <a:moveTo>
                  <a:pt x="38" y="20"/>
                </a:moveTo>
                <a:cubicBezTo>
                  <a:pt x="38" y="21"/>
                  <a:pt x="38" y="21"/>
                  <a:pt x="38" y="21"/>
                </a:cubicBezTo>
                <a:cubicBezTo>
                  <a:pt x="38" y="21"/>
                  <a:pt x="38" y="21"/>
                  <a:pt x="38" y="21"/>
                </a:cubicBezTo>
                <a:cubicBezTo>
                  <a:pt x="38" y="21"/>
                  <a:pt x="38" y="21"/>
                  <a:pt x="38" y="20"/>
                </a:cubicBezTo>
                <a:cubicBezTo>
                  <a:pt x="38" y="20"/>
                  <a:pt x="38" y="20"/>
                  <a:pt x="38" y="20"/>
                </a:cubicBezTo>
                <a:close/>
                <a:moveTo>
                  <a:pt x="63" y="17"/>
                </a:moveTo>
                <a:cubicBezTo>
                  <a:pt x="63" y="16"/>
                  <a:pt x="62" y="16"/>
                  <a:pt x="62" y="16"/>
                </a:cubicBezTo>
                <a:cubicBezTo>
                  <a:pt x="62" y="16"/>
                  <a:pt x="62" y="16"/>
                  <a:pt x="62" y="16"/>
                </a:cubicBezTo>
                <a:cubicBezTo>
                  <a:pt x="62" y="16"/>
                  <a:pt x="62" y="16"/>
                  <a:pt x="62" y="16"/>
                </a:cubicBezTo>
                <a:cubicBezTo>
                  <a:pt x="62" y="16"/>
                  <a:pt x="63" y="16"/>
                  <a:pt x="63" y="17"/>
                </a:cubicBezTo>
                <a:close/>
                <a:moveTo>
                  <a:pt x="63" y="17"/>
                </a:moveTo>
                <a:cubicBezTo>
                  <a:pt x="63" y="17"/>
                  <a:pt x="63" y="17"/>
                  <a:pt x="63" y="17"/>
                </a:cubicBezTo>
                <a:cubicBezTo>
                  <a:pt x="63" y="17"/>
                  <a:pt x="63" y="17"/>
                  <a:pt x="63" y="17"/>
                </a:cubicBezTo>
                <a:cubicBezTo>
                  <a:pt x="63" y="17"/>
                  <a:pt x="63" y="17"/>
                  <a:pt x="63" y="17"/>
                </a:cubicBezTo>
                <a:close/>
                <a:moveTo>
                  <a:pt x="32" y="38"/>
                </a:moveTo>
                <a:cubicBezTo>
                  <a:pt x="32" y="38"/>
                  <a:pt x="32" y="38"/>
                  <a:pt x="32" y="38"/>
                </a:cubicBezTo>
                <a:cubicBezTo>
                  <a:pt x="32" y="38"/>
                  <a:pt x="32" y="38"/>
                  <a:pt x="32" y="38"/>
                </a:cubicBezTo>
                <a:cubicBezTo>
                  <a:pt x="32" y="38"/>
                  <a:pt x="32" y="38"/>
                  <a:pt x="32" y="38"/>
                </a:cubicBezTo>
                <a:close/>
                <a:moveTo>
                  <a:pt x="35" y="25"/>
                </a:moveTo>
                <a:cubicBezTo>
                  <a:pt x="35" y="25"/>
                  <a:pt x="35" y="25"/>
                  <a:pt x="35" y="25"/>
                </a:cubicBezTo>
                <a:cubicBezTo>
                  <a:pt x="35" y="25"/>
                  <a:pt x="35" y="25"/>
                  <a:pt x="35" y="25"/>
                </a:cubicBezTo>
                <a:cubicBezTo>
                  <a:pt x="35" y="25"/>
                  <a:pt x="35" y="25"/>
                  <a:pt x="35" y="25"/>
                </a:cubicBezTo>
                <a:cubicBezTo>
                  <a:pt x="35" y="25"/>
                  <a:pt x="35" y="25"/>
                  <a:pt x="35" y="25"/>
                </a:cubicBezTo>
                <a:close/>
                <a:moveTo>
                  <a:pt x="68" y="21"/>
                </a:moveTo>
                <a:cubicBezTo>
                  <a:pt x="68" y="21"/>
                  <a:pt x="68" y="21"/>
                  <a:pt x="68" y="21"/>
                </a:cubicBezTo>
                <a:cubicBezTo>
                  <a:pt x="68" y="21"/>
                  <a:pt x="69" y="21"/>
                  <a:pt x="69" y="21"/>
                </a:cubicBezTo>
                <a:cubicBezTo>
                  <a:pt x="69" y="21"/>
                  <a:pt x="68" y="21"/>
                  <a:pt x="68" y="21"/>
                </a:cubicBezTo>
                <a:close/>
                <a:moveTo>
                  <a:pt x="57" y="15"/>
                </a:moveTo>
                <a:cubicBezTo>
                  <a:pt x="57" y="15"/>
                  <a:pt x="57" y="15"/>
                  <a:pt x="57" y="15"/>
                </a:cubicBezTo>
                <a:cubicBezTo>
                  <a:pt x="57" y="15"/>
                  <a:pt x="57" y="15"/>
                  <a:pt x="57" y="15"/>
                </a:cubicBezTo>
                <a:cubicBezTo>
                  <a:pt x="57" y="15"/>
                  <a:pt x="57" y="15"/>
                  <a:pt x="57" y="15"/>
                </a:cubicBezTo>
                <a:close/>
                <a:moveTo>
                  <a:pt x="50" y="14"/>
                </a:moveTo>
                <a:cubicBezTo>
                  <a:pt x="50" y="14"/>
                  <a:pt x="50" y="14"/>
                  <a:pt x="50" y="14"/>
                </a:cubicBezTo>
                <a:cubicBezTo>
                  <a:pt x="50" y="14"/>
                  <a:pt x="50" y="14"/>
                  <a:pt x="50" y="14"/>
                </a:cubicBezTo>
                <a:cubicBezTo>
                  <a:pt x="50" y="14"/>
                  <a:pt x="50" y="14"/>
                  <a:pt x="50" y="14"/>
                </a:cubicBezTo>
                <a:close/>
                <a:moveTo>
                  <a:pt x="35" y="24"/>
                </a:moveTo>
                <a:cubicBezTo>
                  <a:pt x="35" y="24"/>
                  <a:pt x="35" y="24"/>
                  <a:pt x="35" y="25"/>
                </a:cubicBezTo>
                <a:cubicBezTo>
                  <a:pt x="35" y="25"/>
                  <a:pt x="35" y="25"/>
                  <a:pt x="35" y="25"/>
                </a:cubicBezTo>
                <a:cubicBezTo>
                  <a:pt x="35" y="25"/>
                  <a:pt x="35" y="25"/>
                  <a:pt x="35" y="25"/>
                </a:cubicBezTo>
                <a:cubicBezTo>
                  <a:pt x="35" y="24"/>
                  <a:pt x="35" y="24"/>
                  <a:pt x="35" y="24"/>
                </a:cubicBezTo>
                <a:close/>
                <a:moveTo>
                  <a:pt x="57" y="15"/>
                </a:moveTo>
                <a:cubicBezTo>
                  <a:pt x="57" y="15"/>
                  <a:pt x="57" y="15"/>
                  <a:pt x="57" y="15"/>
                </a:cubicBezTo>
                <a:cubicBezTo>
                  <a:pt x="57" y="15"/>
                  <a:pt x="57" y="15"/>
                  <a:pt x="57" y="15"/>
                </a:cubicBezTo>
                <a:cubicBezTo>
                  <a:pt x="57" y="15"/>
                  <a:pt x="57" y="15"/>
                  <a:pt x="57" y="15"/>
                </a:cubicBezTo>
                <a:close/>
                <a:moveTo>
                  <a:pt x="32" y="37"/>
                </a:move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ubicBezTo>
                  <a:pt x="32" y="37"/>
                  <a:pt x="32" y="37"/>
                  <a:pt x="32" y="37"/>
                </a:cubicBezTo>
                <a:close/>
                <a:moveTo>
                  <a:pt x="37" y="49"/>
                </a:moveTo>
                <a:cubicBezTo>
                  <a:pt x="37" y="49"/>
                  <a:pt x="37" y="49"/>
                  <a:pt x="37" y="49"/>
                </a:cubicBezTo>
                <a:cubicBezTo>
                  <a:pt x="37" y="49"/>
                  <a:pt x="37" y="49"/>
                  <a:pt x="37" y="49"/>
                </a:cubicBezTo>
                <a:cubicBezTo>
                  <a:pt x="37" y="49"/>
                  <a:pt x="37" y="49"/>
                  <a:pt x="37" y="49"/>
                </a:cubicBezTo>
                <a:cubicBezTo>
                  <a:pt x="38" y="49"/>
                  <a:pt x="38" y="49"/>
                  <a:pt x="38" y="49"/>
                </a:cubicBezTo>
                <a:cubicBezTo>
                  <a:pt x="38" y="49"/>
                  <a:pt x="38" y="49"/>
                  <a:pt x="37" y="49"/>
                </a:cubicBezTo>
                <a:cubicBezTo>
                  <a:pt x="37" y="49"/>
                  <a:pt x="37" y="49"/>
                  <a:pt x="37" y="49"/>
                </a:cubicBezTo>
                <a:close/>
                <a:moveTo>
                  <a:pt x="38" y="49"/>
                </a:moveTo>
                <a:cubicBezTo>
                  <a:pt x="38" y="49"/>
                  <a:pt x="38" y="50"/>
                  <a:pt x="38" y="50"/>
                </a:cubicBezTo>
                <a:cubicBezTo>
                  <a:pt x="38" y="50"/>
                  <a:pt x="38" y="50"/>
                  <a:pt x="38" y="50"/>
                </a:cubicBezTo>
                <a:cubicBezTo>
                  <a:pt x="38" y="50"/>
                  <a:pt x="38" y="49"/>
                  <a:pt x="38" y="49"/>
                </a:cubicBezTo>
                <a:cubicBezTo>
                  <a:pt x="38" y="49"/>
                  <a:pt x="38" y="49"/>
                  <a:pt x="38" y="49"/>
                </a:cubicBezTo>
                <a:close/>
                <a:moveTo>
                  <a:pt x="32" y="32"/>
                </a:moveTo>
                <a:cubicBezTo>
                  <a:pt x="32" y="32"/>
                  <a:pt x="32" y="32"/>
                  <a:pt x="32" y="32"/>
                </a:cubicBezTo>
                <a:cubicBezTo>
                  <a:pt x="32" y="32"/>
                  <a:pt x="32" y="32"/>
                  <a:pt x="32" y="32"/>
                </a:cubicBezTo>
                <a:close/>
                <a:moveTo>
                  <a:pt x="35" y="25"/>
                </a:moveTo>
                <a:cubicBezTo>
                  <a:pt x="35" y="25"/>
                  <a:pt x="35" y="25"/>
                  <a:pt x="35" y="25"/>
                </a:cubicBezTo>
                <a:cubicBezTo>
                  <a:pt x="35" y="25"/>
                  <a:pt x="35" y="25"/>
                  <a:pt x="35" y="25"/>
                </a:cubicBezTo>
                <a:cubicBezTo>
                  <a:pt x="35" y="25"/>
                  <a:pt x="35" y="25"/>
                  <a:pt x="35" y="25"/>
                </a:cubicBezTo>
                <a:close/>
                <a:moveTo>
                  <a:pt x="34" y="45"/>
                </a:moveTo>
                <a:cubicBezTo>
                  <a:pt x="34" y="45"/>
                  <a:pt x="34" y="45"/>
                  <a:pt x="34" y="45"/>
                </a:cubicBezTo>
                <a:cubicBezTo>
                  <a:pt x="34" y="45"/>
                  <a:pt x="34" y="45"/>
                  <a:pt x="35" y="45"/>
                </a:cubicBezTo>
                <a:cubicBezTo>
                  <a:pt x="35" y="45"/>
                  <a:pt x="35" y="45"/>
                  <a:pt x="35" y="45"/>
                </a:cubicBezTo>
                <a:cubicBezTo>
                  <a:pt x="35" y="45"/>
                  <a:pt x="35" y="45"/>
                  <a:pt x="34" y="45"/>
                </a:cubicBezTo>
                <a:cubicBezTo>
                  <a:pt x="34" y="45"/>
                  <a:pt x="34" y="45"/>
                  <a:pt x="34" y="45"/>
                </a:cubicBezTo>
                <a:close/>
                <a:moveTo>
                  <a:pt x="43" y="54"/>
                </a:moveTo>
                <a:cubicBezTo>
                  <a:pt x="43" y="54"/>
                  <a:pt x="43" y="54"/>
                  <a:pt x="43" y="54"/>
                </a:cubicBezTo>
                <a:cubicBezTo>
                  <a:pt x="43" y="54"/>
                  <a:pt x="43" y="54"/>
                  <a:pt x="43" y="54"/>
                </a:cubicBezTo>
                <a:cubicBezTo>
                  <a:pt x="43" y="54"/>
                  <a:pt x="43" y="54"/>
                  <a:pt x="43" y="54"/>
                </a:cubicBezTo>
                <a:close/>
                <a:moveTo>
                  <a:pt x="44" y="54"/>
                </a:moveTo>
                <a:cubicBezTo>
                  <a:pt x="44" y="54"/>
                  <a:pt x="44" y="54"/>
                  <a:pt x="44" y="54"/>
                </a:cubicBezTo>
                <a:cubicBezTo>
                  <a:pt x="44" y="54"/>
                  <a:pt x="44" y="54"/>
                  <a:pt x="44" y="54"/>
                </a:cubicBezTo>
                <a:cubicBezTo>
                  <a:pt x="44" y="54"/>
                  <a:pt x="44" y="54"/>
                  <a:pt x="44" y="54"/>
                </a:cubicBezTo>
                <a:cubicBezTo>
                  <a:pt x="45" y="54"/>
                  <a:pt x="45" y="54"/>
                  <a:pt x="45" y="54"/>
                </a:cubicBezTo>
                <a:cubicBezTo>
                  <a:pt x="44" y="54"/>
                  <a:pt x="44" y="54"/>
                  <a:pt x="44" y="54"/>
                </a:cubicBezTo>
                <a:cubicBezTo>
                  <a:pt x="44" y="54"/>
                  <a:pt x="44" y="54"/>
                  <a:pt x="44" y="54"/>
                </a:cubicBezTo>
                <a:close/>
                <a:moveTo>
                  <a:pt x="43" y="54"/>
                </a:moveTo>
                <a:cubicBezTo>
                  <a:pt x="44" y="54"/>
                  <a:pt x="44" y="54"/>
                  <a:pt x="44" y="54"/>
                </a:cubicBezTo>
                <a:cubicBezTo>
                  <a:pt x="44" y="54"/>
                  <a:pt x="44" y="54"/>
                  <a:pt x="44" y="54"/>
                </a:cubicBezTo>
                <a:cubicBezTo>
                  <a:pt x="44" y="54"/>
                  <a:pt x="44" y="54"/>
                  <a:pt x="44" y="54"/>
                </a:cubicBezTo>
                <a:cubicBezTo>
                  <a:pt x="44" y="54"/>
                  <a:pt x="44" y="54"/>
                  <a:pt x="43" y="54"/>
                </a:cubicBezTo>
                <a:close/>
                <a:moveTo>
                  <a:pt x="34" y="44"/>
                </a:moveTo>
                <a:cubicBezTo>
                  <a:pt x="34" y="44"/>
                  <a:pt x="34" y="44"/>
                  <a:pt x="34" y="44"/>
                </a:cubicBezTo>
                <a:cubicBezTo>
                  <a:pt x="34" y="44"/>
                  <a:pt x="34" y="44"/>
                  <a:pt x="34" y="44"/>
                </a:cubicBezTo>
                <a:cubicBezTo>
                  <a:pt x="34" y="44"/>
                  <a:pt x="34" y="44"/>
                  <a:pt x="34" y="44"/>
                </a:cubicBezTo>
                <a:cubicBezTo>
                  <a:pt x="34" y="44"/>
                  <a:pt x="34" y="44"/>
                  <a:pt x="34" y="44"/>
                </a:cubicBezTo>
                <a:close/>
                <a:moveTo>
                  <a:pt x="32" y="33"/>
                </a:moveTo>
                <a:cubicBezTo>
                  <a:pt x="32" y="34"/>
                  <a:pt x="32" y="34"/>
                  <a:pt x="32" y="35"/>
                </a:cubicBezTo>
                <a:cubicBezTo>
                  <a:pt x="32" y="34"/>
                  <a:pt x="32" y="34"/>
                  <a:pt x="32" y="33"/>
                </a:cubicBezTo>
                <a:cubicBezTo>
                  <a:pt x="32" y="33"/>
                  <a:pt x="32" y="33"/>
                  <a:pt x="32" y="33"/>
                </a:cubicBezTo>
                <a:close/>
                <a:moveTo>
                  <a:pt x="32" y="37"/>
                </a:moveTo>
                <a:cubicBezTo>
                  <a:pt x="32" y="37"/>
                  <a:pt x="32" y="37"/>
                  <a:pt x="32" y="37"/>
                </a:cubicBezTo>
                <a:cubicBezTo>
                  <a:pt x="32" y="36"/>
                  <a:pt x="32" y="36"/>
                  <a:pt x="32" y="35"/>
                </a:cubicBezTo>
                <a:cubicBezTo>
                  <a:pt x="32" y="36"/>
                  <a:pt x="32" y="36"/>
                  <a:pt x="32" y="37"/>
                </a:cubicBezTo>
                <a:close/>
                <a:moveTo>
                  <a:pt x="35" y="25"/>
                </a:moveTo>
                <a:cubicBezTo>
                  <a:pt x="35" y="25"/>
                  <a:pt x="35" y="25"/>
                  <a:pt x="35" y="25"/>
                </a:cubicBezTo>
                <a:cubicBezTo>
                  <a:pt x="35" y="25"/>
                  <a:pt x="35" y="25"/>
                  <a:pt x="35" y="25"/>
                </a:cubicBezTo>
                <a:cubicBezTo>
                  <a:pt x="35" y="25"/>
                  <a:pt x="35" y="25"/>
                  <a:pt x="35" y="25"/>
                </a:cubicBezTo>
                <a:close/>
                <a:moveTo>
                  <a:pt x="36" y="23"/>
                </a:moveTo>
                <a:cubicBezTo>
                  <a:pt x="36" y="23"/>
                  <a:pt x="36" y="23"/>
                  <a:pt x="36" y="23"/>
                </a:cubicBezTo>
                <a:cubicBezTo>
                  <a:pt x="36" y="23"/>
                  <a:pt x="36" y="23"/>
                  <a:pt x="36" y="23"/>
                </a:cubicBezTo>
                <a:cubicBezTo>
                  <a:pt x="36" y="23"/>
                  <a:pt x="36" y="23"/>
                  <a:pt x="36" y="23"/>
                </a:cubicBezTo>
                <a:close/>
              </a:path>
            </a:pathLst>
          </a:custGeom>
          <a:solidFill>
            <a:schemeClr val="accent1"/>
          </a:solidFill>
          <a:ln>
            <a:noFill/>
          </a:ln>
          <a:extLst/>
        </p:spPr>
        <p:txBody>
          <a:bodyPr/>
          <a:lstStyle/>
          <a:p>
            <a:endParaRPr altLang="en-US" lang="zh-CN"/>
          </a:p>
        </p:txBody>
      </p:sp>
      <p:sp>
        <p:nvSpPr>
          <p:cNvPr id="50" name="Freeform 504"/>
          <p:cNvSpPr>
            <a:spLocks noEditPoints="1"/>
          </p:cNvSpPr>
          <p:nvPr/>
        </p:nvSpPr>
        <p:spPr bwMode="auto">
          <a:xfrm>
            <a:off x="9874250" y="1507218"/>
            <a:ext cx="623887" cy="614363"/>
          </a:xfrm>
          <a:custGeom>
            <a:gdLst>
              <a:gd fmla="*/ 0 w 102" name="T0"/>
              <a:gd fmla="*/ 304140 h 101" name="T1"/>
              <a:gd fmla="*/ 623887 w 102" name="T2"/>
              <a:gd fmla="*/ 304140 h 101" name="T3"/>
              <a:gd fmla="*/ 311944 w 102" name="T4"/>
              <a:gd fmla="*/ 535287 h 101" name="T5"/>
              <a:gd fmla="*/ 311944 w 102" name="T6"/>
              <a:gd fmla="*/ 79076 h 101" name="T7"/>
              <a:gd fmla="*/ 311944 w 102" name="T8"/>
              <a:gd fmla="*/ 535287 h 101" name="T9"/>
              <a:gd fmla="*/ 281361 w 102" name="T10"/>
              <a:gd fmla="*/ 291974 h 101" name="T11"/>
              <a:gd fmla="*/ 440391 w 102" name="T12"/>
              <a:gd fmla="*/ 371051 h 101" name="T13"/>
              <a:gd fmla="*/ 305827 w 102" name="T14"/>
              <a:gd fmla="*/ 139904 h 101" name="T15"/>
              <a:gd fmla="*/ 299710 w 102" name="T16"/>
              <a:gd fmla="*/ 121656 h 101" name="T17"/>
              <a:gd fmla="*/ 324177 w 102" name="T18"/>
              <a:gd fmla="*/ 158153 h 101" name="T19"/>
              <a:gd fmla="*/ 324177 w 102" name="T20"/>
              <a:gd fmla="*/ 115573 h 101" name="T21"/>
              <a:gd fmla="*/ 324177 w 102" name="T22"/>
              <a:gd fmla="*/ 133822 h 101" name="T23"/>
              <a:gd fmla="*/ 324177 w 102" name="T24"/>
              <a:gd fmla="*/ 152070 h 101" name="T25"/>
              <a:gd fmla="*/ 305827 w 102" name="T26"/>
              <a:gd fmla="*/ 115573 h 101" name="T27"/>
              <a:gd fmla="*/ 299710 w 102" name="T28"/>
              <a:gd fmla="*/ 158153 h 101" name="T29"/>
              <a:gd fmla="*/ 305827 w 102" name="T30"/>
              <a:gd fmla="*/ 139904 h 101" name="T31"/>
              <a:gd fmla="*/ 318060 w 102" name="T32"/>
              <a:gd fmla="*/ 462293 h 101" name="T33"/>
              <a:gd fmla="*/ 305827 w 102" name="T34"/>
              <a:gd fmla="*/ 456210 h 101" name="T35"/>
              <a:gd fmla="*/ 305827 w 102" name="T36"/>
              <a:gd fmla="*/ 480541 h 101" name="T37"/>
              <a:gd fmla="*/ 305827 w 102" name="T38"/>
              <a:gd fmla="*/ 492707 h 101" name="T39"/>
              <a:gd fmla="*/ 299710 w 102" name="T40"/>
              <a:gd fmla="*/ 492707 h 101" name="T41"/>
              <a:gd fmla="*/ 318060 w 102" name="T42"/>
              <a:gd fmla="*/ 486624 h 101" name="T43"/>
              <a:gd fmla="*/ 299710 w 102" name="T44"/>
              <a:gd fmla="*/ 468376 h 101" name="T45"/>
              <a:gd fmla="*/ 122331 w 102" name="T46"/>
              <a:gd fmla="*/ 285892 h 101" name="T47"/>
              <a:gd fmla="*/ 152913 w 102" name="T48"/>
              <a:gd fmla="*/ 291974 h 101" name="T49"/>
              <a:gd fmla="*/ 140680 w 102" name="T50"/>
              <a:gd fmla="*/ 291974 h 101" name="T51"/>
              <a:gd fmla="*/ 122331 w 102" name="T52"/>
              <a:gd fmla="*/ 304140 h 101" name="T53"/>
              <a:gd fmla="*/ 152913 w 102" name="T54"/>
              <a:gd fmla="*/ 310223 h 101" name="T55"/>
              <a:gd fmla="*/ 140680 w 102" name="T56"/>
              <a:gd fmla="*/ 316306 h 101" name="T57"/>
              <a:gd fmla="*/ 122331 w 102" name="T58"/>
              <a:gd fmla="*/ 322389 h 101" name="T59"/>
              <a:gd fmla="*/ 159030 w 102" name="T60"/>
              <a:gd fmla="*/ 310223 h 101" name="T61"/>
              <a:gd fmla="*/ 128447 w 102" name="T62"/>
              <a:gd fmla="*/ 304140 h 101" name="T63"/>
              <a:gd fmla="*/ 140680 w 102" name="T64"/>
              <a:gd fmla="*/ 298057 h 101" name="T65"/>
              <a:gd fmla="*/ 159030 w 102" name="T66"/>
              <a:gd fmla="*/ 291974 h 101" name="T67"/>
              <a:gd fmla="*/ 122331 w 102" name="T68"/>
              <a:gd fmla="*/ 285892 h 101" name="T69"/>
              <a:gd fmla="*/ 464857 w 102" name="T70"/>
              <a:gd fmla="*/ 322389 h 101" name="T71"/>
              <a:gd fmla="*/ 470974 w 102" name="T72"/>
              <a:gd fmla="*/ 310223 h 101" name="T73"/>
              <a:gd fmla="*/ 483207 w 102" name="T74"/>
              <a:gd fmla="*/ 322389 h 101" name="T75"/>
              <a:gd fmla="*/ 489323 w 102" name="T76"/>
              <a:gd fmla="*/ 310223 h 101" name="T77"/>
              <a:gd fmla="*/ 501556 w 102" name="T78"/>
              <a:gd fmla="*/ 322389 h 101" name="T79"/>
              <a:gd fmla="*/ 501556 w 102" name="T80"/>
              <a:gd fmla="*/ 304140 h 10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00" w="102">
                <a:moveTo>
                  <a:pt x="51" y="0"/>
                </a:moveTo>
                <a:cubicBezTo>
                  <a:pt x="23" y="0"/>
                  <a:pt x="0" y="22"/>
                  <a:pt x="0" y="50"/>
                </a:cubicBezTo>
                <a:cubicBezTo>
                  <a:pt x="0" y="79"/>
                  <a:pt x="23" y="101"/>
                  <a:pt x="51" y="101"/>
                </a:cubicBezTo>
                <a:cubicBezTo>
                  <a:pt x="79" y="101"/>
                  <a:pt x="102" y="79"/>
                  <a:pt x="102" y="50"/>
                </a:cubicBezTo>
                <a:cubicBezTo>
                  <a:pt x="102" y="22"/>
                  <a:pt x="79" y="0"/>
                  <a:pt x="51" y="0"/>
                </a:cubicBezTo>
                <a:close/>
                <a:moveTo>
                  <a:pt x="51" y="88"/>
                </a:moveTo>
                <a:cubicBezTo>
                  <a:pt x="30" y="88"/>
                  <a:pt x="14" y="71"/>
                  <a:pt x="14" y="50"/>
                </a:cubicBezTo>
                <a:cubicBezTo>
                  <a:pt x="14" y="30"/>
                  <a:pt x="30" y="13"/>
                  <a:pt x="51" y="13"/>
                </a:cubicBezTo>
                <a:cubicBezTo>
                  <a:pt x="72" y="13"/>
                  <a:pt x="89" y="30"/>
                  <a:pt x="89" y="50"/>
                </a:cubicBezTo>
                <a:cubicBezTo>
                  <a:pt x="89" y="71"/>
                  <a:pt x="72" y="88"/>
                  <a:pt x="51" y="88"/>
                </a:cubicBezTo>
                <a:close/>
                <a:moveTo>
                  <a:pt x="59" y="47"/>
                </a:moveTo>
                <a:cubicBezTo>
                  <a:pt x="49" y="43"/>
                  <a:pt x="46" y="48"/>
                  <a:pt x="46" y="48"/>
                </a:cubicBezTo>
                <a:cubicBezTo>
                  <a:pt x="46" y="48"/>
                  <a:pt x="44" y="54"/>
                  <a:pt x="53" y="58"/>
                </a:cubicBezTo>
                <a:cubicBezTo>
                  <a:pt x="62" y="63"/>
                  <a:pt x="72" y="61"/>
                  <a:pt x="72" y="61"/>
                </a:cubicBezTo>
                <a:cubicBezTo>
                  <a:pt x="72" y="61"/>
                  <a:pt x="68" y="52"/>
                  <a:pt x="59" y="47"/>
                </a:cubicBezTo>
                <a:close/>
                <a:moveTo>
                  <a:pt x="50" y="23"/>
                </a:moveTo>
                <a:cubicBezTo>
                  <a:pt x="50" y="22"/>
                  <a:pt x="49" y="21"/>
                  <a:pt x="49" y="20"/>
                </a:cubicBezTo>
                <a:cubicBezTo>
                  <a:pt x="49" y="20"/>
                  <a:pt x="49" y="20"/>
                  <a:pt x="49" y="20"/>
                </a:cubicBezTo>
                <a:cubicBezTo>
                  <a:pt x="50" y="21"/>
                  <a:pt x="50" y="22"/>
                  <a:pt x="51" y="22"/>
                </a:cubicBezTo>
                <a:cubicBezTo>
                  <a:pt x="53" y="26"/>
                  <a:pt x="53" y="26"/>
                  <a:pt x="53" y="26"/>
                </a:cubicBezTo>
                <a:cubicBezTo>
                  <a:pt x="53" y="26"/>
                  <a:pt x="53" y="26"/>
                  <a:pt x="53" y="26"/>
                </a:cubicBezTo>
                <a:cubicBezTo>
                  <a:pt x="53" y="19"/>
                  <a:pt x="53" y="19"/>
                  <a:pt x="53" y="19"/>
                </a:cubicBezTo>
                <a:cubicBezTo>
                  <a:pt x="53" y="19"/>
                  <a:pt x="53" y="19"/>
                  <a:pt x="53" y="19"/>
                </a:cubicBezTo>
                <a:cubicBezTo>
                  <a:pt x="53" y="22"/>
                  <a:pt x="53" y="22"/>
                  <a:pt x="53" y="22"/>
                </a:cubicBezTo>
                <a:cubicBezTo>
                  <a:pt x="53" y="23"/>
                  <a:pt x="53" y="24"/>
                  <a:pt x="53" y="24"/>
                </a:cubicBezTo>
                <a:cubicBezTo>
                  <a:pt x="53" y="25"/>
                  <a:pt x="53" y="25"/>
                  <a:pt x="53" y="25"/>
                </a:cubicBezTo>
                <a:cubicBezTo>
                  <a:pt x="52" y="24"/>
                  <a:pt x="52" y="23"/>
                  <a:pt x="52" y="23"/>
                </a:cubicBezTo>
                <a:cubicBezTo>
                  <a:pt x="50" y="19"/>
                  <a:pt x="50" y="19"/>
                  <a:pt x="50" y="19"/>
                </a:cubicBezTo>
                <a:cubicBezTo>
                  <a:pt x="49" y="19"/>
                  <a:pt x="49" y="19"/>
                  <a:pt x="49" y="19"/>
                </a:cubicBezTo>
                <a:cubicBezTo>
                  <a:pt x="49" y="26"/>
                  <a:pt x="49" y="26"/>
                  <a:pt x="49" y="26"/>
                </a:cubicBezTo>
                <a:cubicBezTo>
                  <a:pt x="50" y="26"/>
                  <a:pt x="50" y="26"/>
                  <a:pt x="50" y="26"/>
                </a:cubicBezTo>
                <a:lnTo>
                  <a:pt x="50" y="23"/>
                </a:lnTo>
                <a:close/>
                <a:moveTo>
                  <a:pt x="50" y="76"/>
                </a:moveTo>
                <a:cubicBezTo>
                  <a:pt x="51" y="76"/>
                  <a:pt x="51" y="76"/>
                  <a:pt x="52" y="76"/>
                </a:cubicBezTo>
                <a:cubicBezTo>
                  <a:pt x="52" y="76"/>
                  <a:pt x="52" y="76"/>
                  <a:pt x="52" y="76"/>
                </a:cubicBezTo>
                <a:cubicBezTo>
                  <a:pt x="52" y="76"/>
                  <a:pt x="51" y="75"/>
                  <a:pt x="50" y="75"/>
                </a:cubicBezTo>
                <a:cubicBezTo>
                  <a:pt x="49" y="75"/>
                  <a:pt x="48" y="76"/>
                  <a:pt x="48" y="77"/>
                </a:cubicBezTo>
                <a:cubicBezTo>
                  <a:pt x="48" y="78"/>
                  <a:pt x="49" y="79"/>
                  <a:pt x="50" y="79"/>
                </a:cubicBezTo>
                <a:cubicBezTo>
                  <a:pt x="51" y="79"/>
                  <a:pt x="51" y="80"/>
                  <a:pt x="51" y="80"/>
                </a:cubicBezTo>
                <a:cubicBezTo>
                  <a:pt x="51" y="81"/>
                  <a:pt x="51" y="81"/>
                  <a:pt x="50" y="81"/>
                </a:cubicBezTo>
                <a:cubicBezTo>
                  <a:pt x="49" y="81"/>
                  <a:pt x="49" y="81"/>
                  <a:pt x="49" y="81"/>
                </a:cubicBezTo>
                <a:cubicBezTo>
                  <a:pt x="49" y="81"/>
                  <a:pt x="49" y="81"/>
                  <a:pt x="49" y="81"/>
                </a:cubicBezTo>
                <a:cubicBezTo>
                  <a:pt x="49" y="82"/>
                  <a:pt x="49" y="82"/>
                  <a:pt x="50" y="82"/>
                </a:cubicBezTo>
                <a:cubicBezTo>
                  <a:pt x="51" y="82"/>
                  <a:pt x="52" y="81"/>
                  <a:pt x="52" y="80"/>
                </a:cubicBezTo>
                <a:cubicBezTo>
                  <a:pt x="52" y="79"/>
                  <a:pt x="51" y="79"/>
                  <a:pt x="50" y="78"/>
                </a:cubicBezTo>
                <a:cubicBezTo>
                  <a:pt x="49" y="78"/>
                  <a:pt x="49" y="78"/>
                  <a:pt x="49" y="77"/>
                </a:cubicBezTo>
                <a:cubicBezTo>
                  <a:pt x="49" y="76"/>
                  <a:pt x="50" y="76"/>
                  <a:pt x="50" y="76"/>
                </a:cubicBezTo>
                <a:close/>
                <a:moveTo>
                  <a:pt x="20" y="47"/>
                </a:moveTo>
                <a:cubicBezTo>
                  <a:pt x="23" y="47"/>
                  <a:pt x="23" y="47"/>
                  <a:pt x="23" y="47"/>
                </a:cubicBezTo>
                <a:cubicBezTo>
                  <a:pt x="24" y="48"/>
                  <a:pt x="25" y="48"/>
                  <a:pt x="25" y="48"/>
                </a:cubicBezTo>
                <a:cubicBezTo>
                  <a:pt x="25" y="48"/>
                  <a:pt x="25" y="48"/>
                  <a:pt x="25" y="48"/>
                </a:cubicBezTo>
                <a:cubicBezTo>
                  <a:pt x="25" y="48"/>
                  <a:pt x="24" y="48"/>
                  <a:pt x="23" y="48"/>
                </a:cubicBezTo>
                <a:cubicBezTo>
                  <a:pt x="20" y="49"/>
                  <a:pt x="20" y="49"/>
                  <a:pt x="20" y="49"/>
                </a:cubicBezTo>
                <a:cubicBezTo>
                  <a:pt x="20" y="50"/>
                  <a:pt x="20" y="50"/>
                  <a:pt x="20" y="50"/>
                </a:cubicBezTo>
                <a:cubicBezTo>
                  <a:pt x="23" y="51"/>
                  <a:pt x="23" y="51"/>
                  <a:pt x="23" y="51"/>
                </a:cubicBezTo>
                <a:cubicBezTo>
                  <a:pt x="24" y="51"/>
                  <a:pt x="25" y="51"/>
                  <a:pt x="25" y="51"/>
                </a:cubicBezTo>
                <a:cubicBezTo>
                  <a:pt x="25" y="51"/>
                  <a:pt x="25" y="51"/>
                  <a:pt x="25" y="51"/>
                </a:cubicBezTo>
                <a:cubicBezTo>
                  <a:pt x="25" y="51"/>
                  <a:pt x="24" y="52"/>
                  <a:pt x="23" y="52"/>
                </a:cubicBezTo>
                <a:cubicBezTo>
                  <a:pt x="20" y="52"/>
                  <a:pt x="20" y="52"/>
                  <a:pt x="20" y="52"/>
                </a:cubicBezTo>
                <a:cubicBezTo>
                  <a:pt x="20" y="53"/>
                  <a:pt x="20" y="53"/>
                  <a:pt x="20" y="53"/>
                </a:cubicBezTo>
                <a:cubicBezTo>
                  <a:pt x="26" y="52"/>
                  <a:pt x="26" y="52"/>
                  <a:pt x="26" y="52"/>
                </a:cubicBezTo>
                <a:cubicBezTo>
                  <a:pt x="26" y="51"/>
                  <a:pt x="26" y="51"/>
                  <a:pt x="26" y="51"/>
                </a:cubicBezTo>
                <a:cubicBezTo>
                  <a:pt x="23" y="50"/>
                  <a:pt x="23" y="50"/>
                  <a:pt x="23" y="50"/>
                </a:cubicBezTo>
                <a:cubicBezTo>
                  <a:pt x="22" y="50"/>
                  <a:pt x="22" y="50"/>
                  <a:pt x="21" y="50"/>
                </a:cubicBezTo>
                <a:cubicBezTo>
                  <a:pt x="21" y="50"/>
                  <a:pt x="21" y="50"/>
                  <a:pt x="21" y="50"/>
                </a:cubicBezTo>
                <a:cubicBezTo>
                  <a:pt x="22" y="49"/>
                  <a:pt x="22" y="49"/>
                  <a:pt x="23" y="49"/>
                </a:cubicBezTo>
                <a:cubicBezTo>
                  <a:pt x="26" y="48"/>
                  <a:pt x="26" y="48"/>
                  <a:pt x="26" y="48"/>
                </a:cubicBezTo>
                <a:cubicBezTo>
                  <a:pt x="26" y="48"/>
                  <a:pt x="26" y="48"/>
                  <a:pt x="26" y="48"/>
                </a:cubicBezTo>
                <a:cubicBezTo>
                  <a:pt x="20" y="46"/>
                  <a:pt x="20" y="46"/>
                  <a:pt x="20" y="46"/>
                </a:cubicBezTo>
                <a:lnTo>
                  <a:pt x="20" y="47"/>
                </a:lnTo>
                <a:close/>
                <a:moveTo>
                  <a:pt x="76" y="50"/>
                </a:moveTo>
                <a:cubicBezTo>
                  <a:pt x="76" y="53"/>
                  <a:pt x="76" y="53"/>
                  <a:pt x="76" y="53"/>
                </a:cubicBezTo>
                <a:cubicBezTo>
                  <a:pt x="77" y="53"/>
                  <a:pt x="77" y="53"/>
                  <a:pt x="77" y="53"/>
                </a:cubicBezTo>
                <a:cubicBezTo>
                  <a:pt x="77" y="51"/>
                  <a:pt x="77" y="51"/>
                  <a:pt x="77" y="51"/>
                </a:cubicBezTo>
                <a:cubicBezTo>
                  <a:pt x="79" y="51"/>
                  <a:pt x="79" y="51"/>
                  <a:pt x="79" y="51"/>
                </a:cubicBezTo>
                <a:cubicBezTo>
                  <a:pt x="79" y="53"/>
                  <a:pt x="79" y="53"/>
                  <a:pt x="79" y="53"/>
                </a:cubicBezTo>
                <a:cubicBezTo>
                  <a:pt x="80" y="53"/>
                  <a:pt x="80" y="53"/>
                  <a:pt x="80" y="53"/>
                </a:cubicBezTo>
                <a:cubicBezTo>
                  <a:pt x="80" y="51"/>
                  <a:pt x="80" y="51"/>
                  <a:pt x="80" y="51"/>
                </a:cubicBezTo>
                <a:cubicBezTo>
                  <a:pt x="82" y="51"/>
                  <a:pt x="82" y="51"/>
                  <a:pt x="82" y="51"/>
                </a:cubicBezTo>
                <a:cubicBezTo>
                  <a:pt x="82" y="53"/>
                  <a:pt x="82" y="53"/>
                  <a:pt x="82" y="53"/>
                </a:cubicBezTo>
                <a:cubicBezTo>
                  <a:pt x="82" y="53"/>
                  <a:pt x="82" y="53"/>
                  <a:pt x="82" y="53"/>
                </a:cubicBezTo>
                <a:cubicBezTo>
                  <a:pt x="82" y="50"/>
                  <a:pt x="82" y="50"/>
                  <a:pt x="82" y="50"/>
                </a:cubicBezTo>
                <a:lnTo>
                  <a:pt x="76" y="50"/>
                </a:lnTo>
                <a:close/>
              </a:path>
            </a:pathLst>
          </a:custGeom>
          <a:solidFill>
            <a:schemeClr val="accent1"/>
          </a:solidFill>
          <a:ln>
            <a:noFill/>
          </a:ln>
          <a:extLst/>
        </p:spPr>
        <p:txBody>
          <a:bodyPr/>
          <a:lstStyle/>
          <a:p>
            <a:endParaRPr altLang="en-US" lang="zh-CN"/>
          </a:p>
        </p:txBody>
      </p:sp>
      <p:sp>
        <p:nvSpPr>
          <p:cNvPr id="51" name="Freeform 505"/>
          <p:cNvSpPr>
            <a:spLocks noEditPoints="1"/>
          </p:cNvSpPr>
          <p:nvPr/>
        </p:nvSpPr>
        <p:spPr bwMode="auto">
          <a:xfrm>
            <a:off x="11007725" y="1507218"/>
            <a:ext cx="395287" cy="530225"/>
          </a:xfrm>
          <a:custGeom>
            <a:gdLst>
              <a:gd fmla="*/ 79057 w 65" name="T0"/>
              <a:gd fmla="*/ 0 h 87" name="T1"/>
              <a:gd fmla="*/ 0 w 65" name="T2"/>
              <a:gd fmla="*/ 127985 h 87" name="T3"/>
              <a:gd fmla="*/ 42569 w 65" name="T4"/>
              <a:gd fmla="*/ 249876 h 87" name="T5"/>
              <a:gd fmla="*/ 42569 w 65" name="T6"/>
              <a:gd fmla="*/ 518036 h 87" name="T7"/>
              <a:gd fmla="*/ 60813 w 65" name="T8"/>
              <a:gd fmla="*/ 530225 h 87" name="T9"/>
              <a:gd fmla="*/ 103383 w 65" name="T10"/>
              <a:gd fmla="*/ 530225 h 87" name="T11"/>
              <a:gd fmla="*/ 121627 w 65" name="T12"/>
              <a:gd fmla="*/ 518036 h 87" name="T13"/>
              <a:gd fmla="*/ 121627 w 65" name="T14"/>
              <a:gd fmla="*/ 249876 h 87" name="T15"/>
              <a:gd fmla="*/ 164196 w 65" name="T16"/>
              <a:gd fmla="*/ 127985 h 87" name="T17"/>
              <a:gd fmla="*/ 79057 w 65" name="T18"/>
              <a:gd fmla="*/ 0 h 87" name="T19"/>
              <a:gd fmla="*/ 358799 w 65" name="T20"/>
              <a:gd fmla="*/ 18284 h 87" name="T21"/>
              <a:gd fmla="*/ 358799 w 65" name="T22"/>
              <a:gd fmla="*/ 127985 h 87" name="T23"/>
              <a:gd fmla="*/ 328392 w 65" name="T24"/>
              <a:gd fmla="*/ 127985 h 87" name="T25"/>
              <a:gd fmla="*/ 328392 w 65" name="T26"/>
              <a:gd fmla="*/ 0 h 87" name="T27"/>
              <a:gd fmla="*/ 316230 w 65" name="T28"/>
              <a:gd fmla="*/ 0 h 87" name="T29"/>
              <a:gd fmla="*/ 304067 w 65" name="T30"/>
              <a:gd fmla="*/ 0 h 87" name="T31"/>
              <a:gd fmla="*/ 304067 w 65" name="T32"/>
              <a:gd fmla="*/ 127985 h 87" name="T33"/>
              <a:gd fmla="*/ 273660 w 65" name="T34"/>
              <a:gd fmla="*/ 127985 h 87" name="T35"/>
              <a:gd fmla="*/ 273660 w 65" name="T36"/>
              <a:gd fmla="*/ 18284 h 87" name="T37"/>
              <a:gd fmla="*/ 237172 w 65" name="T38"/>
              <a:gd fmla="*/ 127985 h 87" name="T39"/>
              <a:gd fmla="*/ 279742 w 65" name="T40"/>
              <a:gd fmla="*/ 249876 h 87" name="T41"/>
              <a:gd fmla="*/ 279742 w 65" name="T42"/>
              <a:gd fmla="*/ 518036 h 87" name="T43"/>
              <a:gd fmla="*/ 291904 w 65" name="T44"/>
              <a:gd fmla="*/ 530225 h 87" name="T45"/>
              <a:gd fmla="*/ 334474 w 65" name="T46"/>
              <a:gd fmla="*/ 530225 h 87" name="T47"/>
              <a:gd fmla="*/ 352718 w 65" name="T48"/>
              <a:gd fmla="*/ 518036 h 87" name="T49"/>
              <a:gd fmla="*/ 352718 w 65" name="T50"/>
              <a:gd fmla="*/ 249876 h 87" name="T51"/>
              <a:gd fmla="*/ 395287 w 65" name="T52"/>
              <a:gd fmla="*/ 127985 h 87" name="T53"/>
              <a:gd fmla="*/ 358799 w 65" name="T54"/>
              <a:gd fmla="*/ 18284 h 8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87" w="65">
                <a:moveTo>
                  <a:pt x="13" y="0"/>
                </a:moveTo>
                <a:cubicBezTo>
                  <a:pt x="6" y="0"/>
                  <a:pt x="0" y="9"/>
                  <a:pt x="0" y="21"/>
                </a:cubicBezTo>
                <a:cubicBezTo>
                  <a:pt x="0" y="30"/>
                  <a:pt x="3" y="37"/>
                  <a:pt x="7" y="41"/>
                </a:cubicBezTo>
                <a:cubicBezTo>
                  <a:pt x="7" y="85"/>
                  <a:pt x="7" y="85"/>
                  <a:pt x="7" y="85"/>
                </a:cubicBezTo>
                <a:cubicBezTo>
                  <a:pt x="7" y="86"/>
                  <a:pt x="8" y="87"/>
                  <a:pt x="10" y="87"/>
                </a:cubicBezTo>
                <a:cubicBezTo>
                  <a:pt x="17" y="87"/>
                  <a:pt x="17" y="87"/>
                  <a:pt x="17" y="87"/>
                </a:cubicBezTo>
                <a:cubicBezTo>
                  <a:pt x="18" y="87"/>
                  <a:pt x="20" y="86"/>
                  <a:pt x="20" y="85"/>
                </a:cubicBezTo>
                <a:cubicBezTo>
                  <a:pt x="20" y="41"/>
                  <a:pt x="20" y="41"/>
                  <a:pt x="20" y="41"/>
                </a:cubicBezTo>
                <a:cubicBezTo>
                  <a:pt x="24" y="37"/>
                  <a:pt x="27" y="30"/>
                  <a:pt x="27" y="21"/>
                </a:cubicBezTo>
                <a:cubicBezTo>
                  <a:pt x="27" y="9"/>
                  <a:pt x="21" y="0"/>
                  <a:pt x="13" y="0"/>
                </a:cubicBezTo>
                <a:close/>
                <a:moveTo>
                  <a:pt x="59" y="3"/>
                </a:moveTo>
                <a:cubicBezTo>
                  <a:pt x="59" y="21"/>
                  <a:pt x="59" y="21"/>
                  <a:pt x="59" y="21"/>
                </a:cubicBezTo>
                <a:cubicBezTo>
                  <a:pt x="54" y="21"/>
                  <a:pt x="54" y="21"/>
                  <a:pt x="54" y="21"/>
                </a:cubicBezTo>
                <a:cubicBezTo>
                  <a:pt x="54" y="0"/>
                  <a:pt x="54" y="0"/>
                  <a:pt x="54" y="0"/>
                </a:cubicBezTo>
                <a:cubicBezTo>
                  <a:pt x="53" y="0"/>
                  <a:pt x="53" y="0"/>
                  <a:pt x="52" y="0"/>
                </a:cubicBezTo>
                <a:cubicBezTo>
                  <a:pt x="51" y="0"/>
                  <a:pt x="51" y="0"/>
                  <a:pt x="50" y="0"/>
                </a:cubicBezTo>
                <a:cubicBezTo>
                  <a:pt x="50" y="21"/>
                  <a:pt x="50" y="21"/>
                  <a:pt x="50" y="21"/>
                </a:cubicBezTo>
                <a:cubicBezTo>
                  <a:pt x="45" y="21"/>
                  <a:pt x="45" y="21"/>
                  <a:pt x="45" y="21"/>
                </a:cubicBezTo>
                <a:cubicBezTo>
                  <a:pt x="45" y="3"/>
                  <a:pt x="45" y="3"/>
                  <a:pt x="45" y="3"/>
                </a:cubicBezTo>
                <a:cubicBezTo>
                  <a:pt x="41" y="7"/>
                  <a:pt x="39" y="14"/>
                  <a:pt x="39" y="21"/>
                </a:cubicBezTo>
                <a:cubicBezTo>
                  <a:pt x="39" y="30"/>
                  <a:pt x="41" y="37"/>
                  <a:pt x="46" y="41"/>
                </a:cubicBezTo>
                <a:cubicBezTo>
                  <a:pt x="46" y="85"/>
                  <a:pt x="46" y="85"/>
                  <a:pt x="46" y="85"/>
                </a:cubicBezTo>
                <a:cubicBezTo>
                  <a:pt x="46" y="86"/>
                  <a:pt x="47" y="87"/>
                  <a:pt x="48" y="87"/>
                </a:cubicBezTo>
                <a:cubicBezTo>
                  <a:pt x="55" y="87"/>
                  <a:pt x="55" y="87"/>
                  <a:pt x="55" y="87"/>
                </a:cubicBezTo>
                <a:cubicBezTo>
                  <a:pt x="57" y="87"/>
                  <a:pt x="58" y="86"/>
                  <a:pt x="58" y="85"/>
                </a:cubicBezTo>
                <a:cubicBezTo>
                  <a:pt x="58" y="41"/>
                  <a:pt x="58" y="41"/>
                  <a:pt x="58" y="41"/>
                </a:cubicBezTo>
                <a:cubicBezTo>
                  <a:pt x="62" y="37"/>
                  <a:pt x="65" y="30"/>
                  <a:pt x="65" y="21"/>
                </a:cubicBezTo>
                <a:cubicBezTo>
                  <a:pt x="65" y="14"/>
                  <a:pt x="63" y="7"/>
                  <a:pt x="59" y="3"/>
                </a:cubicBezTo>
                <a:close/>
              </a:path>
            </a:pathLst>
          </a:custGeom>
          <a:solidFill>
            <a:schemeClr val="accent1"/>
          </a:solidFill>
          <a:ln>
            <a:noFill/>
          </a:ln>
          <a:extLst/>
        </p:spPr>
        <p:txBody>
          <a:bodyPr/>
          <a:lstStyle/>
          <a:p>
            <a:endParaRPr altLang="en-US" lang="zh-CN"/>
          </a:p>
        </p:txBody>
      </p:sp>
      <p:sp>
        <p:nvSpPr>
          <p:cNvPr id="52" name="Freeform 541"/>
          <p:cNvSpPr>
            <a:spLocks noEditPoints="1"/>
          </p:cNvSpPr>
          <p:nvPr/>
        </p:nvSpPr>
        <p:spPr bwMode="auto">
          <a:xfrm>
            <a:off x="10833100" y="2316843"/>
            <a:ext cx="569912" cy="693738"/>
          </a:xfrm>
          <a:custGeom>
            <a:gdLst>
              <a:gd fmla="*/ 339522 w 94" name="T0"/>
              <a:gd fmla="*/ 292100 h 114" name="T1"/>
              <a:gd fmla="*/ 163698 w 94" name="T2"/>
              <a:gd fmla="*/ 468577 h 114" name="T3"/>
              <a:gd fmla="*/ 127321 w 94" name="T4"/>
              <a:gd fmla="*/ 48683 h 114" name="T5"/>
              <a:gd fmla="*/ 84881 w 94" name="T6"/>
              <a:gd fmla="*/ 468577 h 114" name="T7"/>
              <a:gd fmla="*/ 90943 w 94" name="T8"/>
              <a:gd fmla="*/ 572030 h 114" name="T9"/>
              <a:gd fmla="*/ 48503 w 94" name="T10"/>
              <a:gd fmla="*/ 663311 h 114" name="T11"/>
              <a:gd fmla="*/ 151572 w 94" name="T12"/>
              <a:gd fmla="*/ 626798 h 114" name="T13"/>
              <a:gd fmla="*/ 454717 w 94" name="T14"/>
              <a:gd fmla="*/ 328613 h 114" name="T15"/>
              <a:gd fmla="*/ 369837 w 94" name="T16"/>
              <a:gd fmla="*/ 322527 h 114" name="T17"/>
              <a:gd fmla="*/ 375899 w 94" name="T18"/>
              <a:gd fmla="*/ 328613 h 114" name="T19"/>
              <a:gd fmla="*/ 224327 w 94" name="T20"/>
              <a:gd fmla="*/ 480748 h 114" name="T21"/>
              <a:gd fmla="*/ 224327 w 94" name="T22"/>
              <a:gd fmla="*/ 474663 h 114" name="T23"/>
              <a:gd fmla="*/ 181887 w 94" name="T24"/>
              <a:gd fmla="*/ 103452 h 114" name="T25"/>
              <a:gd fmla="*/ 157635 w 94" name="T26"/>
              <a:gd fmla="*/ 322527 h 114" name="T27"/>
              <a:gd fmla="*/ 151572 w 94" name="T28"/>
              <a:gd fmla="*/ 322527 h 114" name="T29"/>
              <a:gd fmla="*/ 175824 w 94" name="T30"/>
              <a:gd fmla="*/ 109538 h 114" name="T31"/>
              <a:gd fmla="*/ 127321 w 94" name="T32"/>
              <a:gd fmla="*/ 79110 h 114" name="T33"/>
              <a:gd fmla="*/ 127321 w 94" name="T34"/>
              <a:gd fmla="*/ 359040 h 114" name="T35"/>
              <a:gd fmla="*/ 121258 w 94" name="T36"/>
              <a:gd fmla="*/ 359040 h 114" name="T37"/>
              <a:gd fmla="*/ 60629 w 94" name="T38"/>
              <a:gd fmla="*/ 109538 h 114" name="T39"/>
              <a:gd fmla="*/ 72755 w 94" name="T40"/>
              <a:gd fmla="*/ 109538 h 114" name="T41"/>
              <a:gd fmla="*/ 97006 w 94" name="T42"/>
              <a:gd fmla="*/ 322527 h 114" name="T43"/>
              <a:gd fmla="*/ 90943 w 94" name="T44"/>
              <a:gd fmla="*/ 322527 h 114" name="T45"/>
              <a:gd fmla="*/ 133384 w 94" name="T46"/>
              <a:gd fmla="*/ 632884 h 114" name="T47"/>
              <a:gd fmla="*/ 54566 w 94" name="T48"/>
              <a:gd fmla="*/ 657225 h 114" name="T49"/>
              <a:gd fmla="*/ 90943 w 94" name="T50"/>
              <a:gd fmla="*/ 584200 h 114" name="T51"/>
              <a:gd fmla="*/ 78818 w 94" name="T52"/>
              <a:gd fmla="*/ 553773 h 114" name="T53"/>
              <a:gd fmla="*/ 157635 w 94" name="T54"/>
              <a:gd fmla="*/ 486834 h 114" name="T55"/>
              <a:gd fmla="*/ 133384 w 94" name="T56"/>
              <a:gd fmla="*/ 632884 h 114" name="T57"/>
              <a:gd fmla="*/ 212201 w 94" name="T58"/>
              <a:gd fmla="*/ 523346 h 114" name="T59"/>
              <a:gd fmla="*/ 430465 w 94" name="T60"/>
              <a:gd fmla="*/ 352954 h 114" name="T61"/>
              <a:gd fmla="*/ 218264 w 94" name="T62"/>
              <a:gd fmla="*/ 529432 h 114" name="T63"/>
              <a:gd fmla="*/ 448654 w 94" name="T64"/>
              <a:gd fmla="*/ 419894 h 114" name="T65"/>
              <a:gd fmla="*/ 260704 w 94" name="T66"/>
              <a:gd fmla="*/ 529432 h 114" name="T67"/>
              <a:gd fmla="*/ 260704 w 94" name="T68"/>
              <a:gd fmla="*/ 517261 h 114" name="T69"/>
              <a:gd fmla="*/ 448654 w 94" name="T70"/>
              <a:gd fmla="*/ 407723 h 11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14" w="94">
                <a:moveTo>
                  <a:pt x="75" y="54"/>
                </a:moveTo>
                <a:cubicBezTo>
                  <a:pt x="75" y="54"/>
                  <a:pt x="68" y="33"/>
                  <a:pt x="56" y="48"/>
                </a:cubicBezTo>
                <a:cubicBezTo>
                  <a:pt x="48" y="56"/>
                  <a:pt x="36" y="70"/>
                  <a:pt x="28" y="80"/>
                </a:cubicBezTo>
                <a:cubicBezTo>
                  <a:pt x="27" y="79"/>
                  <a:pt x="27" y="78"/>
                  <a:pt x="27" y="77"/>
                </a:cubicBezTo>
                <a:cubicBezTo>
                  <a:pt x="27" y="75"/>
                  <a:pt x="35" y="38"/>
                  <a:pt x="38" y="19"/>
                </a:cubicBezTo>
                <a:cubicBezTo>
                  <a:pt x="41" y="0"/>
                  <a:pt x="21" y="8"/>
                  <a:pt x="21" y="8"/>
                </a:cubicBezTo>
                <a:cubicBezTo>
                  <a:pt x="21" y="8"/>
                  <a:pt x="0" y="0"/>
                  <a:pt x="3" y="19"/>
                </a:cubicBezTo>
                <a:cubicBezTo>
                  <a:pt x="6" y="38"/>
                  <a:pt x="14" y="75"/>
                  <a:pt x="14" y="77"/>
                </a:cubicBezTo>
                <a:cubicBezTo>
                  <a:pt x="14" y="79"/>
                  <a:pt x="10" y="90"/>
                  <a:pt x="12" y="92"/>
                </a:cubicBezTo>
                <a:cubicBezTo>
                  <a:pt x="13" y="93"/>
                  <a:pt x="14" y="94"/>
                  <a:pt x="15" y="94"/>
                </a:cubicBezTo>
                <a:cubicBezTo>
                  <a:pt x="11" y="96"/>
                  <a:pt x="4" y="98"/>
                  <a:pt x="4" y="100"/>
                </a:cubicBezTo>
                <a:cubicBezTo>
                  <a:pt x="4" y="103"/>
                  <a:pt x="5" y="104"/>
                  <a:pt x="8" y="109"/>
                </a:cubicBezTo>
                <a:cubicBezTo>
                  <a:pt x="11" y="113"/>
                  <a:pt x="12" y="114"/>
                  <a:pt x="15" y="114"/>
                </a:cubicBezTo>
                <a:cubicBezTo>
                  <a:pt x="18" y="114"/>
                  <a:pt x="24" y="104"/>
                  <a:pt x="25" y="103"/>
                </a:cubicBezTo>
                <a:cubicBezTo>
                  <a:pt x="27" y="102"/>
                  <a:pt x="60" y="84"/>
                  <a:pt x="77" y="75"/>
                </a:cubicBezTo>
                <a:cubicBezTo>
                  <a:pt x="94" y="66"/>
                  <a:pt x="75" y="54"/>
                  <a:pt x="75" y="54"/>
                </a:cubicBezTo>
                <a:close/>
                <a:moveTo>
                  <a:pt x="37" y="78"/>
                </a:moveTo>
                <a:cubicBezTo>
                  <a:pt x="61" y="53"/>
                  <a:pt x="61" y="53"/>
                  <a:pt x="61" y="53"/>
                </a:cubicBezTo>
                <a:cubicBezTo>
                  <a:pt x="61" y="52"/>
                  <a:pt x="62" y="52"/>
                  <a:pt x="62" y="53"/>
                </a:cubicBezTo>
                <a:cubicBezTo>
                  <a:pt x="62" y="53"/>
                  <a:pt x="63" y="54"/>
                  <a:pt x="62" y="54"/>
                </a:cubicBezTo>
                <a:cubicBezTo>
                  <a:pt x="38" y="79"/>
                  <a:pt x="38" y="79"/>
                  <a:pt x="38" y="79"/>
                </a:cubicBezTo>
                <a:cubicBezTo>
                  <a:pt x="38" y="80"/>
                  <a:pt x="37" y="80"/>
                  <a:pt x="37" y="79"/>
                </a:cubicBezTo>
                <a:cubicBezTo>
                  <a:pt x="37" y="79"/>
                  <a:pt x="37" y="79"/>
                  <a:pt x="37" y="79"/>
                </a:cubicBezTo>
                <a:cubicBezTo>
                  <a:pt x="36" y="79"/>
                  <a:pt x="36" y="78"/>
                  <a:pt x="37" y="78"/>
                </a:cubicBezTo>
                <a:close/>
                <a:moveTo>
                  <a:pt x="29" y="18"/>
                </a:moveTo>
                <a:cubicBezTo>
                  <a:pt x="29" y="17"/>
                  <a:pt x="30" y="17"/>
                  <a:pt x="30" y="17"/>
                </a:cubicBezTo>
                <a:cubicBezTo>
                  <a:pt x="31" y="17"/>
                  <a:pt x="31" y="17"/>
                  <a:pt x="31" y="18"/>
                </a:cubicBezTo>
                <a:cubicBezTo>
                  <a:pt x="26" y="53"/>
                  <a:pt x="26" y="53"/>
                  <a:pt x="26" y="53"/>
                </a:cubicBezTo>
                <a:cubicBezTo>
                  <a:pt x="26" y="53"/>
                  <a:pt x="26" y="53"/>
                  <a:pt x="25" y="53"/>
                </a:cubicBezTo>
                <a:cubicBezTo>
                  <a:pt x="25" y="53"/>
                  <a:pt x="25" y="53"/>
                  <a:pt x="25" y="53"/>
                </a:cubicBezTo>
                <a:cubicBezTo>
                  <a:pt x="25" y="53"/>
                  <a:pt x="24" y="53"/>
                  <a:pt x="24" y="52"/>
                </a:cubicBezTo>
                <a:lnTo>
                  <a:pt x="29" y="18"/>
                </a:lnTo>
                <a:close/>
                <a:moveTo>
                  <a:pt x="20" y="14"/>
                </a:moveTo>
                <a:cubicBezTo>
                  <a:pt x="20" y="14"/>
                  <a:pt x="20" y="13"/>
                  <a:pt x="21" y="13"/>
                </a:cubicBezTo>
                <a:cubicBezTo>
                  <a:pt x="21" y="13"/>
                  <a:pt x="21" y="14"/>
                  <a:pt x="21" y="14"/>
                </a:cubicBezTo>
                <a:cubicBezTo>
                  <a:pt x="21" y="59"/>
                  <a:pt x="21" y="59"/>
                  <a:pt x="21" y="59"/>
                </a:cubicBezTo>
                <a:cubicBezTo>
                  <a:pt x="21" y="59"/>
                  <a:pt x="21" y="60"/>
                  <a:pt x="21" y="60"/>
                </a:cubicBezTo>
                <a:cubicBezTo>
                  <a:pt x="20" y="60"/>
                  <a:pt x="20" y="59"/>
                  <a:pt x="20" y="59"/>
                </a:cubicBezTo>
                <a:lnTo>
                  <a:pt x="20" y="14"/>
                </a:lnTo>
                <a:close/>
                <a:moveTo>
                  <a:pt x="10" y="18"/>
                </a:moveTo>
                <a:cubicBezTo>
                  <a:pt x="10" y="17"/>
                  <a:pt x="10" y="17"/>
                  <a:pt x="11" y="17"/>
                </a:cubicBezTo>
                <a:cubicBezTo>
                  <a:pt x="11" y="17"/>
                  <a:pt x="12" y="17"/>
                  <a:pt x="12" y="18"/>
                </a:cubicBezTo>
                <a:cubicBezTo>
                  <a:pt x="17" y="52"/>
                  <a:pt x="17" y="52"/>
                  <a:pt x="17" y="52"/>
                </a:cubicBezTo>
                <a:cubicBezTo>
                  <a:pt x="17" y="53"/>
                  <a:pt x="16" y="53"/>
                  <a:pt x="16" y="53"/>
                </a:cubicBezTo>
                <a:cubicBezTo>
                  <a:pt x="16" y="53"/>
                  <a:pt x="16" y="53"/>
                  <a:pt x="16" y="53"/>
                </a:cubicBezTo>
                <a:cubicBezTo>
                  <a:pt x="15" y="53"/>
                  <a:pt x="15" y="53"/>
                  <a:pt x="15" y="53"/>
                </a:cubicBezTo>
                <a:lnTo>
                  <a:pt x="10" y="18"/>
                </a:lnTo>
                <a:close/>
                <a:moveTo>
                  <a:pt x="22" y="104"/>
                </a:moveTo>
                <a:cubicBezTo>
                  <a:pt x="21" y="105"/>
                  <a:pt x="17" y="113"/>
                  <a:pt x="15" y="112"/>
                </a:cubicBezTo>
                <a:cubicBezTo>
                  <a:pt x="13" y="112"/>
                  <a:pt x="12" y="111"/>
                  <a:pt x="9" y="108"/>
                </a:cubicBezTo>
                <a:cubicBezTo>
                  <a:pt x="6" y="104"/>
                  <a:pt x="6" y="103"/>
                  <a:pt x="6" y="101"/>
                </a:cubicBezTo>
                <a:cubicBezTo>
                  <a:pt x="6" y="99"/>
                  <a:pt x="14" y="96"/>
                  <a:pt x="15" y="96"/>
                </a:cubicBezTo>
                <a:cubicBezTo>
                  <a:pt x="16" y="94"/>
                  <a:pt x="18" y="93"/>
                  <a:pt x="19" y="93"/>
                </a:cubicBezTo>
                <a:cubicBezTo>
                  <a:pt x="16" y="93"/>
                  <a:pt x="14" y="92"/>
                  <a:pt x="13" y="91"/>
                </a:cubicBezTo>
                <a:cubicBezTo>
                  <a:pt x="11" y="90"/>
                  <a:pt x="15" y="82"/>
                  <a:pt x="15" y="80"/>
                </a:cubicBezTo>
                <a:cubicBezTo>
                  <a:pt x="15" y="60"/>
                  <a:pt x="26" y="60"/>
                  <a:pt x="26" y="80"/>
                </a:cubicBezTo>
                <a:cubicBezTo>
                  <a:pt x="26" y="81"/>
                  <a:pt x="28" y="87"/>
                  <a:pt x="28" y="89"/>
                </a:cubicBezTo>
                <a:cubicBezTo>
                  <a:pt x="33" y="90"/>
                  <a:pt x="32" y="96"/>
                  <a:pt x="22" y="104"/>
                </a:cubicBezTo>
                <a:close/>
                <a:moveTo>
                  <a:pt x="35" y="87"/>
                </a:moveTo>
                <a:cubicBezTo>
                  <a:pt x="34" y="87"/>
                  <a:pt x="34" y="86"/>
                  <a:pt x="35" y="86"/>
                </a:cubicBezTo>
                <a:cubicBezTo>
                  <a:pt x="70" y="58"/>
                  <a:pt x="70" y="58"/>
                  <a:pt x="70" y="58"/>
                </a:cubicBezTo>
                <a:cubicBezTo>
                  <a:pt x="70" y="57"/>
                  <a:pt x="71" y="57"/>
                  <a:pt x="71" y="58"/>
                </a:cubicBezTo>
                <a:cubicBezTo>
                  <a:pt x="71" y="58"/>
                  <a:pt x="71" y="59"/>
                  <a:pt x="71" y="59"/>
                </a:cubicBezTo>
                <a:cubicBezTo>
                  <a:pt x="36" y="87"/>
                  <a:pt x="36" y="87"/>
                  <a:pt x="36" y="87"/>
                </a:cubicBezTo>
                <a:cubicBezTo>
                  <a:pt x="36" y="88"/>
                  <a:pt x="35" y="87"/>
                  <a:pt x="35" y="87"/>
                </a:cubicBezTo>
                <a:close/>
                <a:moveTo>
                  <a:pt x="74" y="69"/>
                </a:moveTo>
                <a:cubicBezTo>
                  <a:pt x="44" y="87"/>
                  <a:pt x="44" y="87"/>
                  <a:pt x="44" y="87"/>
                </a:cubicBezTo>
                <a:cubicBezTo>
                  <a:pt x="44" y="87"/>
                  <a:pt x="43" y="87"/>
                  <a:pt x="43" y="87"/>
                </a:cubicBezTo>
                <a:cubicBezTo>
                  <a:pt x="43" y="87"/>
                  <a:pt x="43" y="87"/>
                  <a:pt x="43" y="87"/>
                </a:cubicBezTo>
                <a:cubicBezTo>
                  <a:pt x="42" y="86"/>
                  <a:pt x="43" y="86"/>
                  <a:pt x="43" y="85"/>
                </a:cubicBezTo>
                <a:cubicBezTo>
                  <a:pt x="73" y="67"/>
                  <a:pt x="73" y="67"/>
                  <a:pt x="73" y="67"/>
                </a:cubicBezTo>
                <a:cubicBezTo>
                  <a:pt x="73" y="67"/>
                  <a:pt x="74" y="67"/>
                  <a:pt x="74" y="67"/>
                </a:cubicBezTo>
                <a:cubicBezTo>
                  <a:pt x="74" y="68"/>
                  <a:pt x="74" y="69"/>
                  <a:pt x="74" y="69"/>
                </a:cubicBezTo>
                <a:close/>
              </a:path>
            </a:pathLst>
          </a:custGeom>
          <a:solidFill>
            <a:schemeClr val="accent1"/>
          </a:solidFill>
          <a:ln>
            <a:noFill/>
          </a:ln>
          <a:extLst/>
        </p:spPr>
        <p:txBody>
          <a:bodyPr/>
          <a:lstStyle/>
          <a:p>
            <a:endParaRPr altLang="en-US" lang="zh-CN"/>
          </a:p>
        </p:txBody>
      </p:sp>
      <p:sp>
        <p:nvSpPr>
          <p:cNvPr id="53" name="Freeform 542"/>
          <p:cNvSpPr>
            <a:spLocks noEditPoints="1"/>
          </p:cNvSpPr>
          <p:nvPr/>
        </p:nvSpPr>
        <p:spPr bwMode="auto">
          <a:xfrm>
            <a:off x="9615487" y="2483531"/>
            <a:ext cx="695325" cy="446087"/>
          </a:xfrm>
          <a:custGeom>
            <a:gdLst>
              <a:gd fmla="*/ 585537 w 114" name="T0"/>
              <a:gd fmla="*/ 0 h 73" name="T1"/>
              <a:gd fmla="*/ 469649 w 114" name="T2"/>
              <a:gd fmla="*/ 116105 h 73" name="T3"/>
              <a:gd fmla="*/ 469649 w 114" name="T4"/>
              <a:gd fmla="*/ 238320 h 73" name="T5"/>
              <a:gd fmla="*/ 457451 w 114" name="T6"/>
              <a:gd fmla="*/ 238320 h 73" name="T7"/>
              <a:gd fmla="*/ 457451 w 114" name="T8"/>
              <a:gd fmla="*/ 378868 h 73" name="T9"/>
              <a:gd fmla="*/ 420855 w 114" name="T10"/>
              <a:gd fmla="*/ 409422 h 73" name="T11"/>
              <a:gd fmla="*/ 121987 w 114" name="T12"/>
              <a:gd fmla="*/ 409422 h 73" name="T13"/>
              <a:gd fmla="*/ 85391 w 114" name="T14"/>
              <a:gd fmla="*/ 378868 h 73" name="T15"/>
              <a:gd fmla="*/ 85391 w 114" name="T16"/>
              <a:gd fmla="*/ 238320 h 73" name="T17"/>
              <a:gd fmla="*/ 36596 w 114" name="T18"/>
              <a:gd fmla="*/ 238320 h 73" name="T19"/>
              <a:gd fmla="*/ 36596 w 114" name="T20"/>
              <a:gd fmla="*/ 446087 h 73" name="T21"/>
              <a:gd fmla="*/ 506245 w 114" name="T22"/>
              <a:gd fmla="*/ 446087 h 73" name="T23"/>
              <a:gd fmla="*/ 506245 w 114" name="T24"/>
              <a:gd fmla="*/ 238320 h 73" name="T25"/>
              <a:gd fmla="*/ 500146 w 114" name="T26"/>
              <a:gd fmla="*/ 238320 h 73" name="T27"/>
              <a:gd fmla="*/ 500146 w 114" name="T28"/>
              <a:gd fmla="*/ 116105 h 73" name="T29"/>
              <a:gd fmla="*/ 585537 w 114" name="T30"/>
              <a:gd fmla="*/ 36665 h 73" name="T31"/>
              <a:gd fmla="*/ 664828 w 114" name="T32"/>
              <a:gd fmla="*/ 116105 h 73" name="T33"/>
              <a:gd fmla="*/ 695325 w 114" name="T34"/>
              <a:gd fmla="*/ 116105 h 73" name="T35"/>
              <a:gd fmla="*/ 585537 w 114" name="T36"/>
              <a:gd fmla="*/ 0 h 73" name="T37"/>
              <a:gd fmla="*/ 91490 w 114" name="T38"/>
              <a:gd fmla="*/ 177213 h 73" name="T39"/>
              <a:gd fmla="*/ 0 w 114" name="T40"/>
              <a:gd fmla="*/ 177213 h 73" name="T41"/>
              <a:gd fmla="*/ 0 w 114" name="T42"/>
              <a:gd fmla="*/ 226099 h 73" name="T43"/>
              <a:gd fmla="*/ 91490 w 114" name="T44"/>
              <a:gd fmla="*/ 226099 h 73" name="T45"/>
              <a:gd fmla="*/ 91490 w 114" name="T46"/>
              <a:gd fmla="*/ 177213 h 7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3" w="114">
                <a:moveTo>
                  <a:pt x="96" y="0"/>
                </a:moveTo>
                <a:cubicBezTo>
                  <a:pt x="85" y="0"/>
                  <a:pt x="77" y="9"/>
                  <a:pt x="77" y="19"/>
                </a:cubicBezTo>
                <a:cubicBezTo>
                  <a:pt x="77" y="39"/>
                  <a:pt x="77" y="39"/>
                  <a:pt x="77" y="39"/>
                </a:cubicBezTo>
                <a:cubicBezTo>
                  <a:pt x="75" y="39"/>
                  <a:pt x="75" y="39"/>
                  <a:pt x="75" y="39"/>
                </a:cubicBezTo>
                <a:cubicBezTo>
                  <a:pt x="75" y="62"/>
                  <a:pt x="75" y="62"/>
                  <a:pt x="75" y="62"/>
                </a:cubicBezTo>
                <a:cubicBezTo>
                  <a:pt x="75" y="65"/>
                  <a:pt x="72" y="67"/>
                  <a:pt x="69" y="67"/>
                </a:cubicBezTo>
                <a:cubicBezTo>
                  <a:pt x="20" y="67"/>
                  <a:pt x="20" y="67"/>
                  <a:pt x="20" y="67"/>
                </a:cubicBezTo>
                <a:cubicBezTo>
                  <a:pt x="17" y="67"/>
                  <a:pt x="14" y="65"/>
                  <a:pt x="14" y="62"/>
                </a:cubicBezTo>
                <a:cubicBezTo>
                  <a:pt x="14" y="39"/>
                  <a:pt x="14" y="39"/>
                  <a:pt x="14" y="39"/>
                </a:cubicBezTo>
                <a:cubicBezTo>
                  <a:pt x="6" y="39"/>
                  <a:pt x="6" y="39"/>
                  <a:pt x="6" y="39"/>
                </a:cubicBezTo>
                <a:cubicBezTo>
                  <a:pt x="6" y="73"/>
                  <a:pt x="6" y="73"/>
                  <a:pt x="6" y="73"/>
                </a:cubicBezTo>
                <a:cubicBezTo>
                  <a:pt x="83" y="73"/>
                  <a:pt x="83" y="73"/>
                  <a:pt x="83" y="73"/>
                </a:cubicBezTo>
                <a:cubicBezTo>
                  <a:pt x="83" y="39"/>
                  <a:pt x="83" y="39"/>
                  <a:pt x="83" y="39"/>
                </a:cubicBezTo>
                <a:cubicBezTo>
                  <a:pt x="82" y="39"/>
                  <a:pt x="82" y="39"/>
                  <a:pt x="82" y="39"/>
                </a:cubicBezTo>
                <a:cubicBezTo>
                  <a:pt x="82" y="19"/>
                  <a:pt x="82" y="19"/>
                  <a:pt x="82" y="19"/>
                </a:cubicBezTo>
                <a:cubicBezTo>
                  <a:pt x="82" y="12"/>
                  <a:pt x="88" y="6"/>
                  <a:pt x="96" y="6"/>
                </a:cubicBezTo>
                <a:cubicBezTo>
                  <a:pt x="103" y="6"/>
                  <a:pt x="109" y="12"/>
                  <a:pt x="109" y="19"/>
                </a:cubicBezTo>
                <a:cubicBezTo>
                  <a:pt x="114" y="19"/>
                  <a:pt x="114" y="19"/>
                  <a:pt x="114" y="19"/>
                </a:cubicBezTo>
                <a:cubicBezTo>
                  <a:pt x="114" y="9"/>
                  <a:pt x="106" y="0"/>
                  <a:pt x="96" y="0"/>
                </a:cubicBezTo>
                <a:close/>
                <a:moveTo>
                  <a:pt x="15" y="29"/>
                </a:moveTo>
                <a:cubicBezTo>
                  <a:pt x="0" y="29"/>
                  <a:pt x="0" y="29"/>
                  <a:pt x="0" y="29"/>
                </a:cubicBezTo>
                <a:cubicBezTo>
                  <a:pt x="0" y="37"/>
                  <a:pt x="0" y="37"/>
                  <a:pt x="0" y="37"/>
                </a:cubicBezTo>
                <a:cubicBezTo>
                  <a:pt x="15" y="37"/>
                  <a:pt x="15" y="37"/>
                  <a:pt x="15" y="37"/>
                </a:cubicBezTo>
                <a:lnTo>
                  <a:pt x="15" y="29"/>
                </a:lnTo>
                <a:close/>
              </a:path>
            </a:pathLst>
          </a:custGeom>
          <a:solidFill>
            <a:schemeClr val="accent1"/>
          </a:solidFill>
          <a:ln>
            <a:noFill/>
          </a:ln>
          <a:extLst/>
        </p:spPr>
        <p:txBody>
          <a:bodyPr/>
          <a:lstStyle/>
          <a:p>
            <a:endParaRPr altLang="en-US" lang="zh-CN"/>
          </a:p>
        </p:txBody>
      </p:sp>
      <p:sp>
        <p:nvSpPr>
          <p:cNvPr id="54" name="Freeform 506"/>
          <p:cNvSpPr/>
          <p:nvPr/>
        </p:nvSpPr>
        <p:spPr bwMode="auto">
          <a:xfrm>
            <a:off x="11061700" y="3932918"/>
            <a:ext cx="341312" cy="588963"/>
          </a:xfrm>
          <a:custGeom>
            <a:gdLst>
              <a:gd fmla="*/ 286458 w 56" name="T0"/>
              <a:gd fmla="*/ 212512 h 97" name="T1"/>
              <a:gd fmla="*/ 335217 w 56" name="T2"/>
              <a:gd fmla="*/ 242871 h 97" name="T3"/>
              <a:gd fmla="*/ 310838 w 56" name="T4"/>
              <a:gd fmla="*/ 163938 h 97" name="T5"/>
              <a:gd fmla="*/ 219415 w 56" name="T6"/>
              <a:gd fmla="*/ 176082 h 97" name="T7"/>
              <a:gd fmla="*/ 237699 w 56" name="T8"/>
              <a:gd fmla="*/ 188225 h 97" name="T9"/>
              <a:gd fmla="*/ 109707 w 56" name="T10"/>
              <a:gd fmla="*/ 188225 h 97" name="T11"/>
              <a:gd fmla="*/ 85328 w 56" name="T12"/>
              <a:gd fmla="*/ 103220 h 97" name="T13"/>
              <a:gd fmla="*/ 146277 w 56" name="T14"/>
              <a:gd fmla="*/ 85005 h 97" name="T15"/>
              <a:gd fmla="*/ 67043 w 56" name="T16"/>
              <a:gd fmla="*/ 36431 h 97" name="T17"/>
              <a:gd fmla="*/ 54854 w 56" name="T18"/>
              <a:gd fmla="*/ 0 h 97" name="T19"/>
              <a:gd fmla="*/ 48759 w 56" name="T20"/>
              <a:gd fmla="*/ 0 h 97" name="T21"/>
              <a:gd fmla="*/ 54854 w 56" name="T22"/>
              <a:gd fmla="*/ 36431 h 97" name="T23"/>
              <a:gd fmla="*/ 12190 w 56" name="T24"/>
              <a:gd fmla="*/ 127507 h 97" name="T25"/>
              <a:gd fmla="*/ 73138 w 56" name="T26"/>
              <a:gd fmla="*/ 103220 h 97" name="T27"/>
              <a:gd fmla="*/ 97518 w 56" name="T28"/>
              <a:gd fmla="*/ 188225 h 97" name="T29"/>
              <a:gd fmla="*/ 24379 w 56" name="T30"/>
              <a:gd fmla="*/ 188225 h 97" name="T31"/>
              <a:gd fmla="*/ 152371 w 56" name="T32"/>
              <a:gd fmla="*/ 406809 h 97" name="T33"/>
              <a:gd fmla="*/ 152371 w 56" name="T34"/>
              <a:gd fmla="*/ 576819 h 97" name="T35"/>
              <a:gd fmla="*/ 103613 w 56" name="T36"/>
              <a:gd fmla="*/ 576819 h 97" name="T37"/>
              <a:gd fmla="*/ 103613 w 56" name="T38"/>
              <a:gd fmla="*/ 588963 h 97" name="T39"/>
              <a:gd fmla="*/ 219415 w 56" name="T40"/>
              <a:gd fmla="*/ 588963 h 97" name="T41"/>
              <a:gd fmla="*/ 219415 w 56" name="T42"/>
              <a:gd fmla="*/ 576819 h 97" name="T43"/>
              <a:gd fmla="*/ 170656 w 56" name="T44"/>
              <a:gd fmla="*/ 576819 h 97" name="T45"/>
              <a:gd fmla="*/ 170656 w 56" name="T46"/>
              <a:gd fmla="*/ 406809 h 97" name="T47"/>
              <a:gd fmla="*/ 286458 w 56" name="T48"/>
              <a:gd fmla="*/ 212512 h 97"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97" w="56">
                <a:moveTo>
                  <a:pt x="47" y="35"/>
                </a:moveTo>
                <a:cubicBezTo>
                  <a:pt x="49" y="37"/>
                  <a:pt x="56" y="41"/>
                  <a:pt x="55" y="40"/>
                </a:cubicBezTo>
                <a:cubicBezTo>
                  <a:pt x="56" y="36"/>
                  <a:pt x="56" y="30"/>
                  <a:pt x="51" y="27"/>
                </a:cubicBezTo>
                <a:cubicBezTo>
                  <a:pt x="44" y="21"/>
                  <a:pt x="36" y="29"/>
                  <a:pt x="36" y="29"/>
                </a:cubicBezTo>
                <a:cubicBezTo>
                  <a:pt x="39" y="31"/>
                  <a:pt x="39" y="31"/>
                  <a:pt x="39" y="31"/>
                </a:cubicBezTo>
                <a:cubicBezTo>
                  <a:pt x="18" y="31"/>
                  <a:pt x="18" y="31"/>
                  <a:pt x="18" y="31"/>
                </a:cubicBezTo>
                <a:cubicBezTo>
                  <a:pt x="14" y="17"/>
                  <a:pt x="14" y="17"/>
                  <a:pt x="14" y="17"/>
                </a:cubicBezTo>
                <a:cubicBezTo>
                  <a:pt x="16" y="12"/>
                  <a:pt x="20" y="11"/>
                  <a:pt x="24" y="14"/>
                </a:cubicBezTo>
                <a:cubicBezTo>
                  <a:pt x="22" y="8"/>
                  <a:pt x="16" y="5"/>
                  <a:pt x="11" y="6"/>
                </a:cubicBezTo>
                <a:cubicBezTo>
                  <a:pt x="9" y="0"/>
                  <a:pt x="9" y="0"/>
                  <a:pt x="9" y="0"/>
                </a:cubicBezTo>
                <a:cubicBezTo>
                  <a:pt x="8" y="0"/>
                  <a:pt x="8" y="0"/>
                  <a:pt x="8" y="0"/>
                </a:cubicBezTo>
                <a:cubicBezTo>
                  <a:pt x="9" y="6"/>
                  <a:pt x="9" y="6"/>
                  <a:pt x="9" y="6"/>
                </a:cubicBezTo>
                <a:cubicBezTo>
                  <a:pt x="3" y="8"/>
                  <a:pt x="0" y="15"/>
                  <a:pt x="2" y="21"/>
                </a:cubicBezTo>
                <a:cubicBezTo>
                  <a:pt x="4" y="16"/>
                  <a:pt x="8" y="14"/>
                  <a:pt x="12" y="17"/>
                </a:cubicBezTo>
                <a:cubicBezTo>
                  <a:pt x="16" y="31"/>
                  <a:pt x="16" y="31"/>
                  <a:pt x="16" y="31"/>
                </a:cubicBezTo>
                <a:cubicBezTo>
                  <a:pt x="4" y="31"/>
                  <a:pt x="4" y="31"/>
                  <a:pt x="4" y="31"/>
                </a:cubicBezTo>
                <a:cubicBezTo>
                  <a:pt x="25" y="67"/>
                  <a:pt x="25" y="67"/>
                  <a:pt x="25" y="67"/>
                </a:cubicBezTo>
                <a:cubicBezTo>
                  <a:pt x="25" y="95"/>
                  <a:pt x="25" y="95"/>
                  <a:pt x="25" y="95"/>
                </a:cubicBezTo>
                <a:cubicBezTo>
                  <a:pt x="17" y="95"/>
                  <a:pt x="17" y="95"/>
                  <a:pt x="17" y="95"/>
                </a:cubicBezTo>
                <a:cubicBezTo>
                  <a:pt x="17" y="97"/>
                  <a:pt x="17" y="97"/>
                  <a:pt x="17" y="97"/>
                </a:cubicBezTo>
                <a:cubicBezTo>
                  <a:pt x="36" y="97"/>
                  <a:pt x="36" y="97"/>
                  <a:pt x="36" y="97"/>
                </a:cubicBezTo>
                <a:cubicBezTo>
                  <a:pt x="36" y="95"/>
                  <a:pt x="36" y="95"/>
                  <a:pt x="36" y="95"/>
                </a:cubicBezTo>
                <a:cubicBezTo>
                  <a:pt x="28" y="95"/>
                  <a:pt x="28" y="95"/>
                  <a:pt x="28" y="95"/>
                </a:cubicBezTo>
                <a:cubicBezTo>
                  <a:pt x="28" y="67"/>
                  <a:pt x="28" y="67"/>
                  <a:pt x="28" y="67"/>
                </a:cubicBezTo>
                <a:lnTo>
                  <a:pt x="47" y="35"/>
                </a:lnTo>
                <a:close/>
              </a:path>
            </a:pathLst>
          </a:custGeom>
          <a:solidFill>
            <a:schemeClr val="accent1"/>
          </a:solidFill>
          <a:ln>
            <a:noFill/>
          </a:ln>
          <a:extLst/>
        </p:spPr>
        <p:txBody>
          <a:bodyPr/>
          <a:lstStyle/>
          <a:p>
            <a:endParaRPr altLang="en-US" lang="zh-CN"/>
          </a:p>
        </p:txBody>
      </p:sp>
      <p:sp>
        <p:nvSpPr>
          <p:cNvPr id="55" name="Freeform 512"/>
          <p:cNvSpPr>
            <a:spLocks noEditPoints="1"/>
          </p:cNvSpPr>
          <p:nvPr/>
        </p:nvSpPr>
        <p:spPr bwMode="auto">
          <a:xfrm>
            <a:off x="9952037" y="4078968"/>
            <a:ext cx="592138" cy="382588"/>
          </a:xfrm>
          <a:custGeom>
            <a:gdLst>
              <a:gd fmla="*/ 543302 w 97" name="T0"/>
              <a:gd fmla="*/ 36437 h 63" name="T1"/>
              <a:gd fmla="*/ 482257 w 97" name="T2"/>
              <a:gd fmla="*/ 36437 h 63" name="T3"/>
              <a:gd fmla="*/ 482257 w 97" name="T4"/>
              <a:gd fmla="*/ 30364 h 63" name="T5"/>
              <a:gd fmla="*/ 451734 w 97" name="T6"/>
              <a:gd fmla="*/ 0 h 63" name="T7"/>
              <a:gd fmla="*/ 360166 w 97" name="T8"/>
              <a:gd fmla="*/ 0 h 63" name="T9"/>
              <a:gd fmla="*/ 329644 w 97" name="T10"/>
              <a:gd fmla="*/ 30364 h 63" name="T11"/>
              <a:gd fmla="*/ 329644 w 97" name="T12"/>
              <a:gd fmla="*/ 36437 h 63" name="T13"/>
              <a:gd fmla="*/ 42732 w 97" name="T14"/>
              <a:gd fmla="*/ 36437 h 63" name="T15"/>
              <a:gd fmla="*/ 0 w 97" name="T16"/>
              <a:gd fmla="*/ 72874 h 63" name="T17"/>
              <a:gd fmla="*/ 0 w 97" name="T18"/>
              <a:gd fmla="*/ 346151 h 63" name="T19"/>
              <a:gd fmla="*/ 42732 w 97" name="T20"/>
              <a:gd fmla="*/ 382588 h 63" name="T21"/>
              <a:gd fmla="*/ 543302 w 97" name="T22"/>
              <a:gd fmla="*/ 382588 h 63" name="T23"/>
              <a:gd fmla="*/ 592138 w 97" name="T24"/>
              <a:gd fmla="*/ 346151 h 63" name="T25"/>
              <a:gd fmla="*/ 592138 w 97" name="T26"/>
              <a:gd fmla="*/ 72874 h 63" name="T27"/>
              <a:gd fmla="*/ 543302 w 97" name="T28"/>
              <a:gd fmla="*/ 36437 h 63" name="T29"/>
              <a:gd fmla="*/ 170926 w 97" name="T30"/>
              <a:gd fmla="*/ 334005 h 63" name="T31"/>
              <a:gd fmla="*/ 48836 w 97" name="T32"/>
              <a:gd fmla="*/ 212549 h 63" name="T33"/>
              <a:gd fmla="*/ 170926 w 97" name="T34"/>
              <a:gd fmla="*/ 91092 h 63" name="T35"/>
              <a:gd fmla="*/ 293017 w 97" name="T36"/>
              <a:gd fmla="*/ 212549 h 63" name="T37"/>
              <a:gd fmla="*/ 170926 w 97" name="T38"/>
              <a:gd fmla="*/ 334005 h 63" name="T39"/>
              <a:gd fmla="*/ 531093 w 97" name="T40"/>
              <a:gd fmla="*/ 127529 h 63" name="T41"/>
              <a:gd fmla="*/ 518884 w 97" name="T42"/>
              <a:gd fmla="*/ 139675 h 63" name="T43"/>
              <a:gd fmla="*/ 402898 w 97" name="T44"/>
              <a:gd fmla="*/ 139675 h 63" name="T45"/>
              <a:gd fmla="*/ 384584 w 97" name="T46"/>
              <a:gd fmla="*/ 127529 h 63" name="T47"/>
              <a:gd fmla="*/ 384584 w 97" name="T48"/>
              <a:gd fmla="*/ 91092 h 63" name="T49"/>
              <a:gd fmla="*/ 402898 w 97" name="T50"/>
              <a:gd fmla="*/ 85020 h 63" name="T51"/>
              <a:gd fmla="*/ 518884 w 97" name="T52"/>
              <a:gd fmla="*/ 85020 h 63" name="T53"/>
              <a:gd fmla="*/ 531093 w 97" name="T54"/>
              <a:gd fmla="*/ 91092 h 63" name="T55"/>
              <a:gd fmla="*/ 531093 w 97" name="T56"/>
              <a:gd fmla="*/ 127529 h 6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62" w="97">
                <a:moveTo>
                  <a:pt x="89" y="6"/>
                </a:moveTo>
                <a:cubicBezTo>
                  <a:pt x="79" y="6"/>
                  <a:pt x="79" y="6"/>
                  <a:pt x="79" y="6"/>
                </a:cubicBezTo>
                <a:cubicBezTo>
                  <a:pt x="79" y="5"/>
                  <a:pt x="79" y="5"/>
                  <a:pt x="79" y="5"/>
                </a:cubicBezTo>
                <a:cubicBezTo>
                  <a:pt x="79" y="2"/>
                  <a:pt x="77" y="0"/>
                  <a:pt x="74" y="0"/>
                </a:cubicBezTo>
                <a:cubicBezTo>
                  <a:pt x="59" y="0"/>
                  <a:pt x="59" y="0"/>
                  <a:pt x="59" y="0"/>
                </a:cubicBezTo>
                <a:cubicBezTo>
                  <a:pt x="56" y="0"/>
                  <a:pt x="54" y="2"/>
                  <a:pt x="54" y="5"/>
                </a:cubicBezTo>
                <a:cubicBezTo>
                  <a:pt x="54" y="6"/>
                  <a:pt x="54" y="6"/>
                  <a:pt x="54" y="6"/>
                </a:cubicBezTo>
                <a:cubicBezTo>
                  <a:pt x="7" y="6"/>
                  <a:pt x="7" y="6"/>
                  <a:pt x="7" y="6"/>
                </a:cubicBezTo>
                <a:cubicBezTo>
                  <a:pt x="3" y="6"/>
                  <a:pt x="0" y="9"/>
                  <a:pt x="0" y="12"/>
                </a:cubicBezTo>
                <a:cubicBezTo>
                  <a:pt x="0" y="57"/>
                  <a:pt x="0" y="57"/>
                  <a:pt x="0" y="57"/>
                </a:cubicBezTo>
                <a:cubicBezTo>
                  <a:pt x="0" y="61"/>
                  <a:pt x="3" y="63"/>
                  <a:pt x="7" y="63"/>
                </a:cubicBezTo>
                <a:cubicBezTo>
                  <a:pt x="89" y="63"/>
                  <a:pt x="89" y="63"/>
                  <a:pt x="89" y="63"/>
                </a:cubicBezTo>
                <a:cubicBezTo>
                  <a:pt x="93" y="63"/>
                  <a:pt x="97" y="61"/>
                  <a:pt x="97" y="57"/>
                </a:cubicBezTo>
                <a:cubicBezTo>
                  <a:pt x="97" y="12"/>
                  <a:pt x="97" y="12"/>
                  <a:pt x="97" y="12"/>
                </a:cubicBezTo>
                <a:cubicBezTo>
                  <a:pt x="97" y="9"/>
                  <a:pt x="93" y="6"/>
                  <a:pt x="89" y="6"/>
                </a:cubicBezTo>
                <a:close/>
                <a:moveTo>
                  <a:pt x="28" y="55"/>
                </a:moveTo>
                <a:cubicBezTo>
                  <a:pt x="17" y="55"/>
                  <a:pt x="8" y="46"/>
                  <a:pt x="8" y="35"/>
                </a:cubicBezTo>
                <a:cubicBezTo>
                  <a:pt x="8" y="24"/>
                  <a:pt x="17" y="15"/>
                  <a:pt x="28" y="15"/>
                </a:cubicBezTo>
                <a:cubicBezTo>
                  <a:pt x="39" y="15"/>
                  <a:pt x="48" y="24"/>
                  <a:pt x="48" y="35"/>
                </a:cubicBezTo>
                <a:cubicBezTo>
                  <a:pt x="48" y="46"/>
                  <a:pt x="39" y="55"/>
                  <a:pt x="28" y="55"/>
                </a:cubicBezTo>
                <a:close/>
                <a:moveTo>
                  <a:pt x="87" y="21"/>
                </a:moveTo>
                <a:cubicBezTo>
                  <a:pt x="87" y="22"/>
                  <a:pt x="86" y="23"/>
                  <a:pt x="85" y="23"/>
                </a:cubicBezTo>
                <a:cubicBezTo>
                  <a:pt x="66" y="23"/>
                  <a:pt x="66" y="23"/>
                  <a:pt x="66" y="23"/>
                </a:cubicBezTo>
                <a:cubicBezTo>
                  <a:pt x="65" y="23"/>
                  <a:pt x="63" y="22"/>
                  <a:pt x="63" y="21"/>
                </a:cubicBezTo>
                <a:cubicBezTo>
                  <a:pt x="63" y="15"/>
                  <a:pt x="63" y="15"/>
                  <a:pt x="63" y="15"/>
                </a:cubicBezTo>
                <a:cubicBezTo>
                  <a:pt x="63" y="14"/>
                  <a:pt x="65" y="14"/>
                  <a:pt x="66" y="14"/>
                </a:cubicBezTo>
                <a:cubicBezTo>
                  <a:pt x="85" y="14"/>
                  <a:pt x="85" y="14"/>
                  <a:pt x="85" y="14"/>
                </a:cubicBezTo>
                <a:cubicBezTo>
                  <a:pt x="86" y="14"/>
                  <a:pt x="87" y="14"/>
                  <a:pt x="87" y="15"/>
                </a:cubicBezTo>
                <a:lnTo>
                  <a:pt x="87" y="21"/>
                </a:lnTo>
                <a:close/>
              </a:path>
            </a:pathLst>
          </a:custGeom>
          <a:solidFill>
            <a:schemeClr val="accent1"/>
          </a:solidFill>
          <a:ln>
            <a:noFill/>
          </a:ln>
          <a:extLst/>
        </p:spPr>
        <p:txBody>
          <a:bodyPr/>
          <a:lstStyle/>
          <a:p>
            <a:endParaRPr altLang="en-US" lang="zh-CN"/>
          </a:p>
        </p:txBody>
      </p:sp>
      <p:sp>
        <p:nvSpPr>
          <p:cNvPr id="56" name="Freeform 543"/>
          <p:cNvSpPr>
            <a:spLocks noEditPoints="1"/>
          </p:cNvSpPr>
          <p:nvPr/>
        </p:nvSpPr>
        <p:spPr bwMode="auto">
          <a:xfrm>
            <a:off x="10825162" y="4918756"/>
            <a:ext cx="577850" cy="431800"/>
          </a:xfrm>
          <a:custGeom>
            <a:gdLst>
              <a:gd fmla="*/ 0 w 95" name="T0"/>
              <a:gd fmla="*/ 431800 h 71" name="T1"/>
              <a:gd fmla="*/ 267636 w 95" name="T2"/>
              <a:gd fmla="*/ 431800 h 71" name="T3"/>
              <a:gd fmla="*/ 133818 w 95" name="T4"/>
              <a:gd fmla="*/ 200696 h 71" name="T5"/>
              <a:gd fmla="*/ 0 w 95" name="T6"/>
              <a:gd fmla="*/ 431800 h 71" name="T7"/>
              <a:gd fmla="*/ 133818 w 95" name="T8"/>
              <a:gd fmla="*/ 164206 h 71" name="T9"/>
              <a:gd fmla="*/ 218975 w 95" name="T10"/>
              <a:gd fmla="*/ 85144 h 71" name="T11"/>
              <a:gd fmla="*/ 133818 w 95" name="T12"/>
              <a:gd fmla="*/ 0 h 71" name="T13"/>
              <a:gd fmla="*/ 54744 w 95" name="T14"/>
              <a:gd fmla="*/ 85144 h 71" name="T15"/>
              <a:gd fmla="*/ 133818 w 95" name="T16"/>
              <a:gd fmla="*/ 164206 h 71" name="T17"/>
              <a:gd fmla="*/ 310214 w 95" name="T18"/>
              <a:gd fmla="*/ 200696 h 71" name="T19"/>
              <a:gd fmla="*/ 444032 w 95" name="T20"/>
              <a:gd fmla="*/ 431800 h 71" name="T21"/>
              <a:gd fmla="*/ 577850 w 95" name="T22"/>
              <a:gd fmla="*/ 200696 h 71" name="T23"/>
              <a:gd fmla="*/ 310214 w 95" name="T24"/>
              <a:gd fmla="*/ 200696 h 71" name="T25"/>
              <a:gd fmla="*/ 444032 w 95" name="T26"/>
              <a:gd fmla="*/ 164206 h 71" name="T27"/>
              <a:gd fmla="*/ 529189 w 95" name="T28"/>
              <a:gd fmla="*/ 85144 h 71" name="T29"/>
              <a:gd fmla="*/ 444032 w 95" name="T30"/>
              <a:gd fmla="*/ 0 h 71" name="T31"/>
              <a:gd fmla="*/ 358875 w 95" name="T32"/>
              <a:gd fmla="*/ 85144 h 71" name="T33"/>
              <a:gd fmla="*/ 444032 w 95" name="T34"/>
              <a:gd fmla="*/ 164206 h 7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1" w="95">
                <a:moveTo>
                  <a:pt x="0" y="71"/>
                </a:moveTo>
                <a:cubicBezTo>
                  <a:pt x="44" y="71"/>
                  <a:pt x="44" y="71"/>
                  <a:pt x="44" y="71"/>
                </a:cubicBezTo>
                <a:cubicBezTo>
                  <a:pt x="22" y="33"/>
                  <a:pt x="22" y="33"/>
                  <a:pt x="22" y="33"/>
                </a:cubicBezTo>
                <a:lnTo>
                  <a:pt x="0" y="71"/>
                </a:lnTo>
                <a:close/>
                <a:moveTo>
                  <a:pt x="22" y="27"/>
                </a:moveTo>
                <a:cubicBezTo>
                  <a:pt x="30" y="27"/>
                  <a:pt x="36" y="21"/>
                  <a:pt x="36" y="14"/>
                </a:cubicBezTo>
                <a:cubicBezTo>
                  <a:pt x="36" y="6"/>
                  <a:pt x="30" y="0"/>
                  <a:pt x="22" y="0"/>
                </a:cubicBezTo>
                <a:cubicBezTo>
                  <a:pt x="15" y="0"/>
                  <a:pt x="9" y="6"/>
                  <a:pt x="9" y="14"/>
                </a:cubicBezTo>
                <a:cubicBezTo>
                  <a:pt x="9" y="21"/>
                  <a:pt x="15" y="27"/>
                  <a:pt x="22" y="27"/>
                </a:cubicBezTo>
                <a:close/>
                <a:moveTo>
                  <a:pt x="51" y="33"/>
                </a:moveTo>
                <a:cubicBezTo>
                  <a:pt x="73" y="71"/>
                  <a:pt x="73" y="71"/>
                  <a:pt x="73" y="71"/>
                </a:cubicBezTo>
                <a:cubicBezTo>
                  <a:pt x="95" y="33"/>
                  <a:pt x="95" y="33"/>
                  <a:pt x="95" y="33"/>
                </a:cubicBezTo>
                <a:lnTo>
                  <a:pt x="51" y="33"/>
                </a:lnTo>
                <a:close/>
                <a:moveTo>
                  <a:pt x="73" y="27"/>
                </a:moveTo>
                <a:cubicBezTo>
                  <a:pt x="81" y="27"/>
                  <a:pt x="87" y="21"/>
                  <a:pt x="87" y="14"/>
                </a:cubicBezTo>
                <a:cubicBezTo>
                  <a:pt x="87" y="6"/>
                  <a:pt x="81" y="0"/>
                  <a:pt x="73" y="0"/>
                </a:cubicBezTo>
                <a:cubicBezTo>
                  <a:pt x="66" y="0"/>
                  <a:pt x="59" y="6"/>
                  <a:pt x="59" y="14"/>
                </a:cubicBezTo>
                <a:cubicBezTo>
                  <a:pt x="59" y="21"/>
                  <a:pt x="66" y="27"/>
                  <a:pt x="73" y="27"/>
                </a:cubicBezTo>
                <a:close/>
              </a:path>
            </a:pathLst>
          </a:custGeom>
          <a:solidFill>
            <a:schemeClr val="accent1"/>
          </a:solidFill>
          <a:ln>
            <a:noFill/>
          </a:ln>
          <a:extLst/>
        </p:spPr>
        <p:txBody>
          <a:bodyPr/>
          <a:lstStyle/>
          <a:p>
            <a:endParaRPr altLang="en-US" lang="zh-CN"/>
          </a:p>
        </p:txBody>
      </p:sp>
      <p:sp>
        <p:nvSpPr>
          <p:cNvPr id="57" name="Freeform 547"/>
          <p:cNvSpPr>
            <a:spLocks noEditPoints="1"/>
          </p:cNvSpPr>
          <p:nvPr/>
        </p:nvSpPr>
        <p:spPr bwMode="auto">
          <a:xfrm>
            <a:off x="9753600" y="4953681"/>
            <a:ext cx="622300" cy="446087"/>
          </a:xfrm>
          <a:custGeom>
            <a:gdLst>
              <a:gd fmla="*/ 353857 w 102" name="T0"/>
              <a:gd fmla="*/ 287207 h 73" name="T1"/>
              <a:gd fmla="*/ 341655 w 102" name="T2"/>
              <a:gd fmla="*/ 281096 h 73" name="T3"/>
              <a:gd fmla="*/ 311150 w 102" name="T4"/>
              <a:gd fmla="*/ 287207 h 73" name="T5"/>
              <a:gd fmla="*/ 311150 w 102" name="T6"/>
              <a:gd fmla="*/ 287207 h 73" name="T7"/>
              <a:gd fmla="*/ 280645 w 102" name="T8"/>
              <a:gd fmla="*/ 281096 h 73" name="T9"/>
              <a:gd fmla="*/ 274544 w 102" name="T10"/>
              <a:gd fmla="*/ 287207 h 73" name="T11"/>
              <a:gd fmla="*/ 36606 w 102" name="T12"/>
              <a:gd fmla="*/ 446087 h 73" name="T13"/>
              <a:gd fmla="*/ 30505 w 102" name="T14"/>
              <a:gd fmla="*/ 446087 h 73" name="T15"/>
              <a:gd fmla="*/ 42707 w 102" name="T16"/>
              <a:gd fmla="*/ 446087 h 73" name="T17"/>
              <a:gd fmla="*/ 579593 w 102" name="T18"/>
              <a:gd fmla="*/ 446087 h 73" name="T19"/>
              <a:gd fmla="*/ 591795 w 102" name="T20"/>
              <a:gd fmla="*/ 446087 h 73" name="T21"/>
              <a:gd fmla="*/ 591795 w 102" name="T22"/>
              <a:gd fmla="*/ 446087 h 73" name="T23"/>
              <a:gd fmla="*/ 353857 w 102" name="T24"/>
              <a:gd fmla="*/ 287207 h 73" name="T25"/>
              <a:gd fmla="*/ 579593 w 102" name="T26"/>
              <a:gd fmla="*/ 0 h 73" name="T27"/>
              <a:gd fmla="*/ 42707 w 102" name="T28"/>
              <a:gd fmla="*/ 0 h 73" name="T29"/>
              <a:gd fmla="*/ 0 w 102" name="T30"/>
              <a:gd fmla="*/ 42775 h 73" name="T31"/>
              <a:gd fmla="*/ 0 w 102" name="T32"/>
              <a:gd fmla="*/ 403312 h 73" name="T33"/>
              <a:gd fmla="*/ 18303 w 102" name="T34"/>
              <a:gd fmla="*/ 439976 h 73" name="T35"/>
              <a:gd fmla="*/ 24404 w 102" name="T36"/>
              <a:gd fmla="*/ 427755 h 73" name="T37"/>
              <a:gd fmla="*/ 256241 w 102" name="T38"/>
              <a:gd fmla="*/ 268874 h 73" name="T39"/>
              <a:gd fmla="*/ 18303 w 102" name="T40"/>
              <a:gd fmla="*/ 79440 h 73" name="T41"/>
              <a:gd fmla="*/ 18303 w 102" name="T42"/>
              <a:gd fmla="*/ 61108 h 73" name="T43"/>
              <a:gd fmla="*/ 36606 w 102" name="T44"/>
              <a:gd fmla="*/ 61108 h 73" name="T45"/>
              <a:gd fmla="*/ 274544 w 102" name="T46"/>
              <a:gd fmla="*/ 250542 h 73" name="T47"/>
              <a:gd fmla="*/ 280645 w 102" name="T48"/>
              <a:gd fmla="*/ 256653 h 73" name="T49"/>
              <a:gd fmla="*/ 311150 w 102" name="T50"/>
              <a:gd fmla="*/ 262764 h 73" name="T51"/>
              <a:gd fmla="*/ 341655 w 102" name="T52"/>
              <a:gd fmla="*/ 256653 h 73" name="T53"/>
              <a:gd fmla="*/ 347756 w 102" name="T54"/>
              <a:gd fmla="*/ 250542 h 73" name="T55"/>
              <a:gd fmla="*/ 585694 w 102" name="T56"/>
              <a:gd fmla="*/ 61108 h 73" name="T57"/>
              <a:gd fmla="*/ 585694 w 102" name="T58"/>
              <a:gd fmla="*/ 61108 h 73" name="T59"/>
              <a:gd fmla="*/ 603997 w 102" name="T60"/>
              <a:gd fmla="*/ 61108 h 73" name="T61"/>
              <a:gd fmla="*/ 603997 w 102" name="T62"/>
              <a:gd fmla="*/ 79440 h 73" name="T63"/>
              <a:gd fmla="*/ 366059 w 102" name="T64"/>
              <a:gd fmla="*/ 268874 h 73" name="T65"/>
              <a:gd fmla="*/ 603997 w 102" name="T66"/>
              <a:gd fmla="*/ 427755 h 73" name="T67"/>
              <a:gd fmla="*/ 603997 w 102" name="T68"/>
              <a:gd fmla="*/ 427755 h 73" name="T69"/>
              <a:gd fmla="*/ 603997 w 102" name="T70"/>
              <a:gd fmla="*/ 439976 h 73" name="T71"/>
              <a:gd fmla="*/ 622300 w 102" name="T72"/>
              <a:gd fmla="*/ 403312 h 73" name="T73"/>
              <a:gd fmla="*/ 622300 w 102" name="T74"/>
              <a:gd fmla="*/ 42775 h 73" name="T75"/>
              <a:gd fmla="*/ 579593 w 102" name="T76"/>
              <a:gd fmla="*/ 0 h 7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73" w="102">
                <a:moveTo>
                  <a:pt x="58" y="47"/>
                </a:moveTo>
                <a:cubicBezTo>
                  <a:pt x="57" y="47"/>
                  <a:pt x="57" y="46"/>
                  <a:pt x="56" y="46"/>
                </a:cubicBezTo>
                <a:cubicBezTo>
                  <a:pt x="55" y="47"/>
                  <a:pt x="53" y="47"/>
                  <a:pt x="51" y="47"/>
                </a:cubicBezTo>
                <a:cubicBezTo>
                  <a:pt x="51" y="47"/>
                  <a:pt x="51" y="47"/>
                  <a:pt x="51" y="47"/>
                </a:cubicBezTo>
                <a:cubicBezTo>
                  <a:pt x="49" y="47"/>
                  <a:pt x="48" y="47"/>
                  <a:pt x="46" y="46"/>
                </a:cubicBezTo>
                <a:cubicBezTo>
                  <a:pt x="46" y="46"/>
                  <a:pt x="45" y="47"/>
                  <a:pt x="45" y="47"/>
                </a:cubicBezTo>
                <a:cubicBezTo>
                  <a:pt x="6" y="73"/>
                  <a:pt x="6" y="73"/>
                  <a:pt x="6" y="73"/>
                </a:cubicBezTo>
                <a:cubicBezTo>
                  <a:pt x="6" y="73"/>
                  <a:pt x="5" y="73"/>
                  <a:pt x="5" y="73"/>
                </a:cubicBezTo>
                <a:cubicBezTo>
                  <a:pt x="6" y="73"/>
                  <a:pt x="6" y="73"/>
                  <a:pt x="7" y="73"/>
                </a:cubicBezTo>
                <a:cubicBezTo>
                  <a:pt x="95" y="73"/>
                  <a:pt x="95" y="73"/>
                  <a:pt x="95" y="73"/>
                </a:cubicBezTo>
                <a:cubicBezTo>
                  <a:pt x="96" y="73"/>
                  <a:pt x="96" y="73"/>
                  <a:pt x="97" y="73"/>
                </a:cubicBezTo>
                <a:cubicBezTo>
                  <a:pt x="97" y="73"/>
                  <a:pt x="97" y="73"/>
                  <a:pt x="97" y="73"/>
                </a:cubicBezTo>
                <a:lnTo>
                  <a:pt x="58" y="47"/>
                </a:lnTo>
                <a:close/>
                <a:moveTo>
                  <a:pt x="95" y="0"/>
                </a:moveTo>
                <a:cubicBezTo>
                  <a:pt x="7" y="0"/>
                  <a:pt x="7" y="0"/>
                  <a:pt x="7" y="0"/>
                </a:cubicBezTo>
                <a:cubicBezTo>
                  <a:pt x="3" y="0"/>
                  <a:pt x="0" y="3"/>
                  <a:pt x="0" y="7"/>
                </a:cubicBezTo>
                <a:cubicBezTo>
                  <a:pt x="0" y="66"/>
                  <a:pt x="0" y="66"/>
                  <a:pt x="0" y="66"/>
                </a:cubicBezTo>
                <a:cubicBezTo>
                  <a:pt x="0" y="69"/>
                  <a:pt x="1" y="71"/>
                  <a:pt x="3" y="72"/>
                </a:cubicBezTo>
                <a:cubicBezTo>
                  <a:pt x="3" y="71"/>
                  <a:pt x="3" y="70"/>
                  <a:pt x="4" y="70"/>
                </a:cubicBezTo>
                <a:cubicBezTo>
                  <a:pt x="42" y="44"/>
                  <a:pt x="42" y="44"/>
                  <a:pt x="42" y="44"/>
                </a:cubicBezTo>
                <a:cubicBezTo>
                  <a:pt x="3" y="13"/>
                  <a:pt x="3" y="13"/>
                  <a:pt x="3" y="13"/>
                </a:cubicBezTo>
                <a:cubicBezTo>
                  <a:pt x="3" y="12"/>
                  <a:pt x="3" y="11"/>
                  <a:pt x="3" y="10"/>
                </a:cubicBezTo>
                <a:cubicBezTo>
                  <a:pt x="4" y="9"/>
                  <a:pt x="5" y="9"/>
                  <a:pt x="6" y="10"/>
                </a:cubicBezTo>
                <a:cubicBezTo>
                  <a:pt x="45" y="41"/>
                  <a:pt x="45" y="41"/>
                  <a:pt x="45" y="41"/>
                </a:cubicBezTo>
                <a:cubicBezTo>
                  <a:pt x="45" y="41"/>
                  <a:pt x="46" y="42"/>
                  <a:pt x="46" y="42"/>
                </a:cubicBezTo>
                <a:cubicBezTo>
                  <a:pt x="48" y="43"/>
                  <a:pt x="49" y="43"/>
                  <a:pt x="51" y="43"/>
                </a:cubicBezTo>
                <a:cubicBezTo>
                  <a:pt x="53" y="43"/>
                  <a:pt x="55" y="43"/>
                  <a:pt x="56" y="42"/>
                </a:cubicBezTo>
                <a:cubicBezTo>
                  <a:pt x="57" y="42"/>
                  <a:pt x="57" y="41"/>
                  <a:pt x="57" y="41"/>
                </a:cubicBezTo>
                <a:cubicBezTo>
                  <a:pt x="96" y="10"/>
                  <a:pt x="96" y="10"/>
                  <a:pt x="96" y="10"/>
                </a:cubicBezTo>
                <a:cubicBezTo>
                  <a:pt x="96" y="10"/>
                  <a:pt x="96" y="10"/>
                  <a:pt x="96" y="10"/>
                </a:cubicBezTo>
                <a:cubicBezTo>
                  <a:pt x="97" y="9"/>
                  <a:pt x="98" y="9"/>
                  <a:pt x="99" y="10"/>
                </a:cubicBezTo>
                <a:cubicBezTo>
                  <a:pt x="100" y="11"/>
                  <a:pt x="100" y="12"/>
                  <a:pt x="99" y="13"/>
                </a:cubicBezTo>
                <a:cubicBezTo>
                  <a:pt x="60" y="44"/>
                  <a:pt x="60" y="44"/>
                  <a:pt x="60" y="44"/>
                </a:cubicBezTo>
                <a:cubicBezTo>
                  <a:pt x="99" y="70"/>
                  <a:pt x="99" y="70"/>
                  <a:pt x="99" y="70"/>
                </a:cubicBezTo>
                <a:cubicBezTo>
                  <a:pt x="99" y="70"/>
                  <a:pt x="99" y="70"/>
                  <a:pt x="99" y="70"/>
                </a:cubicBezTo>
                <a:cubicBezTo>
                  <a:pt x="99" y="70"/>
                  <a:pt x="100" y="71"/>
                  <a:pt x="99" y="72"/>
                </a:cubicBezTo>
                <a:cubicBezTo>
                  <a:pt x="101" y="70"/>
                  <a:pt x="102" y="69"/>
                  <a:pt x="102" y="66"/>
                </a:cubicBezTo>
                <a:cubicBezTo>
                  <a:pt x="102" y="7"/>
                  <a:pt x="102" y="7"/>
                  <a:pt x="102" y="7"/>
                </a:cubicBezTo>
                <a:cubicBezTo>
                  <a:pt x="102" y="3"/>
                  <a:pt x="99" y="0"/>
                  <a:pt x="95" y="0"/>
                </a:cubicBezTo>
                <a:close/>
              </a:path>
            </a:pathLst>
          </a:custGeom>
          <a:solidFill>
            <a:schemeClr val="accent1"/>
          </a:solidFill>
          <a:ln>
            <a:noFill/>
          </a:ln>
          <a:extLst/>
        </p:spPr>
        <p:txBody>
          <a:bodyPr/>
          <a:lstStyle/>
          <a:p>
            <a:endParaRPr altLang="en-US" lang="zh-CN"/>
          </a:p>
        </p:txBody>
      </p:sp>
    </p:spTree>
    <p:extLst>
      <p:ext uri="{BB962C8B-B14F-4D97-AF65-F5344CB8AC3E}">
        <p14:creationId val="1654768033"/>
      </p:ext>
    </p:extLst>
  </p:cSld>
  <p:clrMapOvr>
    <a:masterClrMapping/>
  </p:clrMapOvr>
  <mc:AlternateContent>
    <mc:Choice Requires="p14">
      <p:transition p14:dur="20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0">
  <p:cSld>
    <p:spTree>
      <p:nvGrpSpPr>
        <p:cNvPr id="1" name=""/>
        <p:cNvGrpSpPr/>
        <p:nvPr/>
      </p:nvGrpSpPr>
      <p:grpSpPr>
        <a:xfrm>
          <a:off x="0" y="0"/>
          <a:ext cx="0" cy="0"/>
        </a:xfrm>
      </p:grpSpPr>
      <p:sp>
        <p:nvSpPr>
          <p:cNvPr id="2" name="Freeform 268"/>
          <p:cNvSpPr>
            <a:spLocks noEditPoints="1"/>
          </p:cNvSpPr>
          <p:nvPr/>
        </p:nvSpPr>
        <p:spPr bwMode="auto">
          <a:xfrm>
            <a:off x="3660775" y="1442811"/>
            <a:ext cx="612775" cy="612775"/>
          </a:xfrm>
          <a:custGeom>
            <a:gdLst>
              <a:gd fmla="*/ 2147483647 w 107" name="T0"/>
              <a:gd fmla="*/ 2147483647 h 107" name="T1"/>
              <a:gd fmla="*/ 2147483647 w 107" name="T2"/>
              <a:gd fmla="*/ 2147483647 h 107" name="T3"/>
              <a:gd fmla="*/ 2147483647 w 107" name="T4"/>
              <a:gd fmla="*/ 2147483647 h 107" name="T5"/>
              <a:gd fmla="*/ 2147483647 w 107" name="T6"/>
              <a:gd fmla="*/ 2147483647 h 107" name="T7"/>
              <a:gd fmla="*/ 2147483647 w 107" name="T8"/>
              <a:gd fmla="*/ 2147483647 h 107" name="T9"/>
              <a:gd fmla="*/ 2147483647 w 107" name="T10"/>
              <a:gd fmla="*/ 2147483647 h 107" name="T11"/>
              <a:gd fmla="*/ 2147483647 w 107" name="T12"/>
              <a:gd fmla="*/ 2147483647 h 107" name="T13"/>
              <a:gd fmla="*/ 2147483647 w 107" name="T14"/>
              <a:gd fmla="*/ 2147483647 h 107" name="T15"/>
              <a:gd fmla="*/ 2147483647 w 107" name="T16"/>
              <a:gd fmla="*/ 2147483647 h 107" name="T17"/>
              <a:gd fmla="*/ 2147483647 w 107" name="T18"/>
              <a:gd fmla="*/ 2147483647 h 107" name="T19"/>
              <a:gd fmla="*/ 2147483647 w 107" name="T20"/>
              <a:gd fmla="*/ 2147483647 h 107" name="T21"/>
              <a:gd fmla="*/ 2147483647 w 107" name="T22"/>
              <a:gd fmla="*/ 2147483647 h 107" name="T23"/>
              <a:gd fmla="*/ 2147483647 w 107" name="T24"/>
              <a:gd fmla="*/ 2147483647 h 107" name="T25"/>
              <a:gd fmla="*/ 2147483647 w 107" name="T26"/>
              <a:gd fmla="*/ 2147483647 h 107" name="T27"/>
              <a:gd fmla="*/ 2147483647 w 107" name="T28"/>
              <a:gd fmla="*/ 2147483647 h 107" name="T29"/>
              <a:gd fmla="*/ 2147483647 w 107" name="T30"/>
              <a:gd fmla="*/ 2147483647 h 107" name="T31"/>
              <a:gd fmla="*/ 2147483647 w 107" name="T32"/>
              <a:gd fmla="*/ 2147483647 h 107" name="T33"/>
              <a:gd fmla="*/ 2147483647 w 107" name="T34"/>
              <a:gd fmla="*/ 2147483647 h 107" name="T35"/>
              <a:gd fmla="*/ 2147483647 w 107" name="T36"/>
              <a:gd fmla="*/ 2147483647 h 107" name="T37"/>
              <a:gd fmla="*/ 2147483647 w 107" name="T38"/>
              <a:gd fmla="*/ 2147483647 h 107" name="T39"/>
              <a:gd fmla="*/ 2147483647 w 107" name="T40"/>
              <a:gd fmla="*/ 2147483647 h 107" name="T41"/>
              <a:gd fmla="*/ 2147483647 w 107" name="T42"/>
              <a:gd fmla="*/ 2147483647 h 107" name="T43"/>
              <a:gd fmla="*/ 2147483647 w 107" name="T44"/>
              <a:gd fmla="*/ 2147483647 h 107" name="T45"/>
              <a:gd fmla="*/ 2147483647 w 107" name="T46"/>
              <a:gd fmla="*/ 2147483647 h 107" name="T47"/>
              <a:gd fmla="*/ 2147483647 w 107" name="T48"/>
              <a:gd fmla="*/ 2147483647 h 107" name="T49"/>
              <a:gd fmla="*/ 2147483647 w 107" name="T50"/>
              <a:gd fmla="*/ 2147483647 h 107" name="T51"/>
              <a:gd fmla="*/ 2147483647 w 107" name="T52"/>
              <a:gd fmla="*/ 2147483647 h 107" name="T53"/>
              <a:gd fmla="*/ 2147483647 w 107" name="T54"/>
              <a:gd fmla="*/ 2147483647 h 10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07" w="107">
                <a:moveTo>
                  <a:pt x="94" y="30"/>
                </a:moveTo>
                <a:cubicBezTo>
                  <a:pt x="82" y="8"/>
                  <a:pt x="53" y="0"/>
                  <a:pt x="30" y="13"/>
                </a:cubicBezTo>
                <a:cubicBezTo>
                  <a:pt x="8" y="26"/>
                  <a:pt x="0" y="54"/>
                  <a:pt x="12" y="77"/>
                </a:cubicBezTo>
                <a:cubicBezTo>
                  <a:pt x="25" y="100"/>
                  <a:pt x="54" y="107"/>
                  <a:pt x="77" y="95"/>
                </a:cubicBezTo>
                <a:cubicBezTo>
                  <a:pt x="99" y="82"/>
                  <a:pt x="107" y="53"/>
                  <a:pt x="94" y="30"/>
                </a:cubicBezTo>
                <a:close/>
                <a:moveTo>
                  <a:pt x="53" y="49"/>
                </a:moveTo>
                <a:cubicBezTo>
                  <a:pt x="59" y="59"/>
                  <a:pt x="59" y="59"/>
                  <a:pt x="59" y="59"/>
                </a:cubicBezTo>
                <a:cubicBezTo>
                  <a:pt x="47" y="59"/>
                  <a:pt x="47" y="59"/>
                  <a:pt x="47" y="59"/>
                </a:cubicBezTo>
                <a:lnTo>
                  <a:pt x="53" y="49"/>
                </a:lnTo>
                <a:close/>
                <a:moveTo>
                  <a:pt x="10" y="53"/>
                </a:moveTo>
                <a:cubicBezTo>
                  <a:pt x="11" y="38"/>
                  <a:pt x="18" y="24"/>
                  <a:pt x="32" y="16"/>
                </a:cubicBezTo>
                <a:cubicBezTo>
                  <a:pt x="48" y="44"/>
                  <a:pt x="48" y="44"/>
                  <a:pt x="48" y="44"/>
                </a:cubicBezTo>
                <a:cubicBezTo>
                  <a:pt x="48" y="44"/>
                  <a:pt x="48" y="44"/>
                  <a:pt x="48" y="44"/>
                </a:cubicBezTo>
                <a:cubicBezTo>
                  <a:pt x="44" y="46"/>
                  <a:pt x="42" y="50"/>
                  <a:pt x="42" y="54"/>
                </a:cubicBezTo>
                <a:lnTo>
                  <a:pt x="10" y="53"/>
                </a:lnTo>
                <a:close/>
                <a:moveTo>
                  <a:pt x="32" y="91"/>
                </a:moveTo>
                <a:cubicBezTo>
                  <a:pt x="47" y="64"/>
                  <a:pt x="47" y="64"/>
                  <a:pt x="47" y="64"/>
                </a:cubicBezTo>
                <a:cubicBezTo>
                  <a:pt x="51" y="66"/>
                  <a:pt x="55" y="66"/>
                  <a:pt x="59" y="64"/>
                </a:cubicBezTo>
                <a:cubicBezTo>
                  <a:pt x="59" y="64"/>
                  <a:pt x="59" y="64"/>
                  <a:pt x="59" y="64"/>
                </a:cubicBezTo>
                <a:cubicBezTo>
                  <a:pt x="75" y="91"/>
                  <a:pt x="75" y="91"/>
                  <a:pt x="75" y="91"/>
                </a:cubicBezTo>
                <a:cubicBezTo>
                  <a:pt x="61" y="99"/>
                  <a:pt x="44" y="98"/>
                  <a:pt x="32" y="91"/>
                </a:cubicBezTo>
                <a:close/>
                <a:moveTo>
                  <a:pt x="65" y="54"/>
                </a:moveTo>
                <a:cubicBezTo>
                  <a:pt x="65" y="52"/>
                  <a:pt x="65" y="50"/>
                  <a:pt x="64" y="48"/>
                </a:cubicBezTo>
                <a:cubicBezTo>
                  <a:pt x="63" y="46"/>
                  <a:pt x="61" y="45"/>
                  <a:pt x="59" y="44"/>
                </a:cubicBezTo>
                <a:cubicBezTo>
                  <a:pt x="75" y="17"/>
                  <a:pt x="75" y="17"/>
                  <a:pt x="75" y="17"/>
                </a:cubicBezTo>
                <a:cubicBezTo>
                  <a:pt x="82" y="20"/>
                  <a:pt x="87" y="26"/>
                  <a:pt x="91" y="32"/>
                </a:cubicBezTo>
                <a:cubicBezTo>
                  <a:pt x="95" y="39"/>
                  <a:pt x="97" y="47"/>
                  <a:pt x="96" y="54"/>
                </a:cubicBezTo>
                <a:lnTo>
                  <a:pt x="65" y="54"/>
                </a:lnTo>
                <a:close/>
              </a:path>
            </a:pathLst>
          </a:custGeom>
          <a:solidFill>
            <a:schemeClr val="accent1"/>
          </a:solidFill>
          <a:ln>
            <a:noFill/>
          </a:ln>
        </p:spPr>
        <p:txBody>
          <a:bodyPr/>
          <a:lstStyle/>
          <a:p>
            <a:endParaRPr altLang="en-US" lang="zh-CN"/>
          </a:p>
        </p:txBody>
      </p:sp>
      <p:sp>
        <p:nvSpPr>
          <p:cNvPr id="3" name="Freeform 273"/>
          <p:cNvSpPr>
            <a:spLocks noEditPoints="1"/>
          </p:cNvSpPr>
          <p:nvPr/>
        </p:nvSpPr>
        <p:spPr bwMode="auto">
          <a:xfrm>
            <a:off x="865188" y="1531711"/>
            <a:ext cx="457200" cy="434975"/>
          </a:xfrm>
          <a:custGeom>
            <a:gdLst>
              <a:gd fmla="*/ 2147483647 w 80" name="T0"/>
              <a:gd fmla="*/ 2147483647 h 76" name="T1"/>
              <a:gd fmla="*/ 2147483647 w 80" name="T2"/>
              <a:gd fmla="*/ 2147483647 h 76" name="T3"/>
              <a:gd fmla="*/ 2147483647 w 80" name="T4"/>
              <a:gd fmla="*/ 2147483647 h 76" name="T5"/>
              <a:gd fmla="*/ 2147483647 w 80" name="T6"/>
              <a:gd fmla="*/ 2147483647 h 76" name="T7"/>
              <a:gd fmla="*/ 2147483647 w 80" name="T8"/>
              <a:gd fmla="*/ 2147483647 h 76" name="T9"/>
              <a:gd fmla="*/ 0 w 80" name="T10"/>
              <a:gd fmla="*/ 2147483647 h 76" name="T11"/>
              <a:gd fmla="*/ 2147483647 w 80" name="T12"/>
              <a:gd fmla="*/ 2147483647 h 76" name="T13"/>
              <a:gd fmla="*/ 2147483647 w 80" name="T14"/>
              <a:gd fmla="*/ 2147483647 h 76" name="T15"/>
              <a:gd fmla="*/ 2147483647 w 80" name="T16"/>
              <a:gd fmla="*/ 2147483647 h 76" name="T17"/>
              <a:gd fmla="*/ 2147483647 w 80" name="T18"/>
              <a:gd fmla="*/ 2147483647 h 76" name="T19"/>
              <a:gd fmla="*/ 2147483647 w 80" name="T20"/>
              <a:gd fmla="*/ 2147483647 h 76" name="T21"/>
              <a:gd fmla="*/ 2147483647 w 80" name="T22"/>
              <a:gd fmla="*/ 2147483647 h 76" name="T23"/>
              <a:gd fmla="*/ 2147483647 w 80" name="T24"/>
              <a:gd fmla="*/ 2147483647 h 76" name="T25"/>
              <a:gd fmla="*/ 2147483647 w 80" name="T26"/>
              <a:gd fmla="*/ 2147483647 h 76" name="T27"/>
              <a:gd fmla="*/ 2147483647 w 80" name="T28"/>
              <a:gd fmla="*/ 2147483647 h 76" name="T29"/>
              <a:gd fmla="*/ 2147483647 w 80" name="T30"/>
              <a:gd fmla="*/ 2147483647 h 76" name="T31"/>
              <a:gd fmla="*/ 2147483647 w 80" name="T32"/>
              <a:gd fmla="*/ 2147483647 h 76" name="T33"/>
              <a:gd fmla="*/ 2147483647 w 80" name="T34"/>
              <a:gd fmla="*/ 2147483647 h 76" name="T35"/>
              <a:gd fmla="*/ 2147483647 w 80" name="T36"/>
              <a:gd fmla="*/ 2147483647 h 76" name="T37"/>
              <a:gd fmla="*/ 2147483647 w 80" name="T38"/>
              <a:gd fmla="*/ 2147483647 h 76" name="T39"/>
              <a:gd fmla="*/ 2147483647 w 80" name="T40"/>
              <a:gd fmla="*/ 2147483647 h 76" name="T41"/>
              <a:gd fmla="*/ 2147483647 w 80" name="T42"/>
              <a:gd fmla="*/ 2147483647 h 76" name="T43"/>
              <a:gd fmla="*/ 2147483647 w 80" name="T44"/>
              <a:gd fmla="*/ 2147483647 h 76" name="T45"/>
              <a:gd fmla="*/ 2147483647 w 80" name="T46"/>
              <a:gd fmla="*/ 2147483647 h 76" name="T47"/>
              <a:gd fmla="*/ 2147483647 w 80" name="T48"/>
              <a:gd fmla="*/ 2147483647 h 76" name="T49"/>
              <a:gd fmla="*/ 2147483647 w 80" name="T50"/>
              <a:gd fmla="*/ 2147483647 h 76" name="T51"/>
              <a:gd fmla="*/ 2147483647 w 80" name="T52"/>
              <a:gd fmla="*/ 2147483647 h 76" name="T53"/>
              <a:gd fmla="*/ 2147483647 w 80" name="T54"/>
              <a:gd fmla="*/ 2147483647 h 76" name="T55"/>
              <a:gd fmla="*/ 2147483647 w 80" name="T56"/>
              <a:gd fmla="*/ 2147483647 h 76" name="T57"/>
              <a:gd fmla="*/ 2147483647 w 80" name="T58"/>
              <a:gd fmla="*/ 2147483647 h 76" name="T59"/>
              <a:gd fmla="*/ 2147483647 w 80" name="T60"/>
              <a:gd fmla="*/ 2147483647 h 76" name="T61"/>
              <a:gd fmla="*/ 2147483647 w 80" name="T62"/>
              <a:gd fmla="*/ 2147483647 h 76" name="T63"/>
              <a:gd fmla="*/ 2147483647 w 80" name="T64"/>
              <a:gd fmla="*/ 2147483647 h 76" name="T65"/>
              <a:gd fmla="*/ 2147483647 w 80" name="T66"/>
              <a:gd fmla="*/ 2147483647 h 76" name="T67"/>
              <a:gd fmla="*/ 2147483647 w 80" name="T68"/>
              <a:gd fmla="*/ 2147483647 h 76" name="T69"/>
              <a:gd fmla="*/ 2147483647 w 80" name="T70"/>
              <a:gd fmla="*/ 0 h 76" name="T71"/>
              <a:gd fmla="*/ 2147483647 w 80" name="T72"/>
              <a:gd fmla="*/ 2147483647 h 76" name="T73"/>
              <a:gd fmla="*/ 2147483647 w 80" name="T74"/>
              <a:gd fmla="*/ 2147483647 h 7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76" w="80">
                <a:moveTo>
                  <a:pt x="78" y="57"/>
                </a:moveTo>
                <a:cubicBezTo>
                  <a:pt x="17" y="57"/>
                  <a:pt x="17" y="57"/>
                  <a:pt x="17" y="57"/>
                </a:cubicBezTo>
                <a:cubicBezTo>
                  <a:pt x="16" y="57"/>
                  <a:pt x="15" y="58"/>
                  <a:pt x="15" y="60"/>
                </a:cubicBezTo>
                <a:cubicBezTo>
                  <a:pt x="15" y="74"/>
                  <a:pt x="15" y="74"/>
                  <a:pt x="15" y="74"/>
                </a:cubicBezTo>
                <a:cubicBezTo>
                  <a:pt x="15" y="75"/>
                  <a:pt x="16" y="76"/>
                  <a:pt x="17" y="76"/>
                </a:cubicBezTo>
                <a:cubicBezTo>
                  <a:pt x="78" y="76"/>
                  <a:pt x="78" y="76"/>
                  <a:pt x="78" y="76"/>
                </a:cubicBezTo>
                <a:cubicBezTo>
                  <a:pt x="79" y="76"/>
                  <a:pt x="80" y="75"/>
                  <a:pt x="80" y="74"/>
                </a:cubicBezTo>
                <a:cubicBezTo>
                  <a:pt x="80" y="60"/>
                  <a:pt x="80" y="60"/>
                  <a:pt x="80" y="60"/>
                </a:cubicBezTo>
                <a:cubicBezTo>
                  <a:pt x="80" y="58"/>
                  <a:pt x="79" y="57"/>
                  <a:pt x="78" y="57"/>
                </a:cubicBezTo>
                <a:close/>
                <a:moveTo>
                  <a:pt x="15" y="58"/>
                </a:moveTo>
                <a:cubicBezTo>
                  <a:pt x="2" y="58"/>
                  <a:pt x="2" y="58"/>
                  <a:pt x="2" y="58"/>
                </a:cubicBezTo>
                <a:cubicBezTo>
                  <a:pt x="1" y="58"/>
                  <a:pt x="0" y="59"/>
                  <a:pt x="0" y="60"/>
                </a:cubicBezTo>
                <a:cubicBezTo>
                  <a:pt x="0" y="74"/>
                  <a:pt x="0" y="74"/>
                  <a:pt x="0" y="74"/>
                </a:cubicBezTo>
                <a:cubicBezTo>
                  <a:pt x="0" y="74"/>
                  <a:pt x="1" y="75"/>
                  <a:pt x="2" y="75"/>
                </a:cubicBezTo>
                <a:cubicBezTo>
                  <a:pt x="15" y="75"/>
                  <a:pt x="15" y="75"/>
                  <a:pt x="15" y="75"/>
                </a:cubicBezTo>
                <a:cubicBezTo>
                  <a:pt x="14" y="75"/>
                  <a:pt x="14" y="74"/>
                  <a:pt x="14" y="74"/>
                </a:cubicBezTo>
                <a:cubicBezTo>
                  <a:pt x="14" y="60"/>
                  <a:pt x="14" y="60"/>
                  <a:pt x="14" y="60"/>
                </a:cubicBezTo>
                <a:cubicBezTo>
                  <a:pt x="14" y="59"/>
                  <a:pt x="14" y="58"/>
                  <a:pt x="15" y="58"/>
                </a:cubicBezTo>
                <a:close/>
                <a:moveTo>
                  <a:pt x="14" y="74"/>
                </a:moveTo>
                <a:cubicBezTo>
                  <a:pt x="2" y="74"/>
                  <a:pt x="2" y="74"/>
                  <a:pt x="2" y="74"/>
                </a:cubicBezTo>
                <a:cubicBezTo>
                  <a:pt x="1" y="74"/>
                  <a:pt x="1" y="74"/>
                  <a:pt x="1" y="74"/>
                </a:cubicBezTo>
                <a:cubicBezTo>
                  <a:pt x="1" y="60"/>
                  <a:pt x="1" y="60"/>
                  <a:pt x="1" y="60"/>
                </a:cubicBezTo>
                <a:cubicBezTo>
                  <a:pt x="1" y="59"/>
                  <a:pt x="1" y="59"/>
                  <a:pt x="2" y="59"/>
                </a:cubicBezTo>
                <a:cubicBezTo>
                  <a:pt x="14" y="59"/>
                  <a:pt x="14" y="59"/>
                  <a:pt x="14" y="59"/>
                </a:cubicBezTo>
                <a:cubicBezTo>
                  <a:pt x="14" y="59"/>
                  <a:pt x="14" y="59"/>
                  <a:pt x="14" y="60"/>
                </a:cubicBezTo>
                <a:cubicBezTo>
                  <a:pt x="14" y="74"/>
                  <a:pt x="14" y="74"/>
                  <a:pt x="14" y="74"/>
                </a:cubicBezTo>
                <a:cubicBezTo>
                  <a:pt x="14" y="74"/>
                  <a:pt x="14" y="74"/>
                  <a:pt x="14" y="74"/>
                </a:cubicBezTo>
                <a:close/>
                <a:moveTo>
                  <a:pt x="5" y="24"/>
                </a:moveTo>
                <a:cubicBezTo>
                  <a:pt x="6" y="25"/>
                  <a:pt x="7" y="25"/>
                  <a:pt x="8" y="25"/>
                </a:cubicBezTo>
                <a:cubicBezTo>
                  <a:pt x="11" y="25"/>
                  <a:pt x="14" y="24"/>
                  <a:pt x="17" y="23"/>
                </a:cubicBezTo>
                <a:cubicBezTo>
                  <a:pt x="20" y="22"/>
                  <a:pt x="22" y="22"/>
                  <a:pt x="24" y="22"/>
                </a:cubicBezTo>
                <a:cubicBezTo>
                  <a:pt x="22" y="23"/>
                  <a:pt x="17" y="25"/>
                  <a:pt x="14" y="26"/>
                </a:cubicBezTo>
                <a:cubicBezTo>
                  <a:pt x="11" y="27"/>
                  <a:pt x="9" y="28"/>
                  <a:pt x="8" y="29"/>
                </a:cubicBezTo>
                <a:cubicBezTo>
                  <a:pt x="7" y="30"/>
                  <a:pt x="6" y="30"/>
                  <a:pt x="6" y="31"/>
                </a:cubicBezTo>
                <a:cubicBezTo>
                  <a:pt x="5" y="32"/>
                  <a:pt x="4" y="33"/>
                  <a:pt x="4" y="35"/>
                </a:cubicBezTo>
                <a:cubicBezTo>
                  <a:pt x="4" y="35"/>
                  <a:pt x="4" y="35"/>
                  <a:pt x="5" y="36"/>
                </a:cubicBezTo>
                <a:cubicBezTo>
                  <a:pt x="5" y="37"/>
                  <a:pt x="6" y="38"/>
                  <a:pt x="7" y="39"/>
                </a:cubicBezTo>
                <a:cubicBezTo>
                  <a:pt x="9" y="40"/>
                  <a:pt x="11" y="40"/>
                  <a:pt x="13" y="40"/>
                </a:cubicBezTo>
                <a:cubicBezTo>
                  <a:pt x="16" y="41"/>
                  <a:pt x="20" y="41"/>
                  <a:pt x="22" y="41"/>
                </a:cubicBezTo>
                <a:cubicBezTo>
                  <a:pt x="23" y="41"/>
                  <a:pt x="24" y="41"/>
                  <a:pt x="24" y="41"/>
                </a:cubicBezTo>
                <a:cubicBezTo>
                  <a:pt x="24" y="42"/>
                  <a:pt x="22" y="43"/>
                  <a:pt x="21" y="43"/>
                </a:cubicBezTo>
                <a:cubicBezTo>
                  <a:pt x="17" y="45"/>
                  <a:pt x="13" y="46"/>
                  <a:pt x="10" y="47"/>
                </a:cubicBezTo>
                <a:cubicBezTo>
                  <a:pt x="6" y="47"/>
                  <a:pt x="3" y="48"/>
                  <a:pt x="3" y="48"/>
                </a:cubicBezTo>
                <a:cubicBezTo>
                  <a:pt x="4" y="53"/>
                  <a:pt x="4" y="53"/>
                  <a:pt x="4" y="53"/>
                </a:cubicBezTo>
                <a:cubicBezTo>
                  <a:pt x="4" y="53"/>
                  <a:pt x="4" y="53"/>
                  <a:pt x="4" y="53"/>
                </a:cubicBezTo>
                <a:cubicBezTo>
                  <a:pt x="4" y="53"/>
                  <a:pt x="10" y="52"/>
                  <a:pt x="16" y="51"/>
                </a:cubicBezTo>
                <a:cubicBezTo>
                  <a:pt x="19" y="50"/>
                  <a:pt x="23" y="49"/>
                  <a:pt x="25" y="47"/>
                </a:cubicBezTo>
                <a:cubicBezTo>
                  <a:pt x="26" y="47"/>
                  <a:pt x="27" y="46"/>
                  <a:pt x="28" y="45"/>
                </a:cubicBezTo>
                <a:cubicBezTo>
                  <a:pt x="29" y="44"/>
                  <a:pt x="30" y="42"/>
                  <a:pt x="30" y="41"/>
                </a:cubicBezTo>
                <a:cubicBezTo>
                  <a:pt x="30" y="41"/>
                  <a:pt x="30" y="41"/>
                  <a:pt x="30" y="41"/>
                </a:cubicBezTo>
                <a:cubicBezTo>
                  <a:pt x="30" y="40"/>
                  <a:pt x="30" y="40"/>
                  <a:pt x="30" y="40"/>
                </a:cubicBezTo>
                <a:cubicBezTo>
                  <a:pt x="30" y="40"/>
                  <a:pt x="30" y="40"/>
                  <a:pt x="30" y="40"/>
                </a:cubicBezTo>
                <a:cubicBezTo>
                  <a:pt x="30" y="39"/>
                  <a:pt x="29" y="37"/>
                  <a:pt x="28" y="37"/>
                </a:cubicBezTo>
                <a:cubicBezTo>
                  <a:pt x="26" y="36"/>
                  <a:pt x="24" y="35"/>
                  <a:pt x="22" y="35"/>
                </a:cubicBezTo>
                <a:cubicBezTo>
                  <a:pt x="19" y="35"/>
                  <a:pt x="16" y="35"/>
                  <a:pt x="13" y="35"/>
                </a:cubicBezTo>
                <a:cubicBezTo>
                  <a:pt x="12" y="35"/>
                  <a:pt x="11" y="35"/>
                  <a:pt x="10" y="34"/>
                </a:cubicBezTo>
                <a:cubicBezTo>
                  <a:pt x="10" y="34"/>
                  <a:pt x="11" y="34"/>
                  <a:pt x="11" y="34"/>
                </a:cubicBezTo>
                <a:cubicBezTo>
                  <a:pt x="12" y="33"/>
                  <a:pt x="17" y="31"/>
                  <a:pt x="21" y="29"/>
                </a:cubicBezTo>
                <a:cubicBezTo>
                  <a:pt x="23" y="28"/>
                  <a:pt x="25" y="28"/>
                  <a:pt x="27" y="26"/>
                </a:cubicBezTo>
                <a:cubicBezTo>
                  <a:pt x="28" y="26"/>
                  <a:pt x="28" y="25"/>
                  <a:pt x="29" y="24"/>
                </a:cubicBezTo>
                <a:cubicBezTo>
                  <a:pt x="30" y="24"/>
                  <a:pt x="30" y="22"/>
                  <a:pt x="30" y="21"/>
                </a:cubicBezTo>
                <a:cubicBezTo>
                  <a:pt x="30" y="21"/>
                  <a:pt x="30" y="20"/>
                  <a:pt x="30" y="20"/>
                </a:cubicBezTo>
                <a:cubicBezTo>
                  <a:pt x="30" y="18"/>
                  <a:pt x="29" y="17"/>
                  <a:pt x="27" y="17"/>
                </a:cubicBezTo>
                <a:cubicBezTo>
                  <a:pt x="26" y="16"/>
                  <a:pt x="25" y="16"/>
                  <a:pt x="24" y="16"/>
                </a:cubicBezTo>
                <a:cubicBezTo>
                  <a:pt x="22" y="16"/>
                  <a:pt x="19" y="17"/>
                  <a:pt x="16" y="18"/>
                </a:cubicBezTo>
                <a:cubicBezTo>
                  <a:pt x="13" y="18"/>
                  <a:pt x="10" y="19"/>
                  <a:pt x="8" y="19"/>
                </a:cubicBezTo>
                <a:cubicBezTo>
                  <a:pt x="8" y="19"/>
                  <a:pt x="8" y="19"/>
                  <a:pt x="8" y="19"/>
                </a:cubicBezTo>
                <a:cubicBezTo>
                  <a:pt x="8" y="19"/>
                  <a:pt x="8" y="17"/>
                  <a:pt x="10" y="16"/>
                </a:cubicBezTo>
                <a:cubicBezTo>
                  <a:pt x="12" y="14"/>
                  <a:pt x="15" y="11"/>
                  <a:pt x="18" y="9"/>
                </a:cubicBezTo>
                <a:cubicBezTo>
                  <a:pt x="20" y="8"/>
                  <a:pt x="21" y="7"/>
                  <a:pt x="22" y="6"/>
                </a:cubicBezTo>
                <a:cubicBezTo>
                  <a:pt x="23" y="5"/>
                  <a:pt x="23" y="5"/>
                  <a:pt x="23" y="5"/>
                </a:cubicBezTo>
                <a:cubicBezTo>
                  <a:pt x="20" y="0"/>
                  <a:pt x="20" y="0"/>
                  <a:pt x="20" y="0"/>
                </a:cubicBezTo>
                <a:cubicBezTo>
                  <a:pt x="20" y="0"/>
                  <a:pt x="16" y="3"/>
                  <a:pt x="12" y="7"/>
                </a:cubicBezTo>
                <a:cubicBezTo>
                  <a:pt x="9" y="8"/>
                  <a:pt x="7" y="10"/>
                  <a:pt x="5" y="12"/>
                </a:cubicBezTo>
                <a:cubicBezTo>
                  <a:pt x="4" y="15"/>
                  <a:pt x="2" y="17"/>
                  <a:pt x="2" y="19"/>
                </a:cubicBezTo>
                <a:cubicBezTo>
                  <a:pt x="2" y="20"/>
                  <a:pt x="2" y="21"/>
                  <a:pt x="2" y="22"/>
                </a:cubicBezTo>
                <a:cubicBezTo>
                  <a:pt x="3" y="23"/>
                  <a:pt x="4" y="24"/>
                  <a:pt x="5" y="24"/>
                </a:cubicBezTo>
                <a:close/>
              </a:path>
            </a:pathLst>
          </a:custGeom>
          <a:solidFill>
            <a:schemeClr val="accent1"/>
          </a:solidFill>
          <a:ln>
            <a:noFill/>
          </a:ln>
        </p:spPr>
        <p:txBody>
          <a:bodyPr/>
          <a:lstStyle/>
          <a:p>
            <a:endParaRPr altLang="en-US" lang="zh-CN"/>
          </a:p>
        </p:txBody>
      </p:sp>
      <p:sp>
        <p:nvSpPr>
          <p:cNvPr id="4" name="Freeform 274"/>
          <p:cNvSpPr>
            <a:spLocks noEditPoints="1"/>
          </p:cNvSpPr>
          <p:nvPr/>
        </p:nvSpPr>
        <p:spPr bwMode="auto">
          <a:xfrm>
            <a:off x="2659063" y="1485674"/>
            <a:ext cx="561975" cy="527050"/>
          </a:xfrm>
          <a:custGeom>
            <a:gdLst>
              <a:gd fmla="*/ 2147483647 w 98" name="T0"/>
              <a:gd fmla="*/ 2147483647 h 92" name="T1"/>
              <a:gd fmla="*/ 2147483647 w 98" name="T2"/>
              <a:gd fmla="*/ 0 h 92" name="T3"/>
              <a:gd fmla="*/ 2147483647 w 98" name="T4"/>
              <a:gd fmla="*/ 0 h 92" name="T5"/>
              <a:gd fmla="*/ 2147483647 w 98" name="T6"/>
              <a:gd fmla="*/ 2147483647 h 92" name="T7"/>
              <a:gd fmla="*/ 2147483647 w 98" name="T8"/>
              <a:gd fmla="*/ 2147483647 h 92" name="T9"/>
              <a:gd fmla="*/ 2147483647 w 98" name="T10"/>
              <a:gd fmla="*/ 2147483647 h 92" name="T11"/>
              <a:gd fmla="*/ 2147483647 w 98" name="T12"/>
              <a:gd fmla="*/ 2147483647 h 92" name="T13"/>
              <a:gd fmla="*/ 2147483647 w 98" name="T14"/>
              <a:gd fmla="*/ 2147483647 h 92" name="T15"/>
              <a:gd fmla="*/ 2147483647 w 98" name="T16"/>
              <a:gd fmla="*/ 2147483647 h 92" name="T17"/>
              <a:gd fmla="*/ 2147483647 w 98" name="T18"/>
              <a:gd fmla="*/ 2147483647 h 92" name="T19"/>
              <a:gd fmla="*/ 2147483647 w 98" name="T20"/>
              <a:gd fmla="*/ 2147483647 h 92" name="T21"/>
              <a:gd fmla="*/ 2147483647 w 98" name="T22"/>
              <a:gd fmla="*/ 2147483647 h 92" name="T23"/>
              <a:gd fmla="*/ 2147483647 w 98" name="T24"/>
              <a:gd fmla="*/ 2147483647 h 92" name="T25"/>
              <a:gd fmla="*/ 2147483647 w 98" name="T26"/>
              <a:gd fmla="*/ 2147483647 h 92" name="T27"/>
              <a:gd fmla="*/ 2147483647 w 98" name="T28"/>
              <a:gd fmla="*/ 2147483647 h 92" name="T29"/>
              <a:gd fmla="*/ 2147483647 w 98" name="T30"/>
              <a:gd fmla="*/ 2147483647 h 92" name="T31"/>
              <a:gd fmla="*/ 2147483647 w 98" name="T32"/>
              <a:gd fmla="*/ 2147483647 h 92" name="T33"/>
              <a:gd fmla="*/ 2147483647 w 98" name="T34"/>
              <a:gd fmla="*/ 2147483647 h 92" name="T35"/>
              <a:gd fmla="*/ 0 w 98" name="T36"/>
              <a:gd fmla="*/ 2147483647 h 92" name="T37"/>
              <a:gd fmla="*/ 0 w 98" name="T38"/>
              <a:gd fmla="*/ 2147483647 h 92" name="T39"/>
              <a:gd fmla="*/ 2147483647 w 98" name="T40"/>
              <a:gd fmla="*/ 2147483647 h 92" name="T41"/>
              <a:gd fmla="*/ 2147483647 w 98" name="T42"/>
              <a:gd fmla="*/ 2147483647 h 92" name="T43"/>
              <a:gd fmla="*/ 2147483647 w 98" name="T44"/>
              <a:gd fmla="*/ 2147483647 h 92" name="T45"/>
              <a:gd fmla="*/ 2147483647 w 98" name="T46"/>
              <a:gd fmla="*/ 2147483647 h 92" name="T47"/>
              <a:gd fmla="*/ 0 w 98" name="T48"/>
              <a:gd fmla="*/ 2147483647 h 92" name="T49"/>
              <a:gd fmla="*/ 2147483647 w 98" name="T50"/>
              <a:gd fmla="*/ 2147483647 h 92" name="T51"/>
              <a:gd fmla="*/ 2147483647 w 98" name="T52"/>
              <a:gd fmla="*/ 2147483647 h 92" name="T53"/>
              <a:gd fmla="*/ 2147483647 w 98" name="T54"/>
              <a:gd fmla="*/ 2147483647 h 92" name="T55"/>
              <a:gd fmla="*/ 2147483647 w 98" name="T56"/>
              <a:gd fmla="*/ 2147483647 h 92" name="T57"/>
              <a:gd fmla="*/ 2147483647 w 98" name="T58"/>
              <a:gd fmla="*/ 2147483647 h 92" name="T59"/>
              <a:gd fmla="*/ 2147483647 w 98" name="T60"/>
              <a:gd fmla="*/ 2147483647 h 92" name="T61"/>
              <a:gd fmla="*/ 2147483647 w 98" name="T62"/>
              <a:gd fmla="*/ 2147483647 h 9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2" w="98">
                <a:moveTo>
                  <a:pt x="66" y="15"/>
                </a:moveTo>
                <a:cubicBezTo>
                  <a:pt x="66" y="6"/>
                  <a:pt x="59" y="0"/>
                  <a:pt x="51" y="0"/>
                </a:cubicBezTo>
                <a:cubicBezTo>
                  <a:pt x="47" y="0"/>
                  <a:pt x="47" y="0"/>
                  <a:pt x="47" y="0"/>
                </a:cubicBezTo>
                <a:cubicBezTo>
                  <a:pt x="39" y="0"/>
                  <a:pt x="32" y="6"/>
                  <a:pt x="32" y="15"/>
                </a:cubicBezTo>
                <a:cubicBezTo>
                  <a:pt x="32" y="20"/>
                  <a:pt x="32" y="20"/>
                  <a:pt x="32" y="20"/>
                </a:cubicBezTo>
                <a:cubicBezTo>
                  <a:pt x="25" y="20"/>
                  <a:pt x="25" y="20"/>
                  <a:pt x="25" y="20"/>
                </a:cubicBezTo>
                <a:cubicBezTo>
                  <a:pt x="25" y="92"/>
                  <a:pt x="25" y="92"/>
                  <a:pt x="25" y="92"/>
                </a:cubicBezTo>
                <a:cubicBezTo>
                  <a:pt x="73" y="92"/>
                  <a:pt x="73" y="92"/>
                  <a:pt x="73" y="92"/>
                </a:cubicBezTo>
                <a:cubicBezTo>
                  <a:pt x="73" y="20"/>
                  <a:pt x="73" y="20"/>
                  <a:pt x="73" y="20"/>
                </a:cubicBezTo>
                <a:cubicBezTo>
                  <a:pt x="66" y="20"/>
                  <a:pt x="66" y="20"/>
                  <a:pt x="66" y="20"/>
                </a:cubicBezTo>
                <a:lnTo>
                  <a:pt x="66" y="15"/>
                </a:lnTo>
                <a:close/>
                <a:moveTo>
                  <a:pt x="60" y="20"/>
                </a:moveTo>
                <a:cubicBezTo>
                  <a:pt x="38" y="20"/>
                  <a:pt x="38" y="20"/>
                  <a:pt x="38" y="20"/>
                </a:cubicBezTo>
                <a:cubicBezTo>
                  <a:pt x="38" y="15"/>
                  <a:pt x="38" y="15"/>
                  <a:pt x="38" y="15"/>
                </a:cubicBezTo>
                <a:cubicBezTo>
                  <a:pt x="38" y="10"/>
                  <a:pt x="42" y="5"/>
                  <a:pt x="47" y="5"/>
                </a:cubicBezTo>
                <a:cubicBezTo>
                  <a:pt x="51" y="5"/>
                  <a:pt x="51" y="5"/>
                  <a:pt x="51" y="5"/>
                </a:cubicBezTo>
                <a:cubicBezTo>
                  <a:pt x="56" y="5"/>
                  <a:pt x="60" y="10"/>
                  <a:pt x="60" y="15"/>
                </a:cubicBezTo>
                <a:lnTo>
                  <a:pt x="60" y="20"/>
                </a:lnTo>
                <a:close/>
                <a:moveTo>
                  <a:pt x="0" y="33"/>
                </a:moveTo>
                <a:cubicBezTo>
                  <a:pt x="0" y="79"/>
                  <a:pt x="0" y="79"/>
                  <a:pt x="0" y="79"/>
                </a:cubicBezTo>
                <a:cubicBezTo>
                  <a:pt x="0" y="86"/>
                  <a:pt x="6" y="92"/>
                  <a:pt x="14" y="92"/>
                </a:cubicBezTo>
                <a:cubicBezTo>
                  <a:pt x="14" y="92"/>
                  <a:pt x="14" y="92"/>
                  <a:pt x="14" y="92"/>
                </a:cubicBezTo>
                <a:cubicBezTo>
                  <a:pt x="14" y="20"/>
                  <a:pt x="14" y="20"/>
                  <a:pt x="14" y="20"/>
                </a:cubicBezTo>
                <a:cubicBezTo>
                  <a:pt x="14" y="20"/>
                  <a:pt x="14" y="20"/>
                  <a:pt x="14" y="20"/>
                </a:cubicBezTo>
                <a:cubicBezTo>
                  <a:pt x="6" y="20"/>
                  <a:pt x="0" y="26"/>
                  <a:pt x="0" y="33"/>
                </a:cubicBezTo>
                <a:close/>
                <a:moveTo>
                  <a:pt x="84" y="20"/>
                </a:moveTo>
                <a:cubicBezTo>
                  <a:pt x="84" y="20"/>
                  <a:pt x="84" y="20"/>
                  <a:pt x="84" y="20"/>
                </a:cubicBezTo>
                <a:cubicBezTo>
                  <a:pt x="84" y="92"/>
                  <a:pt x="84" y="92"/>
                  <a:pt x="84" y="92"/>
                </a:cubicBezTo>
                <a:cubicBezTo>
                  <a:pt x="84" y="92"/>
                  <a:pt x="84" y="92"/>
                  <a:pt x="84" y="92"/>
                </a:cubicBezTo>
                <a:cubicBezTo>
                  <a:pt x="92" y="92"/>
                  <a:pt x="98" y="86"/>
                  <a:pt x="98" y="79"/>
                </a:cubicBezTo>
                <a:cubicBezTo>
                  <a:pt x="98" y="33"/>
                  <a:pt x="98" y="33"/>
                  <a:pt x="98" y="33"/>
                </a:cubicBezTo>
                <a:cubicBezTo>
                  <a:pt x="98" y="26"/>
                  <a:pt x="92" y="20"/>
                  <a:pt x="84" y="20"/>
                </a:cubicBezTo>
                <a:close/>
              </a:path>
            </a:pathLst>
          </a:custGeom>
          <a:solidFill>
            <a:schemeClr val="accent1"/>
          </a:solidFill>
          <a:ln>
            <a:noFill/>
          </a:ln>
        </p:spPr>
        <p:txBody>
          <a:bodyPr/>
          <a:lstStyle/>
          <a:p>
            <a:endParaRPr altLang="en-US" lang="zh-CN"/>
          </a:p>
        </p:txBody>
      </p:sp>
      <p:sp>
        <p:nvSpPr>
          <p:cNvPr id="5" name="Freeform 275"/>
          <p:cNvSpPr>
            <a:spLocks noEditPoints="1"/>
          </p:cNvSpPr>
          <p:nvPr/>
        </p:nvSpPr>
        <p:spPr bwMode="auto">
          <a:xfrm>
            <a:off x="1763713" y="1525361"/>
            <a:ext cx="454025" cy="447675"/>
          </a:xfrm>
          <a:custGeom>
            <a:gdLst>
              <a:gd fmla="*/ 2147483647 w 79" name="T0"/>
              <a:gd fmla="*/ 2147483647 h 78" name="T1"/>
              <a:gd fmla="*/ 2147483647 w 79" name="T2"/>
              <a:gd fmla="*/ 2147483647 h 78" name="T3"/>
              <a:gd fmla="*/ 2147483647 w 79" name="T4"/>
              <a:gd fmla="*/ 2147483647 h 78" name="T5"/>
              <a:gd fmla="*/ 2147483647 w 79" name="T6"/>
              <a:gd fmla="*/ 2147483647 h 78" name="T7"/>
              <a:gd fmla="*/ 2147483647 w 79" name="T8"/>
              <a:gd fmla="*/ 2147483647 h 78" name="T9"/>
              <a:gd fmla="*/ 2147483647 w 79" name="T10"/>
              <a:gd fmla="*/ 2147483647 h 78" name="T11"/>
              <a:gd fmla="*/ 2147483647 w 79" name="T12"/>
              <a:gd fmla="*/ 2147483647 h 78" name="T13"/>
              <a:gd fmla="*/ 2147483647 w 79" name="T14"/>
              <a:gd fmla="*/ 2147483647 h 78" name="T15"/>
              <a:gd fmla="*/ 2147483647 w 79" name="T16"/>
              <a:gd fmla="*/ 0 h 78" name="T17"/>
              <a:gd fmla="*/ 2147483647 w 79" name="T18"/>
              <a:gd fmla="*/ 0 h 78" name="T19"/>
              <a:gd fmla="*/ 0 w 79" name="T20"/>
              <a:gd fmla="*/ 2147483647 h 78" name="T21"/>
              <a:gd fmla="*/ 0 w 79" name="T22"/>
              <a:gd fmla="*/ 2147483647 h 78" name="T23"/>
              <a:gd fmla="*/ 2147483647 w 79" name="T24"/>
              <a:gd fmla="*/ 2147483647 h 78" name="T25"/>
              <a:gd fmla="*/ 2147483647 w 79" name="T26"/>
              <a:gd fmla="*/ 2147483647 h 78" name="T27"/>
              <a:gd fmla="*/ 2147483647 w 79" name="T28"/>
              <a:gd fmla="*/ 2147483647 h 78" name="T29"/>
              <a:gd fmla="*/ 2147483647 w 79" name="T30"/>
              <a:gd fmla="*/ 2147483647 h 78" name="T31"/>
              <a:gd fmla="*/ 2147483647 w 79" name="T32"/>
              <a:gd fmla="*/ 2147483647 h 78" name="T33"/>
              <a:gd fmla="*/ 2147483647 w 79" name="T34"/>
              <a:gd fmla="*/ 2147483647 h 78" name="T35"/>
              <a:gd fmla="*/ 2147483647 w 79" name="T36"/>
              <a:gd fmla="*/ 2147483647 h 78" name="T37"/>
              <a:gd fmla="*/ 2147483647 w 79" name="T38"/>
              <a:gd fmla="*/ 2147483647 h 78" name="T39"/>
              <a:gd fmla="*/ 2147483647 w 79" name="T40"/>
              <a:gd fmla="*/ 2147483647 h 78" name="T41"/>
              <a:gd fmla="*/ 2147483647 w 79" name="T42"/>
              <a:gd fmla="*/ 2147483647 h 78" name="T43"/>
              <a:gd fmla="*/ 2147483647 w 79" name="T44"/>
              <a:gd fmla="*/ 2147483647 h 78" name="T45"/>
              <a:gd fmla="*/ 2147483647 w 79" name="T46"/>
              <a:gd fmla="*/ 2147483647 h 78" name="T47"/>
              <a:gd fmla="*/ 2147483647 w 79" name="T48"/>
              <a:gd fmla="*/ 2147483647 h 78" name="T49"/>
              <a:gd fmla="*/ 2147483647 w 79" name="T50"/>
              <a:gd fmla="*/ 2147483647 h 78" name="T51"/>
              <a:gd fmla="*/ 2147483647 w 79" name="T52"/>
              <a:gd fmla="*/ 2147483647 h 78" name="T53"/>
              <a:gd fmla="*/ 2147483647 w 79" name="T54"/>
              <a:gd fmla="*/ 2147483647 h 78" name="T55"/>
              <a:gd fmla="*/ 2147483647 w 79" name="T56"/>
              <a:gd fmla="*/ 2147483647 h 78" name="T57"/>
              <a:gd fmla="*/ 2147483647 w 79" name="T58"/>
              <a:gd fmla="*/ 2147483647 h 78" name="T59"/>
              <a:gd fmla="*/ 2147483647 w 79" name="T60"/>
              <a:gd fmla="*/ 2147483647 h 78" name="T61"/>
              <a:gd fmla="*/ 2147483647 w 79" name="T62"/>
              <a:gd fmla="*/ 2147483647 h 78" name="T63"/>
              <a:gd fmla="*/ 2147483647 w 79" name="T64"/>
              <a:gd fmla="*/ 2147483647 h 78" name="T65"/>
              <a:gd fmla="*/ 2147483647 w 79" name="T66"/>
              <a:gd fmla="*/ 2147483647 h 78" name="T67"/>
              <a:gd fmla="*/ 2147483647 w 79" name="T68"/>
              <a:gd fmla="*/ 2147483647 h 78" name="T69"/>
              <a:gd fmla="*/ 2147483647 w 79" name="T70"/>
              <a:gd fmla="*/ 2147483647 h 78" name="T71"/>
              <a:gd fmla="*/ 2147483647 w 79" name="T72"/>
              <a:gd fmla="*/ 2147483647 h 78" name="T73"/>
              <a:gd fmla="*/ 2147483647 w 79" name="T74"/>
              <a:gd fmla="*/ 2147483647 h 78" name="T75"/>
              <a:gd fmla="*/ 2147483647 w 79" name="T76"/>
              <a:gd fmla="*/ 2147483647 h 78" name="T77"/>
              <a:gd fmla="*/ 2147483647 w 79" name="T78"/>
              <a:gd fmla="*/ 2147483647 h 78" name="T79"/>
              <a:gd fmla="*/ 2147483647 w 79" name="T80"/>
              <a:gd fmla="*/ 2147483647 h 78" name="T81"/>
              <a:gd fmla="*/ 2147483647 w 79" name="T82"/>
              <a:gd fmla="*/ 2147483647 h 78" name="T83"/>
              <a:gd fmla="*/ 2147483647 w 79" name="T84"/>
              <a:gd fmla="*/ 2147483647 h 78" name="T85"/>
              <a:gd fmla="*/ 2147483647 w 79" name="T86"/>
              <a:gd fmla="*/ 2147483647 h 78" name="T87"/>
              <a:gd fmla="*/ 2147483647 w 79" name="T88"/>
              <a:gd fmla="*/ 2147483647 h 78" name="T89"/>
              <a:gd fmla="*/ 2147483647 w 79" name="T90"/>
              <a:gd fmla="*/ 2147483647 h 78" name="T91"/>
              <a:gd fmla="*/ 2147483647 w 79" name="T92"/>
              <a:gd fmla="*/ 2147483647 h 78" name="T93"/>
              <a:gd fmla="*/ 2147483647 w 79" name="T94"/>
              <a:gd fmla="*/ 2147483647 h 78" name="T95"/>
              <a:gd fmla="*/ 2147483647 w 79" name="T96"/>
              <a:gd fmla="*/ 2147483647 h 78" name="T97"/>
              <a:gd fmla="*/ 2147483647 w 79" name="T98"/>
              <a:gd fmla="*/ 2147483647 h 78" name="T99"/>
              <a:gd fmla="*/ 2147483647 w 79" name="T100"/>
              <a:gd fmla="*/ 2147483647 h 78" name="T101"/>
              <a:gd fmla="*/ 2147483647 w 79" name="T102"/>
              <a:gd fmla="*/ 2147483647 h 78" name="T103"/>
              <a:gd fmla="*/ 2147483647 w 79" name="T104"/>
              <a:gd fmla="*/ 2147483647 h 78" name="T105"/>
              <a:gd fmla="*/ 2147483647 w 79" name="T106"/>
              <a:gd fmla="*/ 2147483647 h 78" name="T107"/>
              <a:gd fmla="*/ 2147483647 w 79" name="T108"/>
              <a:gd fmla="*/ 2147483647 h 78" name="T109"/>
              <a:gd fmla="*/ 2147483647 w 79" name="T110"/>
              <a:gd fmla="*/ 2147483647 h 78" name="T111"/>
              <a:gd fmla="*/ 2147483647 w 79" name="T112"/>
              <a:gd fmla="*/ 2147483647 h 78" name="T113"/>
              <a:gd fmla="*/ 2147483647 w 79" name="T114"/>
              <a:gd fmla="*/ 2147483647 h 78" name="T115"/>
              <a:gd fmla="*/ 2147483647 w 79" name="T116"/>
              <a:gd fmla="*/ 2147483647 h 78" name="T117"/>
              <a:gd fmla="*/ 2147483647 w 79" name="T118"/>
              <a:gd fmla="*/ 2147483647 h 78" name="T119"/>
              <a:gd fmla="*/ 2147483647 w 79" name="T120"/>
              <a:gd fmla="*/ 2147483647 h 78" name="T121"/>
              <a:gd fmla="*/ 2147483647 w 79" name="T122"/>
              <a:gd fmla="*/ 2147483647 h 78" name="T123"/>
              <a:gd fmla="*/ 2147483647 w 79" name="T124"/>
              <a:gd fmla="*/ 2147483647 h 7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8" w="79">
                <a:moveTo>
                  <a:pt x="78" y="46"/>
                </a:moveTo>
                <a:cubicBezTo>
                  <a:pt x="76" y="40"/>
                  <a:pt x="72" y="34"/>
                  <a:pt x="68" y="28"/>
                </a:cubicBezTo>
                <a:cubicBezTo>
                  <a:pt x="68" y="28"/>
                  <a:pt x="68" y="28"/>
                  <a:pt x="68" y="28"/>
                </a:cubicBezTo>
                <a:cubicBezTo>
                  <a:pt x="68" y="28"/>
                  <a:pt x="67" y="27"/>
                  <a:pt x="67" y="27"/>
                </a:cubicBezTo>
                <a:cubicBezTo>
                  <a:pt x="67" y="27"/>
                  <a:pt x="67" y="27"/>
                  <a:pt x="67" y="27"/>
                </a:cubicBezTo>
                <a:cubicBezTo>
                  <a:pt x="52" y="13"/>
                  <a:pt x="52" y="13"/>
                  <a:pt x="52" y="13"/>
                </a:cubicBezTo>
                <a:cubicBezTo>
                  <a:pt x="52" y="13"/>
                  <a:pt x="52" y="13"/>
                  <a:pt x="52" y="13"/>
                </a:cubicBezTo>
                <a:cubicBezTo>
                  <a:pt x="52" y="5"/>
                  <a:pt x="52" y="5"/>
                  <a:pt x="52" y="5"/>
                </a:cubicBezTo>
                <a:cubicBezTo>
                  <a:pt x="52" y="2"/>
                  <a:pt x="50" y="0"/>
                  <a:pt x="47" y="0"/>
                </a:cubicBezTo>
                <a:cubicBezTo>
                  <a:pt x="5" y="0"/>
                  <a:pt x="5" y="0"/>
                  <a:pt x="5" y="0"/>
                </a:cubicBezTo>
                <a:cubicBezTo>
                  <a:pt x="2" y="0"/>
                  <a:pt x="0" y="2"/>
                  <a:pt x="0" y="5"/>
                </a:cubicBezTo>
                <a:cubicBezTo>
                  <a:pt x="0" y="73"/>
                  <a:pt x="0" y="73"/>
                  <a:pt x="0" y="73"/>
                </a:cubicBezTo>
                <a:cubicBezTo>
                  <a:pt x="0" y="76"/>
                  <a:pt x="2" y="78"/>
                  <a:pt x="5" y="78"/>
                </a:cubicBezTo>
                <a:cubicBezTo>
                  <a:pt x="47" y="78"/>
                  <a:pt x="47" y="78"/>
                  <a:pt x="47" y="78"/>
                </a:cubicBezTo>
                <a:cubicBezTo>
                  <a:pt x="50" y="78"/>
                  <a:pt x="52" y="76"/>
                  <a:pt x="52" y="73"/>
                </a:cubicBezTo>
                <a:cubicBezTo>
                  <a:pt x="52" y="46"/>
                  <a:pt x="52" y="46"/>
                  <a:pt x="52" y="46"/>
                </a:cubicBezTo>
                <a:cubicBezTo>
                  <a:pt x="53" y="46"/>
                  <a:pt x="53" y="47"/>
                  <a:pt x="53" y="47"/>
                </a:cubicBezTo>
                <a:cubicBezTo>
                  <a:pt x="54" y="50"/>
                  <a:pt x="55" y="55"/>
                  <a:pt x="55" y="59"/>
                </a:cubicBezTo>
                <a:cubicBezTo>
                  <a:pt x="56" y="64"/>
                  <a:pt x="57" y="69"/>
                  <a:pt x="61" y="72"/>
                </a:cubicBezTo>
                <a:cubicBezTo>
                  <a:pt x="63" y="74"/>
                  <a:pt x="66" y="76"/>
                  <a:pt x="68" y="76"/>
                </a:cubicBezTo>
                <a:cubicBezTo>
                  <a:pt x="68" y="76"/>
                  <a:pt x="68" y="76"/>
                  <a:pt x="68" y="76"/>
                </a:cubicBezTo>
                <a:cubicBezTo>
                  <a:pt x="71" y="76"/>
                  <a:pt x="72" y="75"/>
                  <a:pt x="74" y="73"/>
                </a:cubicBezTo>
                <a:cubicBezTo>
                  <a:pt x="78" y="69"/>
                  <a:pt x="79" y="61"/>
                  <a:pt x="79" y="55"/>
                </a:cubicBezTo>
                <a:cubicBezTo>
                  <a:pt x="79" y="51"/>
                  <a:pt x="79" y="48"/>
                  <a:pt x="78" y="46"/>
                </a:cubicBezTo>
                <a:close/>
                <a:moveTo>
                  <a:pt x="44" y="30"/>
                </a:moveTo>
                <a:cubicBezTo>
                  <a:pt x="44" y="32"/>
                  <a:pt x="42" y="35"/>
                  <a:pt x="39" y="35"/>
                </a:cubicBezTo>
                <a:cubicBezTo>
                  <a:pt x="13" y="35"/>
                  <a:pt x="13" y="35"/>
                  <a:pt x="13" y="35"/>
                </a:cubicBezTo>
                <a:cubicBezTo>
                  <a:pt x="10" y="35"/>
                  <a:pt x="8" y="32"/>
                  <a:pt x="8" y="30"/>
                </a:cubicBezTo>
                <a:cubicBezTo>
                  <a:pt x="8" y="13"/>
                  <a:pt x="8" y="13"/>
                  <a:pt x="8" y="13"/>
                </a:cubicBezTo>
                <a:cubicBezTo>
                  <a:pt x="8" y="10"/>
                  <a:pt x="10" y="8"/>
                  <a:pt x="13" y="8"/>
                </a:cubicBezTo>
                <a:cubicBezTo>
                  <a:pt x="39" y="8"/>
                  <a:pt x="39" y="8"/>
                  <a:pt x="39" y="8"/>
                </a:cubicBezTo>
                <a:cubicBezTo>
                  <a:pt x="42" y="8"/>
                  <a:pt x="44" y="10"/>
                  <a:pt x="44" y="13"/>
                </a:cubicBezTo>
                <a:lnTo>
                  <a:pt x="44" y="30"/>
                </a:lnTo>
                <a:close/>
                <a:moveTo>
                  <a:pt x="65" y="29"/>
                </a:moveTo>
                <a:cubicBezTo>
                  <a:pt x="65" y="29"/>
                  <a:pt x="65" y="29"/>
                  <a:pt x="65" y="29"/>
                </a:cubicBezTo>
                <a:cubicBezTo>
                  <a:pt x="65" y="29"/>
                  <a:pt x="65" y="29"/>
                  <a:pt x="65" y="30"/>
                </a:cubicBezTo>
                <a:cubicBezTo>
                  <a:pt x="65" y="30"/>
                  <a:pt x="65" y="31"/>
                  <a:pt x="64" y="31"/>
                </a:cubicBezTo>
                <a:cubicBezTo>
                  <a:pt x="64" y="31"/>
                  <a:pt x="64" y="31"/>
                  <a:pt x="64" y="31"/>
                </a:cubicBezTo>
                <a:cubicBezTo>
                  <a:pt x="63" y="31"/>
                  <a:pt x="61" y="30"/>
                  <a:pt x="60" y="29"/>
                </a:cubicBezTo>
                <a:cubicBezTo>
                  <a:pt x="59" y="28"/>
                  <a:pt x="58" y="26"/>
                  <a:pt x="58" y="24"/>
                </a:cubicBezTo>
                <a:cubicBezTo>
                  <a:pt x="58" y="24"/>
                  <a:pt x="58" y="23"/>
                  <a:pt x="58" y="22"/>
                </a:cubicBezTo>
                <a:lnTo>
                  <a:pt x="65" y="29"/>
                </a:lnTo>
                <a:close/>
                <a:moveTo>
                  <a:pt x="73" y="67"/>
                </a:moveTo>
                <a:cubicBezTo>
                  <a:pt x="73" y="68"/>
                  <a:pt x="72" y="70"/>
                  <a:pt x="71" y="70"/>
                </a:cubicBezTo>
                <a:cubicBezTo>
                  <a:pt x="70" y="71"/>
                  <a:pt x="69" y="72"/>
                  <a:pt x="68" y="72"/>
                </a:cubicBezTo>
                <a:cubicBezTo>
                  <a:pt x="67" y="72"/>
                  <a:pt x="65" y="71"/>
                  <a:pt x="63" y="69"/>
                </a:cubicBezTo>
                <a:cubicBezTo>
                  <a:pt x="62" y="68"/>
                  <a:pt x="61" y="66"/>
                  <a:pt x="60" y="63"/>
                </a:cubicBezTo>
                <a:cubicBezTo>
                  <a:pt x="59" y="59"/>
                  <a:pt x="59" y="54"/>
                  <a:pt x="58" y="50"/>
                </a:cubicBezTo>
                <a:cubicBezTo>
                  <a:pt x="58" y="48"/>
                  <a:pt x="57" y="45"/>
                  <a:pt x="56" y="44"/>
                </a:cubicBezTo>
                <a:cubicBezTo>
                  <a:pt x="55" y="43"/>
                  <a:pt x="54" y="42"/>
                  <a:pt x="52" y="41"/>
                </a:cubicBezTo>
                <a:cubicBezTo>
                  <a:pt x="52" y="17"/>
                  <a:pt x="52" y="17"/>
                  <a:pt x="52" y="17"/>
                </a:cubicBezTo>
                <a:cubicBezTo>
                  <a:pt x="55" y="19"/>
                  <a:pt x="55" y="19"/>
                  <a:pt x="55" y="19"/>
                </a:cubicBezTo>
                <a:cubicBezTo>
                  <a:pt x="55" y="20"/>
                  <a:pt x="55" y="20"/>
                  <a:pt x="55" y="21"/>
                </a:cubicBezTo>
                <a:cubicBezTo>
                  <a:pt x="55" y="21"/>
                  <a:pt x="55" y="22"/>
                  <a:pt x="55" y="22"/>
                </a:cubicBezTo>
                <a:cubicBezTo>
                  <a:pt x="55" y="23"/>
                  <a:pt x="55" y="24"/>
                  <a:pt x="55" y="25"/>
                </a:cubicBezTo>
                <a:cubicBezTo>
                  <a:pt x="56" y="27"/>
                  <a:pt x="56" y="29"/>
                  <a:pt x="58" y="31"/>
                </a:cubicBezTo>
                <a:cubicBezTo>
                  <a:pt x="59" y="33"/>
                  <a:pt x="61" y="34"/>
                  <a:pt x="64" y="34"/>
                </a:cubicBezTo>
                <a:cubicBezTo>
                  <a:pt x="64" y="34"/>
                  <a:pt x="64" y="34"/>
                  <a:pt x="64" y="34"/>
                </a:cubicBezTo>
                <a:cubicBezTo>
                  <a:pt x="65" y="34"/>
                  <a:pt x="66" y="34"/>
                  <a:pt x="67" y="33"/>
                </a:cubicBezTo>
                <a:cubicBezTo>
                  <a:pt x="67" y="33"/>
                  <a:pt x="67" y="33"/>
                  <a:pt x="67" y="33"/>
                </a:cubicBezTo>
                <a:cubicBezTo>
                  <a:pt x="70" y="37"/>
                  <a:pt x="73" y="42"/>
                  <a:pt x="74" y="47"/>
                </a:cubicBezTo>
                <a:cubicBezTo>
                  <a:pt x="75" y="49"/>
                  <a:pt x="75" y="52"/>
                  <a:pt x="75" y="55"/>
                </a:cubicBezTo>
                <a:cubicBezTo>
                  <a:pt x="75" y="59"/>
                  <a:pt x="74" y="63"/>
                  <a:pt x="73" y="67"/>
                </a:cubicBezTo>
                <a:close/>
              </a:path>
            </a:pathLst>
          </a:custGeom>
          <a:solidFill>
            <a:schemeClr val="accent1"/>
          </a:solidFill>
          <a:ln>
            <a:noFill/>
          </a:ln>
        </p:spPr>
        <p:txBody>
          <a:bodyPr/>
          <a:lstStyle/>
          <a:p>
            <a:endParaRPr altLang="en-US" lang="zh-CN"/>
          </a:p>
        </p:txBody>
      </p:sp>
      <p:sp>
        <p:nvSpPr>
          <p:cNvPr id="6" name="Freeform 281"/>
          <p:cNvSpPr>
            <a:spLocks noEditPoints="1"/>
          </p:cNvSpPr>
          <p:nvPr/>
        </p:nvSpPr>
        <p:spPr bwMode="auto">
          <a:xfrm>
            <a:off x="5654675" y="1550761"/>
            <a:ext cx="522288" cy="395288"/>
          </a:xfrm>
          <a:custGeom>
            <a:gdLst>
              <a:gd fmla="*/ 2147483647 w 91" name="T0"/>
              <a:gd fmla="*/ 0 h 69" name="T1"/>
              <a:gd fmla="*/ 2147483647 w 91" name="T2"/>
              <a:gd fmla="*/ 0 h 69" name="T3"/>
              <a:gd fmla="*/ 0 w 91" name="T4"/>
              <a:gd fmla="*/ 2147483647 h 69" name="T5"/>
              <a:gd fmla="*/ 0 w 91" name="T6"/>
              <a:gd fmla="*/ 2147483647 h 69" name="T7"/>
              <a:gd fmla="*/ 2147483647 w 91" name="T8"/>
              <a:gd fmla="*/ 2147483647 h 69" name="T9"/>
              <a:gd fmla="*/ 2147483647 w 91" name="T10"/>
              <a:gd fmla="*/ 2147483647 h 69" name="T11"/>
              <a:gd fmla="*/ 2147483647 w 91" name="T12"/>
              <a:gd fmla="*/ 0 h 69" name="T13"/>
              <a:gd fmla="*/ 0 w 91" name="T14"/>
              <a:gd fmla="*/ 2147483647 h 69" name="T15"/>
              <a:gd fmla="*/ 2147483647 w 91" name="T16"/>
              <a:gd fmla="*/ 2147483647 h 69" name="T17"/>
              <a:gd fmla="*/ 2147483647 w 91" name="T18"/>
              <a:gd fmla="*/ 2147483647 h 69" name="T19"/>
              <a:gd fmla="*/ 2147483647 w 91" name="T20"/>
              <a:gd fmla="*/ 2147483647 h 69" name="T21"/>
              <a:gd fmla="*/ 2147483647 w 91" name="T22"/>
              <a:gd fmla="*/ 2147483647 h 69" name="T23"/>
              <a:gd fmla="*/ 0 w 91" name="T24"/>
              <a:gd fmla="*/ 2147483647 h 69" name="T25"/>
              <a:gd fmla="*/ 0 w 91" name="T26"/>
              <a:gd fmla="*/ 2147483647 h 69" name="T27"/>
              <a:gd fmla="*/ 2147483647 w 91" name="T28"/>
              <a:gd fmla="*/ 2147483647 h 69" name="T29"/>
              <a:gd fmla="*/ 2147483647 w 91" name="T30"/>
              <a:gd fmla="*/ 2147483647 h 69" name="T31"/>
              <a:gd fmla="*/ 2147483647 w 91" name="T32"/>
              <a:gd fmla="*/ 2147483647 h 69" name="T33"/>
              <a:gd fmla="*/ 2147483647 w 91" name="T34"/>
              <a:gd fmla="*/ 2147483647 h 69" name="T35"/>
              <a:gd fmla="*/ 2147483647 w 91" name="T36"/>
              <a:gd fmla="*/ 2147483647 h 69" name="T37"/>
              <a:gd fmla="*/ 2147483647 w 91" name="T38"/>
              <a:gd fmla="*/ 2147483647 h 69" name="T39"/>
              <a:gd fmla="*/ 2147483647 w 91" name="T40"/>
              <a:gd fmla="*/ 2147483647 h 69" name="T41"/>
              <a:gd fmla="*/ 2147483647 w 91" name="T42"/>
              <a:gd fmla="*/ 2147483647 h 69" name="T43"/>
              <a:gd fmla="*/ 2147483647 w 91" name="T44"/>
              <a:gd fmla="*/ 2147483647 h 69" name="T45"/>
              <a:gd fmla="*/ 2147483647 w 91" name="T46"/>
              <a:gd fmla="*/ 2147483647 h 69" name="T47"/>
              <a:gd fmla="*/ 2147483647 w 91" name="T48"/>
              <a:gd fmla="*/ 2147483647 h 69" name="T49"/>
              <a:gd fmla="*/ 2147483647 w 91" name="T50"/>
              <a:gd fmla="*/ 2147483647 h 69" name="T51"/>
              <a:gd fmla="*/ 2147483647 w 91" name="T52"/>
              <a:gd fmla="*/ 2147483647 h 69" name="T53"/>
              <a:gd fmla="*/ 2147483647 w 91" name="T54"/>
              <a:gd fmla="*/ 2147483647 h 69" name="T55"/>
              <a:gd fmla="*/ 2147483647 w 91" name="T56"/>
              <a:gd fmla="*/ 2147483647 h 69" name="T57"/>
              <a:gd fmla="*/ 2147483647 w 91" name="T58"/>
              <a:gd fmla="*/ 2147483647 h 69" name="T59"/>
              <a:gd fmla="*/ 2147483647 w 91" name="T60"/>
              <a:gd fmla="*/ 2147483647 h 69" name="T61"/>
              <a:gd fmla="*/ 2147483647 w 91" name="T62"/>
              <a:gd fmla="*/ 2147483647 h 69" name="T63"/>
              <a:gd fmla="*/ 2147483647 w 91" name="T64"/>
              <a:gd fmla="*/ 2147483647 h 69" name="T65"/>
              <a:gd fmla="*/ 2147483647 w 91" name="T66"/>
              <a:gd fmla="*/ 2147483647 h 69" name="T67"/>
              <a:gd fmla="*/ 2147483647 w 91" name="T68"/>
              <a:gd fmla="*/ 2147483647 h 69" name="T69"/>
              <a:gd fmla="*/ 2147483647 w 91" name="T70"/>
              <a:gd fmla="*/ 2147483647 h 69" name="T71"/>
              <a:gd fmla="*/ 2147483647 w 91" name="T72"/>
              <a:gd fmla="*/ 2147483647 h 69" name="T73"/>
              <a:gd fmla="*/ 2147483647 w 91" name="T74"/>
              <a:gd fmla="*/ 2147483647 h 69" name="T75"/>
              <a:gd fmla="*/ 2147483647 w 91" name="T76"/>
              <a:gd fmla="*/ 2147483647 h 69" name="T77"/>
              <a:gd fmla="*/ 2147483647 w 91" name="T78"/>
              <a:gd fmla="*/ 2147483647 h 69" name="T79"/>
              <a:gd fmla="*/ 2147483647 w 91" name="T80"/>
              <a:gd fmla="*/ 2147483647 h 69" name="T81"/>
              <a:gd fmla="*/ 2147483647 w 91" name="T82"/>
              <a:gd fmla="*/ 2147483647 h 69" name="T83"/>
              <a:gd fmla="*/ 2147483647 w 91" name="T84"/>
              <a:gd fmla="*/ 2147483647 h 69" name="T85"/>
              <a:gd fmla="*/ 2147483647 w 91" name="T86"/>
              <a:gd fmla="*/ 2147483647 h 69" name="T87"/>
              <a:gd fmla="*/ 2147483647 w 91" name="T88"/>
              <a:gd fmla="*/ 2147483647 h 69" name="T89"/>
              <a:gd fmla="*/ 2147483647 w 91" name="T90"/>
              <a:gd fmla="*/ 2147483647 h 69" name="T91"/>
              <a:gd fmla="*/ 2147483647 w 91" name="T92"/>
              <a:gd fmla="*/ 2147483647 h 69" name="T93"/>
              <a:gd fmla="*/ 2147483647 w 91" name="T94"/>
              <a:gd fmla="*/ 2147483647 h 69" name="T95"/>
              <a:gd fmla="*/ 2147483647 w 91" name="T96"/>
              <a:gd fmla="*/ 2147483647 h 6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9" w="91">
                <a:moveTo>
                  <a:pt x="87" y="0"/>
                </a:moveTo>
                <a:cubicBezTo>
                  <a:pt x="4" y="0"/>
                  <a:pt x="4" y="0"/>
                  <a:pt x="4" y="0"/>
                </a:cubicBezTo>
                <a:cubicBezTo>
                  <a:pt x="1" y="0"/>
                  <a:pt x="0" y="2"/>
                  <a:pt x="0" y="4"/>
                </a:cubicBezTo>
                <a:cubicBezTo>
                  <a:pt x="0" y="12"/>
                  <a:pt x="0" y="12"/>
                  <a:pt x="0" y="12"/>
                </a:cubicBezTo>
                <a:cubicBezTo>
                  <a:pt x="91" y="12"/>
                  <a:pt x="91" y="12"/>
                  <a:pt x="91" y="12"/>
                </a:cubicBezTo>
                <a:cubicBezTo>
                  <a:pt x="91" y="4"/>
                  <a:pt x="91" y="4"/>
                  <a:pt x="91" y="4"/>
                </a:cubicBezTo>
                <a:cubicBezTo>
                  <a:pt x="91" y="2"/>
                  <a:pt x="89" y="0"/>
                  <a:pt x="87" y="0"/>
                </a:cubicBezTo>
                <a:close/>
                <a:moveTo>
                  <a:pt x="0" y="65"/>
                </a:moveTo>
                <a:cubicBezTo>
                  <a:pt x="0" y="67"/>
                  <a:pt x="1" y="69"/>
                  <a:pt x="4" y="69"/>
                </a:cubicBezTo>
                <a:cubicBezTo>
                  <a:pt x="87" y="69"/>
                  <a:pt x="87" y="69"/>
                  <a:pt x="87" y="69"/>
                </a:cubicBezTo>
                <a:cubicBezTo>
                  <a:pt x="89" y="69"/>
                  <a:pt x="91" y="67"/>
                  <a:pt x="91" y="65"/>
                </a:cubicBezTo>
                <a:cubicBezTo>
                  <a:pt x="91" y="24"/>
                  <a:pt x="91" y="24"/>
                  <a:pt x="91" y="24"/>
                </a:cubicBezTo>
                <a:cubicBezTo>
                  <a:pt x="0" y="24"/>
                  <a:pt x="0" y="24"/>
                  <a:pt x="0" y="24"/>
                </a:cubicBezTo>
                <a:lnTo>
                  <a:pt x="0" y="65"/>
                </a:lnTo>
                <a:close/>
                <a:moveTo>
                  <a:pt x="46" y="41"/>
                </a:moveTo>
                <a:cubicBezTo>
                  <a:pt x="73" y="41"/>
                  <a:pt x="73" y="41"/>
                  <a:pt x="73" y="41"/>
                </a:cubicBezTo>
                <a:cubicBezTo>
                  <a:pt x="73" y="41"/>
                  <a:pt x="74" y="42"/>
                  <a:pt x="74" y="43"/>
                </a:cubicBezTo>
                <a:cubicBezTo>
                  <a:pt x="74" y="44"/>
                  <a:pt x="73" y="45"/>
                  <a:pt x="73" y="45"/>
                </a:cubicBezTo>
                <a:cubicBezTo>
                  <a:pt x="46" y="45"/>
                  <a:pt x="46" y="45"/>
                  <a:pt x="46" y="45"/>
                </a:cubicBezTo>
                <a:cubicBezTo>
                  <a:pt x="45" y="45"/>
                  <a:pt x="44" y="44"/>
                  <a:pt x="44" y="43"/>
                </a:cubicBezTo>
                <a:cubicBezTo>
                  <a:pt x="44" y="42"/>
                  <a:pt x="45" y="41"/>
                  <a:pt x="46" y="41"/>
                </a:cubicBezTo>
                <a:close/>
                <a:moveTo>
                  <a:pt x="46" y="49"/>
                </a:moveTo>
                <a:cubicBezTo>
                  <a:pt x="84" y="49"/>
                  <a:pt x="84" y="49"/>
                  <a:pt x="84" y="49"/>
                </a:cubicBezTo>
                <a:cubicBezTo>
                  <a:pt x="85" y="49"/>
                  <a:pt x="86" y="50"/>
                  <a:pt x="86" y="51"/>
                </a:cubicBezTo>
                <a:cubicBezTo>
                  <a:pt x="86" y="52"/>
                  <a:pt x="85" y="53"/>
                  <a:pt x="84" y="53"/>
                </a:cubicBezTo>
                <a:cubicBezTo>
                  <a:pt x="46" y="53"/>
                  <a:pt x="46" y="53"/>
                  <a:pt x="46" y="53"/>
                </a:cubicBezTo>
                <a:cubicBezTo>
                  <a:pt x="45" y="53"/>
                  <a:pt x="44" y="52"/>
                  <a:pt x="44" y="51"/>
                </a:cubicBezTo>
                <a:cubicBezTo>
                  <a:pt x="44" y="50"/>
                  <a:pt x="45" y="49"/>
                  <a:pt x="46" y="49"/>
                </a:cubicBezTo>
                <a:close/>
                <a:moveTo>
                  <a:pt x="6" y="33"/>
                </a:moveTo>
                <a:cubicBezTo>
                  <a:pt x="38" y="33"/>
                  <a:pt x="38" y="33"/>
                  <a:pt x="38" y="33"/>
                </a:cubicBezTo>
                <a:cubicBezTo>
                  <a:pt x="39" y="33"/>
                  <a:pt x="39" y="34"/>
                  <a:pt x="39" y="35"/>
                </a:cubicBezTo>
                <a:cubicBezTo>
                  <a:pt x="39" y="36"/>
                  <a:pt x="39" y="37"/>
                  <a:pt x="38" y="37"/>
                </a:cubicBezTo>
                <a:cubicBezTo>
                  <a:pt x="6" y="37"/>
                  <a:pt x="6" y="37"/>
                  <a:pt x="6" y="37"/>
                </a:cubicBezTo>
                <a:cubicBezTo>
                  <a:pt x="5" y="37"/>
                  <a:pt x="4" y="36"/>
                  <a:pt x="4" y="35"/>
                </a:cubicBezTo>
                <a:cubicBezTo>
                  <a:pt x="4" y="34"/>
                  <a:pt x="5" y="33"/>
                  <a:pt x="6" y="33"/>
                </a:cubicBezTo>
                <a:close/>
                <a:moveTo>
                  <a:pt x="6" y="41"/>
                </a:moveTo>
                <a:cubicBezTo>
                  <a:pt x="38" y="41"/>
                  <a:pt x="38" y="41"/>
                  <a:pt x="38" y="41"/>
                </a:cubicBezTo>
                <a:cubicBezTo>
                  <a:pt x="39" y="41"/>
                  <a:pt x="39" y="42"/>
                  <a:pt x="39" y="43"/>
                </a:cubicBezTo>
                <a:cubicBezTo>
                  <a:pt x="39" y="44"/>
                  <a:pt x="39" y="45"/>
                  <a:pt x="38" y="45"/>
                </a:cubicBezTo>
                <a:cubicBezTo>
                  <a:pt x="6" y="45"/>
                  <a:pt x="6" y="45"/>
                  <a:pt x="6" y="45"/>
                </a:cubicBezTo>
                <a:cubicBezTo>
                  <a:pt x="5" y="45"/>
                  <a:pt x="4" y="44"/>
                  <a:pt x="4" y="43"/>
                </a:cubicBezTo>
                <a:cubicBezTo>
                  <a:pt x="4" y="42"/>
                  <a:pt x="5" y="41"/>
                  <a:pt x="6" y="41"/>
                </a:cubicBezTo>
                <a:close/>
                <a:moveTo>
                  <a:pt x="6" y="49"/>
                </a:moveTo>
                <a:cubicBezTo>
                  <a:pt x="38" y="49"/>
                  <a:pt x="38" y="49"/>
                  <a:pt x="38" y="49"/>
                </a:cubicBezTo>
                <a:cubicBezTo>
                  <a:pt x="39" y="49"/>
                  <a:pt x="39" y="50"/>
                  <a:pt x="39" y="51"/>
                </a:cubicBezTo>
                <a:cubicBezTo>
                  <a:pt x="39" y="52"/>
                  <a:pt x="39" y="53"/>
                  <a:pt x="38" y="53"/>
                </a:cubicBezTo>
                <a:cubicBezTo>
                  <a:pt x="6" y="53"/>
                  <a:pt x="6" y="53"/>
                  <a:pt x="6" y="53"/>
                </a:cubicBezTo>
                <a:cubicBezTo>
                  <a:pt x="5" y="53"/>
                  <a:pt x="4" y="52"/>
                  <a:pt x="4" y="51"/>
                </a:cubicBezTo>
                <a:cubicBezTo>
                  <a:pt x="4" y="50"/>
                  <a:pt x="5" y="49"/>
                  <a:pt x="6" y="49"/>
                </a:cubicBezTo>
                <a:close/>
              </a:path>
            </a:pathLst>
          </a:custGeom>
          <a:solidFill>
            <a:schemeClr val="accent1"/>
          </a:solidFill>
          <a:ln>
            <a:noFill/>
          </a:ln>
        </p:spPr>
        <p:txBody>
          <a:bodyPr/>
          <a:lstStyle/>
          <a:p>
            <a:endParaRPr altLang="en-US" lang="zh-CN"/>
          </a:p>
        </p:txBody>
      </p:sp>
      <p:sp>
        <p:nvSpPr>
          <p:cNvPr id="7" name="Freeform 282"/>
          <p:cNvSpPr/>
          <p:nvPr/>
        </p:nvSpPr>
        <p:spPr bwMode="auto">
          <a:xfrm>
            <a:off x="4714875" y="1522186"/>
            <a:ext cx="498475" cy="452438"/>
          </a:xfrm>
          <a:custGeom>
            <a:gdLst>
              <a:gd fmla="*/ 2147483647 w 87" name="T0"/>
              <a:gd fmla="*/ 2147483647 h 79" name="T1"/>
              <a:gd fmla="*/ 2147483647 w 87" name="T2"/>
              <a:gd fmla="*/ 2147483647 h 79" name="T3"/>
              <a:gd fmla="*/ 2147483647 w 87" name="T4"/>
              <a:gd fmla="*/ 2147483647 h 79" name="T5"/>
              <a:gd fmla="*/ 2147483647 w 87" name="T6"/>
              <a:gd fmla="*/ 2147483647 h 79" name="T7"/>
              <a:gd fmla="*/ 2147483647 w 87" name="T8"/>
              <a:gd fmla="*/ 2147483647 h 79" name="T9"/>
              <a:gd fmla="*/ 2147483647 w 87" name="T10"/>
              <a:gd fmla="*/ 2147483647 h 79" name="T11"/>
              <a:gd fmla="*/ 2147483647 w 87" name="T12"/>
              <a:gd fmla="*/ 2147483647 h 79" name="T13"/>
              <a:gd fmla="*/ 2147483647 w 87" name="T14"/>
              <a:gd fmla="*/ 2147483647 h 79" name="T15"/>
              <a:gd fmla="*/ 2147483647 w 87" name="T16"/>
              <a:gd fmla="*/ 2147483647 h 79" name="T17"/>
              <a:gd fmla="*/ 2147483647 w 87" name="T18"/>
              <a:gd fmla="*/ 0 h 79" name="T19"/>
              <a:gd fmla="*/ 2147483647 w 87" name="T20"/>
              <a:gd fmla="*/ 0 h 79" name="T21"/>
              <a:gd fmla="*/ 2147483647 w 87" name="T22"/>
              <a:gd fmla="*/ 2147483647 h 79" name="T23"/>
              <a:gd fmla="*/ 2147483647 w 87" name="T24"/>
              <a:gd fmla="*/ 2147483647 h 79" name="T25"/>
              <a:gd fmla="*/ 2147483647 w 87" name="T26"/>
              <a:gd fmla="*/ 2147483647 h 79" name="T27"/>
              <a:gd fmla="*/ 2147483647 w 87" name="T28"/>
              <a:gd fmla="*/ 2147483647 h 79" name="T29"/>
              <a:gd fmla="*/ 2147483647 w 87" name="T30"/>
              <a:gd fmla="*/ 2147483647 h 79" name="T31"/>
              <a:gd fmla="*/ 2147483647 w 87" name="T32"/>
              <a:gd fmla="*/ 2147483647 h 79" name="T33"/>
              <a:gd fmla="*/ 2147483647 w 87" name="T34"/>
              <a:gd fmla="*/ 2147483647 h 79" name="T35"/>
              <a:gd fmla="*/ 2147483647 w 87" name="T36"/>
              <a:gd fmla="*/ 2147483647 h 79" name="T37"/>
              <a:gd fmla="*/ 2147483647 w 87" name="T38"/>
              <a:gd fmla="*/ 2147483647 h 79" name="T39"/>
              <a:gd fmla="*/ 0 w 87" name="T40"/>
              <a:gd fmla="*/ 2147483647 h 79" name="T41"/>
              <a:gd fmla="*/ 0 w 87" name="T42"/>
              <a:gd fmla="*/ 2147483647 h 79" name="T43"/>
              <a:gd fmla="*/ 2147483647 w 87" name="T44"/>
              <a:gd fmla="*/ 2147483647 h 79" name="T45"/>
              <a:gd fmla="*/ 2147483647 w 87" name="T46"/>
              <a:gd fmla="*/ 2147483647 h 79" name="T47"/>
              <a:gd fmla="*/ 2147483647 w 87" name="T48"/>
              <a:gd fmla="*/ 2147483647 h 79" name="T49"/>
              <a:gd fmla="*/ 2147483647 w 87" name="T50"/>
              <a:gd fmla="*/ 2147483647 h 79" name="T51"/>
              <a:gd fmla="*/ 2147483647 w 87" name="T52"/>
              <a:gd fmla="*/ 2147483647 h 79" name="T53"/>
              <a:gd fmla="*/ 2147483647 w 87" name="T54"/>
              <a:gd fmla="*/ 2147483647 h 79" name="T55"/>
              <a:gd fmla="*/ 2147483647 w 87" name="T56"/>
              <a:gd fmla="*/ 2147483647 h 79" name="T57"/>
              <a:gd fmla="*/ 2147483647 w 87" name="T58"/>
              <a:gd fmla="*/ 2147483647 h 79" name="T59"/>
              <a:gd fmla="*/ 2147483647 w 87" name="T60"/>
              <a:gd fmla="*/ 2147483647 h 79" name="T61"/>
              <a:gd fmla="*/ 2147483647 w 87" name="T62"/>
              <a:gd fmla="*/ 2147483647 h 79" name="T63"/>
              <a:gd fmla="*/ 2147483647 w 87" name="T64"/>
              <a:gd fmla="*/ 2147483647 h 79" name="T65"/>
              <a:gd fmla="*/ 2147483647 w 87" name="T66"/>
              <a:gd fmla="*/ 2147483647 h 79" name="T67"/>
              <a:gd fmla="*/ 2147483647 w 87" name="T68"/>
              <a:gd fmla="*/ 2147483647 h 79" name="T69"/>
              <a:gd fmla="*/ 2147483647 w 87" name="T70"/>
              <a:gd fmla="*/ 2147483647 h 79" name="T71"/>
              <a:gd fmla="*/ 2147483647 w 87" name="T72"/>
              <a:gd fmla="*/ 2147483647 h 79" name="T73"/>
              <a:gd fmla="*/ 2147483647 w 87" name="T74"/>
              <a:gd fmla="*/ 2147483647 h 79" name="T75"/>
              <a:gd fmla="*/ 2147483647 w 87" name="T76"/>
              <a:gd fmla="*/ 2147483647 h 79" name="T77"/>
              <a:gd fmla="*/ 2147483647 w 87" name="T78"/>
              <a:gd fmla="*/ 2147483647 h 79" name="T79"/>
              <a:gd fmla="*/ 2147483647 w 87" name="T80"/>
              <a:gd fmla="*/ 2147483647 h 79" name="T81"/>
              <a:gd fmla="*/ 2147483647 w 87" name="T82"/>
              <a:gd fmla="*/ 2147483647 h 79" name="T83"/>
              <a:gd fmla="*/ 2147483647 w 87" name="T84"/>
              <a:gd fmla="*/ 2147483647 h 79" name="T85"/>
              <a:gd fmla="*/ 2147483647 w 87" name="T86"/>
              <a:gd fmla="*/ 2147483647 h 79" name="T87"/>
              <a:gd fmla="*/ 2147483647 w 87" name="T88"/>
              <a:gd fmla="*/ 2147483647 h 79" name="T89"/>
              <a:gd fmla="*/ 2147483647 w 87" name="T90"/>
              <a:gd fmla="*/ 2147483647 h 79" name="T91"/>
              <a:gd fmla="*/ 2147483647 w 87" name="T92"/>
              <a:gd fmla="*/ 2147483647 h 79" name="T93"/>
              <a:gd fmla="*/ 2147483647 w 87" name="T94"/>
              <a:gd fmla="*/ 2147483647 h 79" name="T95"/>
              <a:gd fmla="*/ 2147483647 w 87" name="T96"/>
              <a:gd fmla="*/ 2147483647 h 79" name="T97"/>
              <a:gd fmla="*/ 2147483647 w 87" name="T98"/>
              <a:gd fmla="*/ 2147483647 h 79" name="T99"/>
              <a:gd fmla="*/ 2147483647 w 87" name="T100"/>
              <a:gd fmla="*/ 2147483647 h 79" name="T101"/>
              <a:gd fmla="*/ 2147483647 w 87" name="T102"/>
              <a:gd fmla="*/ 2147483647 h 79" name="T103"/>
              <a:gd fmla="*/ 2147483647 w 87" name="T104"/>
              <a:gd fmla="*/ 2147483647 h 7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79" w="87">
                <a:moveTo>
                  <a:pt x="85" y="56"/>
                </a:moveTo>
                <a:cubicBezTo>
                  <a:pt x="76" y="56"/>
                  <a:pt x="76" y="56"/>
                  <a:pt x="76" y="56"/>
                </a:cubicBezTo>
                <a:cubicBezTo>
                  <a:pt x="76" y="45"/>
                  <a:pt x="76" y="45"/>
                  <a:pt x="76" y="45"/>
                </a:cubicBezTo>
                <a:cubicBezTo>
                  <a:pt x="76" y="42"/>
                  <a:pt x="74" y="40"/>
                  <a:pt x="72" y="40"/>
                </a:cubicBezTo>
                <a:cubicBezTo>
                  <a:pt x="45" y="40"/>
                  <a:pt x="45" y="40"/>
                  <a:pt x="45" y="40"/>
                </a:cubicBezTo>
                <a:cubicBezTo>
                  <a:pt x="45" y="23"/>
                  <a:pt x="45" y="23"/>
                  <a:pt x="45" y="23"/>
                </a:cubicBezTo>
                <a:cubicBezTo>
                  <a:pt x="54" y="23"/>
                  <a:pt x="54" y="23"/>
                  <a:pt x="54" y="23"/>
                </a:cubicBezTo>
                <a:cubicBezTo>
                  <a:pt x="55" y="23"/>
                  <a:pt x="56" y="22"/>
                  <a:pt x="56" y="21"/>
                </a:cubicBezTo>
                <a:cubicBezTo>
                  <a:pt x="56" y="2"/>
                  <a:pt x="56" y="2"/>
                  <a:pt x="56" y="2"/>
                </a:cubicBezTo>
                <a:cubicBezTo>
                  <a:pt x="56" y="1"/>
                  <a:pt x="55" y="0"/>
                  <a:pt x="54" y="0"/>
                </a:cubicBezTo>
                <a:cubicBezTo>
                  <a:pt x="34" y="0"/>
                  <a:pt x="34" y="0"/>
                  <a:pt x="34" y="0"/>
                </a:cubicBezTo>
                <a:cubicBezTo>
                  <a:pt x="32" y="0"/>
                  <a:pt x="32" y="1"/>
                  <a:pt x="32" y="2"/>
                </a:cubicBezTo>
                <a:cubicBezTo>
                  <a:pt x="32" y="21"/>
                  <a:pt x="32" y="21"/>
                  <a:pt x="32" y="21"/>
                </a:cubicBezTo>
                <a:cubicBezTo>
                  <a:pt x="32" y="22"/>
                  <a:pt x="32" y="23"/>
                  <a:pt x="34" y="23"/>
                </a:cubicBezTo>
                <a:cubicBezTo>
                  <a:pt x="43" y="23"/>
                  <a:pt x="43" y="23"/>
                  <a:pt x="43" y="23"/>
                </a:cubicBezTo>
                <a:cubicBezTo>
                  <a:pt x="43" y="40"/>
                  <a:pt x="43" y="40"/>
                  <a:pt x="43" y="40"/>
                </a:cubicBezTo>
                <a:cubicBezTo>
                  <a:pt x="16" y="40"/>
                  <a:pt x="16" y="40"/>
                  <a:pt x="16" y="40"/>
                </a:cubicBezTo>
                <a:cubicBezTo>
                  <a:pt x="14" y="40"/>
                  <a:pt x="11" y="42"/>
                  <a:pt x="11" y="45"/>
                </a:cubicBezTo>
                <a:cubicBezTo>
                  <a:pt x="11" y="56"/>
                  <a:pt x="11" y="56"/>
                  <a:pt x="11" y="56"/>
                </a:cubicBezTo>
                <a:cubicBezTo>
                  <a:pt x="2" y="56"/>
                  <a:pt x="2" y="56"/>
                  <a:pt x="2" y="56"/>
                </a:cubicBezTo>
                <a:cubicBezTo>
                  <a:pt x="1" y="56"/>
                  <a:pt x="0" y="57"/>
                  <a:pt x="0" y="58"/>
                </a:cubicBezTo>
                <a:cubicBezTo>
                  <a:pt x="0" y="77"/>
                  <a:pt x="0" y="77"/>
                  <a:pt x="0" y="77"/>
                </a:cubicBezTo>
                <a:cubicBezTo>
                  <a:pt x="0" y="78"/>
                  <a:pt x="1" y="79"/>
                  <a:pt x="2" y="79"/>
                </a:cubicBezTo>
                <a:cubicBezTo>
                  <a:pt x="23" y="79"/>
                  <a:pt x="23" y="79"/>
                  <a:pt x="23" y="79"/>
                </a:cubicBezTo>
                <a:cubicBezTo>
                  <a:pt x="24" y="79"/>
                  <a:pt x="25" y="78"/>
                  <a:pt x="25" y="77"/>
                </a:cubicBezTo>
                <a:cubicBezTo>
                  <a:pt x="25" y="58"/>
                  <a:pt x="25" y="58"/>
                  <a:pt x="25" y="58"/>
                </a:cubicBezTo>
                <a:cubicBezTo>
                  <a:pt x="25" y="57"/>
                  <a:pt x="24" y="56"/>
                  <a:pt x="23" y="56"/>
                </a:cubicBezTo>
                <a:cubicBezTo>
                  <a:pt x="14" y="56"/>
                  <a:pt x="14" y="56"/>
                  <a:pt x="14" y="56"/>
                </a:cubicBezTo>
                <a:cubicBezTo>
                  <a:pt x="14" y="45"/>
                  <a:pt x="14" y="45"/>
                  <a:pt x="14" y="45"/>
                </a:cubicBezTo>
                <a:cubicBezTo>
                  <a:pt x="14" y="43"/>
                  <a:pt x="15" y="42"/>
                  <a:pt x="16" y="42"/>
                </a:cubicBezTo>
                <a:cubicBezTo>
                  <a:pt x="43" y="42"/>
                  <a:pt x="43" y="42"/>
                  <a:pt x="43" y="42"/>
                </a:cubicBezTo>
                <a:cubicBezTo>
                  <a:pt x="43" y="56"/>
                  <a:pt x="43" y="56"/>
                  <a:pt x="43" y="56"/>
                </a:cubicBezTo>
                <a:cubicBezTo>
                  <a:pt x="34" y="56"/>
                  <a:pt x="34" y="56"/>
                  <a:pt x="34" y="56"/>
                </a:cubicBezTo>
                <a:cubicBezTo>
                  <a:pt x="32" y="56"/>
                  <a:pt x="32" y="57"/>
                  <a:pt x="32" y="58"/>
                </a:cubicBezTo>
                <a:cubicBezTo>
                  <a:pt x="32" y="77"/>
                  <a:pt x="32" y="77"/>
                  <a:pt x="32" y="77"/>
                </a:cubicBezTo>
                <a:cubicBezTo>
                  <a:pt x="32" y="78"/>
                  <a:pt x="32" y="79"/>
                  <a:pt x="34" y="79"/>
                </a:cubicBezTo>
                <a:cubicBezTo>
                  <a:pt x="54" y="79"/>
                  <a:pt x="54" y="79"/>
                  <a:pt x="54" y="79"/>
                </a:cubicBezTo>
                <a:cubicBezTo>
                  <a:pt x="55" y="79"/>
                  <a:pt x="56" y="78"/>
                  <a:pt x="56" y="77"/>
                </a:cubicBezTo>
                <a:cubicBezTo>
                  <a:pt x="56" y="58"/>
                  <a:pt x="56" y="58"/>
                  <a:pt x="56" y="58"/>
                </a:cubicBezTo>
                <a:cubicBezTo>
                  <a:pt x="56" y="57"/>
                  <a:pt x="55" y="56"/>
                  <a:pt x="54" y="56"/>
                </a:cubicBezTo>
                <a:cubicBezTo>
                  <a:pt x="45" y="56"/>
                  <a:pt x="45" y="56"/>
                  <a:pt x="45" y="56"/>
                </a:cubicBezTo>
                <a:cubicBezTo>
                  <a:pt x="45" y="42"/>
                  <a:pt x="45" y="42"/>
                  <a:pt x="45" y="42"/>
                </a:cubicBezTo>
                <a:cubicBezTo>
                  <a:pt x="72" y="42"/>
                  <a:pt x="72" y="42"/>
                  <a:pt x="72" y="42"/>
                </a:cubicBezTo>
                <a:cubicBezTo>
                  <a:pt x="73" y="42"/>
                  <a:pt x="74" y="43"/>
                  <a:pt x="74" y="45"/>
                </a:cubicBezTo>
                <a:cubicBezTo>
                  <a:pt x="74" y="56"/>
                  <a:pt x="74" y="56"/>
                  <a:pt x="74" y="56"/>
                </a:cubicBezTo>
                <a:cubicBezTo>
                  <a:pt x="65" y="56"/>
                  <a:pt x="65" y="56"/>
                  <a:pt x="65" y="56"/>
                </a:cubicBezTo>
                <a:cubicBezTo>
                  <a:pt x="64" y="56"/>
                  <a:pt x="63" y="57"/>
                  <a:pt x="63" y="58"/>
                </a:cubicBezTo>
                <a:cubicBezTo>
                  <a:pt x="63" y="77"/>
                  <a:pt x="63" y="77"/>
                  <a:pt x="63" y="77"/>
                </a:cubicBezTo>
                <a:cubicBezTo>
                  <a:pt x="63" y="78"/>
                  <a:pt x="64" y="79"/>
                  <a:pt x="65" y="79"/>
                </a:cubicBezTo>
                <a:cubicBezTo>
                  <a:pt x="85" y="79"/>
                  <a:pt x="85" y="79"/>
                  <a:pt x="85" y="79"/>
                </a:cubicBezTo>
                <a:cubicBezTo>
                  <a:pt x="87" y="79"/>
                  <a:pt x="87" y="78"/>
                  <a:pt x="87" y="77"/>
                </a:cubicBezTo>
                <a:cubicBezTo>
                  <a:pt x="87" y="58"/>
                  <a:pt x="87" y="58"/>
                  <a:pt x="87" y="58"/>
                </a:cubicBezTo>
                <a:cubicBezTo>
                  <a:pt x="87" y="57"/>
                  <a:pt x="87" y="56"/>
                  <a:pt x="85" y="56"/>
                </a:cubicBezTo>
                <a:close/>
              </a:path>
            </a:pathLst>
          </a:custGeom>
          <a:solidFill>
            <a:schemeClr val="accent1"/>
          </a:solidFill>
          <a:ln>
            <a:noFill/>
          </a:ln>
        </p:spPr>
        <p:txBody>
          <a:bodyPr/>
          <a:lstStyle/>
          <a:p>
            <a:endParaRPr altLang="en-US" lang="zh-CN"/>
          </a:p>
        </p:txBody>
      </p:sp>
      <p:sp>
        <p:nvSpPr>
          <p:cNvPr id="8" name="Freeform 283"/>
          <p:cNvSpPr>
            <a:spLocks noEditPoints="1"/>
          </p:cNvSpPr>
          <p:nvPr/>
        </p:nvSpPr>
        <p:spPr bwMode="auto">
          <a:xfrm>
            <a:off x="6618288" y="1528536"/>
            <a:ext cx="447675" cy="441325"/>
          </a:xfrm>
          <a:custGeom>
            <a:gdLst>
              <a:gd fmla="*/ 2147483647 w 78" name="T0"/>
              <a:gd fmla="*/ 2147483647 h 77" name="T1"/>
              <a:gd fmla="*/ 2147483647 w 78" name="T2"/>
              <a:gd fmla="*/ 2147483647 h 77" name="T3"/>
              <a:gd fmla="*/ 2147483647 w 78" name="T4"/>
              <a:gd fmla="*/ 2147483647 h 77" name="T5"/>
              <a:gd fmla="*/ 2147483647 w 78" name="T6"/>
              <a:gd fmla="*/ 2147483647 h 77" name="T7"/>
              <a:gd fmla="*/ 2147483647 w 78" name="T8"/>
              <a:gd fmla="*/ 2147483647 h 77" name="T9"/>
              <a:gd fmla="*/ 2147483647 w 78" name="T10"/>
              <a:gd fmla="*/ 2147483647 h 77" name="T11"/>
              <a:gd fmla="*/ 2147483647 w 78" name="T12"/>
              <a:gd fmla="*/ 2147483647 h 77" name="T13"/>
              <a:gd fmla="*/ 2147483647 w 78" name="T14"/>
              <a:gd fmla="*/ 2147483647 h 77" name="T15"/>
              <a:gd fmla="*/ 2147483647 w 78" name="T16"/>
              <a:gd fmla="*/ 2147483647 h 77" name="T17"/>
              <a:gd fmla="*/ 2147483647 w 78" name="T18"/>
              <a:gd fmla="*/ 2147483647 h 77" name="T19"/>
              <a:gd fmla="*/ 2147483647 w 78" name="T20"/>
              <a:gd fmla="*/ 2147483647 h 77" name="T21"/>
              <a:gd fmla="*/ 2147483647 w 78" name="T22"/>
              <a:gd fmla="*/ 2147483647 h 77" name="T23"/>
              <a:gd fmla="*/ 2147483647 w 78" name="T24"/>
              <a:gd fmla="*/ 2147483647 h 77" name="T25"/>
              <a:gd fmla="*/ 0 w 78" name="T26"/>
              <a:gd fmla="*/ 2147483647 h 77" name="T27"/>
              <a:gd fmla="*/ 2147483647 w 78" name="T28"/>
              <a:gd fmla="*/ 2147483647 h 77" name="T29"/>
              <a:gd fmla="*/ 2147483647 w 78" name="T30"/>
              <a:gd fmla="*/ 2147483647 h 77" name="T31"/>
              <a:gd fmla="*/ 2147483647 w 78" name="T32"/>
              <a:gd fmla="*/ 2147483647 h 77" name="T33"/>
              <a:gd fmla="*/ 2147483647 w 78" name="T34"/>
              <a:gd fmla="*/ 2147483647 h 77" name="T35"/>
              <a:gd fmla="*/ 2147483647 w 78" name="T36"/>
              <a:gd fmla="*/ 2147483647 h 77" name="T37"/>
              <a:gd fmla="*/ 2147483647 w 78" name="T38"/>
              <a:gd fmla="*/ 2147483647 h 77" name="T39"/>
              <a:gd fmla="*/ 2147483647 w 78" name="T40"/>
              <a:gd fmla="*/ 2147483647 h 77" name="T41"/>
              <a:gd fmla="*/ 2147483647 w 78" name="T42"/>
              <a:gd fmla="*/ 2147483647 h 77" name="T43"/>
              <a:gd fmla="*/ 2147483647 w 78" name="T44"/>
              <a:gd fmla="*/ 2147483647 h 77" name="T45"/>
              <a:gd fmla="*/ 2147483647 w 78" name="T46"/>
              <a:gd fmla="*/ 2147483647 h 77" name="T47"/>
              <a:gd fmla="*/ 2147483647 w 78" name="T48"/>
              <a:gd fmla="*/ 2147483647 h 77" name="T49"/>
              <a:gd fmla="*/ 2147483647 w 78" name="T50"/>
              <a:gd fmla="*/ 2147483647 h 77" name="T51"/>
              <a:gd fmla="*/ 2147483647 w 78" name="T52"/>
              <a:gd fmla="*/ 2147483647 h 77" name="T53"/>
              <a:gd fmla="*/ 2147483647 w 78" name="T54"/>
              <a:gd fmla="*/ 2147483647 h 77" name="T55"/>
              <a:gd fmla="*/ 2147483647 w 78" name="T56"/>
              <a:gd fmla="*/ 2147483647 h 77" name="T57"/>
              <a:gd fmla="*/ 2147483647 w 78" name="T58"/>
              <a:gd fmla="*/ 2147483647 h 77" name="T59"/>
              <a:gd fmla="*/ 2147483647 w 78" name="T60"/>
              <a:gd fmla="*/ 2147483647 h 77" name="T61"/>
              <a:gd fmla="*/ 2147483647 w 78" name="T62"/>
              <a:gd fmla="*/ 2147483647 h 77" name="T63"/>
              <a:gd fmla="*/ 2147483647 w 78" name="T64"/>
              <a:gd fmla="*/ 2147483647 h 77" name="T65"/>
              <a:gd fmla="*/ 2147483647 w 78" name="T66"/>
              <a:gd fmla="*/ 2147483647 h 77" name="T67"/>
              <a:gd fmla="*/ 2147483647 w 78" name="T68"/>
              <a:gd fmla="*/ 0 h 77" name="T69"/>
              <a:gd fmla="*/ 2147483647 w 78" name="T70"/>
              <a:gd fmla="*/ 2147483647 h 77" name="T71"/>
              <a:gd fmla="*/ 2147483647 w 78" name="T72"/>
              <a:gd fmla="*/ 2147483647 h 77" name="T73"/>
              <a:gd fmla="*/ 2147483647 w 78" name="T74"/>
              <a:gd fmla="*/ 2147483647 h 7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77" w="78">
                <a:moveTo>
                  <a:pt x="59" y="63"/>
                </a:moveTo>
                <a:cubicBezTo>
                  <a:pt x="61" y="61"/>
                  <a:pt x="64" y="59"/>
                  <a:pt x="67" y="58"/>
                </a:cubicBezTo>
                <a:cubicBezTo>
                  <a:pt x="69" y="57"/>
                  <a:pt x="72" y="55"/>
                  <a:pt x="74" y="53"/>
                </a:cubicBezTo>
                <a:cubicBezTo>
                  <a:pt x="76" y="51"/>
                  <a:pt x="78" y="48"/>
                  <a:pt x="78" y="44"/>
                </a:cubicBezTo>
                <a:cubicBezTo>
                  <a:pt x="78" y="43"/>
                  <a:pt x="78" y="42"/>
                  <a:pt x="78" y="41"/>
                </a:cubicBezTo>
                <a:cubicBezTo>
                  <a:pt x="77" y="39"/>
                  <a:pt x="76" y="38"/>
                  <a:pt x="75" y="37"/>
                </a:cubicBezTo>
                <a:cubicBezTo>
                  <a:pt x="73" y="36"/>
                  <a:pt x="72" y="35"/>
                  <a:pt x="70" y="35"/>
                </a:cubicBezTo>
                <a:cubicBezTo>
                  <a:pt x="69" y="35"/>
                  <a:pt x="69" y="36"/>
                  <a:pt x="68" y="36"/>
                </a:cubicBezTo>
                <a:cubicBezTo>
                  <a:pt x="68" y="33"/>
                  <a:pt x="68" y="32"/>
                  <a:pt x="68" y="32"/>
                </a:cubicBezTo>
                <a:cubicBezTo>
                  <a:pt x="68" y="31"/>
                  <a:pt x="68" y="31"/>
                  <a:pt x="67" y="31"/>
                </a:cubicBezTo>
                <a:cubicBezTo>
                  <a:pt x="10" y="31"/>
                  <a:pt x="10" y="31"/>
                  <a:pt x="10" y="31"/>
                </a:cubicBezTo>
                <a:cubicBezTo>
                  <a:pt x="9" y="31"/>
                  <a:pt x="9" y="31"/>
                  <a:pt x="9" y="32"/>
                </a:cubicBezTo>
                <a:cubicBezTo>
                  <a:pt x="9" y="32"/>
                  <a:pt x="9" y="53"/>
                  <a:pt x="21" y="67"/>
                </a:cubicBezTo>
                <a:cubicBezTo>
                  <a:pt x="0" y="67"/>
                  <a:pt x="0" y="67"/>
                  <a:pt x="0" y="67"/>
                </a:cubicBezTo>
                <a:cubicBezTo>
                  <a:pt x="0" y="67"/>
                  <a:pt x="10" y="77"/>
                  <a:pt x="30" y="77"/>
                </a:cubicBezTo>
                <a:cubicBezTo>
                  <a:pt x="48" y="77"/>
                  <a:pt x="48" y="77"/>
                  <a:pt x="48" y="77"/>
                </a:cubicBezTo>
                <a:cubicBezTo>
                  <a:pt x="67" y="77"/>
                  <a:pt x="78" y="67"/>
                  <a:pt x="78" y="67"/>
                </a:cubicBezTo>
                <a:cubicBezTo>
                  <a:pt x="56" y="67"/>
                  <a:pt x="56" y="67"/>
                  <a:pt x="56" y="67"/>
                </a:cubicBezTo>
                <a:cubicBezTo>
                  <a:pt x="57" y="66"/>
                  <a:pt x="58" y="65"/>
                  <a:pt x="59" y="63"/>
                </a:cubicBezTo>
                <a:close/>
                <a:moveTo>
                  <a:pt x="68" y="40"/>
                </a:moveTo>
                <a:cubicBezTo>
                  <a:pt x="68" y="40"/>
                  <a:pt x="69" y="40"/>
                  <a:pt x="70" y="40"/>
                </a:cubicBezTo>
                <a:cubicBezTo>
                  <a:pt x="71" y="40"/>
                  <a:pt x="72" y="40"/>
                  <a:pt x="72" y="40"/>
                </a:cubicBezTo>
                <a:cubicBezTo>
                  <a:pt x="73" y="41"/>
                  <a:pt x="73" y="41"/>
                  <a:pt x="74" y="42"/>
                </a:cubicBezTo>
                <a:cubicBezTo>
                  <a:pt x="74" y="43"/>
                  <a:pt x="74" y="44"/>
                  <a:pt x="74" y="44"/>
                </a:cubicBezTo>
                <a:cubicBezTo>
                  <a:pt x="74" y="46"/>
                  <a:pt x="73" y="48"/>
                  <a:pt x="71" y="50"/>
                </a:cubicBezTo>
                <a:cubicBezTo>
                  <a:pt x="69" y="52"/>
                  <a:pt x="67" y="53"/>
                  <a:pt x="65" y="54"/>
                </a:cubicBezTo>
                <a:cubicBezTo>
                  <a:pt x="64" y="54"/>
                  <a:pt x="64" y="54"/>
                  <a:pt x="63" y="55"/>
                </a:cubicBezTo>
                <a:cubicBezTo>
                  <a:pt x="66" y="50"/>
                  <a:pt x="67" y="44"/>
                  <a:pt x="68" y="40"/>
                </a:cubicBezTo>
                <a:close/>
                <a:moveTo>
                  <a:pt x="36" y="24"/>
                </a:moveTo>
                <a:cubicBezTo>
                  <a:pt x="38" y="22"/>
                  <a:pt x="42" y="21"/>
                  <a:pt x="43" y="20"/>
                </a:cubicBezTo>
                <a:cubicBezTo>
                  <a:pt x="46" y="17"/>
                  <a:pt x="47" y="14"/>
                  <a:pt x="48" y="10"/>
                </a:cubicBezTo>
                <a:cubicBezTo>
                  <a:pt x="46" y="13"/>
                  <a:pt x="45" y="15"/>
                  <a:pt x="42" y="17"/>
                </a:cubicBezTo>
                <a:cubicBezTo>
                  <a:pt x="39" y="18"/>
                  <a:pt x="37" y="20"/>
                  <a:pt x="36" y="24"/>
                </a:cubicBezTo>
                <a:close/>
                <a:moveTo>
                  <a:pt x="42" y="9"/>
                </a:moveTo>
                <a:cubicBezTo>
                  <a:pt x="44" y="6"/>
                  <a:pt x="44" y="3"/>
                  <a:pt x="43" y="0"/>
                </a:cubicBezTo>
                <a:cubicBezTo>
                  <a:pt x="41" y="4"/>
                  <a:pt x="35" y="8"/>
                  <a:pt x="33" y="11"/>
                </a:cubicBezTo>
                <a:cubicBezTo>
                  <a:pt x="29" y="14"/>
                  <a:pt x="29" y="18"/>
                  <a:pt x="30" y="23"/>
                </a:cubicBezTo>
                <a:cubicBezTo>
                  <a:pt x="32" y="17"/>
                  <a:pt x="40" y="14"/>
                  <a:pt x="42" y="9"/>
                </a:cubicBezTo>
                <a:close/>
              </a:path>
            </a:pathLst>
          </a:custGeom>
          <a:solidFill>
            <a:schemeClr val="accent1"/>
          </a:solidFill>
          <a:ln>
            <a:noFill/>
          </a:ln>
        </p:spPr>
        <p:txBody>
          <a:bodyPr/>
          <a:lstStyle/>
          <a:p>
            <a:endParaRPr altLang="en-US" lang="zh-CN"/>
          </a:p>
        </p:txBody>
      </p:sp>
      <p:sp>
        <p:nvSpPr>
          <p:cNvPr id="9" name="Freeform 284"/>
          <p:cNvSpPr>
            <a:spLocks noEditPoints="1"/>
          </p:cNvSpPr>
          <p:nvPr/>
        </p:nvSpPr>
        <p:spPr bwMode="auto">
          <a:xfrm>
            <a:off x="7507288" y="1568224"/>
            <a:ext cx="488950" cy="360362"/>
          </a:xfrm>
          <a:custGeom>
            <a:gdLst>
              <a:gd fmla="*/ 2147483647 w 85" name="T0"/>
              <a:gd fmla="*/ 0 h 63" name="T1"/>
              <a:gd fmla="*/ 0 w 85" name="T2"/>
              <a:gd fmla="*/ 2147483647 h 63" name="T3"/>
              <a:gd fmla="*/ 2147483647 w 85" name="T4"/>
              <a:gd fmla="*/ 2147483647 h 63" name="T5"/>
              <a:gd fmla="*/ 2147483647 w 85" name="T6"/>
              <a:gd fmla="*/ 2147483647 h 63" name="T7"/>
              <a:gd fmla="*/ 2147483647 w 85" name="T8"/>
              <a:gd fmla="*/ 2147483647 h 63" name="T9"/>
              <a:gd fmla="*/ 2147483647 w 85" name="T10"/>
              <a:gd fmla="*/ 2147483647 h 63" name="T11"/>
              <a:gd fmla="*/ 2147483647 w 85" name="T12"/>
              <a:gd fmla="*/ 2147483647 h 63" name="T13"/>
              <a:gd fmla="*/ 2147483647 w 85" name="T14"/>
              <a:gd fmla="*/ 2147483647 h 63" name="T15"/>
              <a:gd fmla="*/ 2147483647 w 85" name="T16"/>
              <a:gd fmla="*/ 2147483647 h 63" name="T17"/>
              <a:gd fmla="*/ 2147483647 w 85" name="T18"/>
              <a:gd fmla="*/ 2147483647 h 63" name="T19"/>
              <a:gd fmla="*/ 2147483647 w 85" name="T20"/>
              <a:gd fmla="*/ 2147483647 h 63" name="T21"/>
              <a:gd fmla="*/ 2147483647 w 85" name="T22"/>
              <a:gd fmla="*/ 2147483647 h 63" name="T23"/>
              <a:gd fmla="*/ 2147483647 w 85" name="T24"/>
              <a:gd fmla="*/ 2147483647 h 63" name="T25"/>
              <a:gd fmla="*/ 2147483647 w 85" name="T26"/>
              <a:gd fmla="*/ 2147483647 h 63" name="T27"/>
              <a:gd fmla="*/ 2147483647 w 85" name="T28"/>
              <a:gd fmla="*/ 2147483647 h 63" name="T29"/>
              <a:gd fmla="*/ 2147483647 w 85" name="T30"/>
              <a:gd fmla="*/ 2147483647 h 63" name="T31"/>
              <a:gd fmla="*/ 2147483647 w 85" name="T32"/>
              <a:gd fmla="*/ 0 h 63" name="T33"/>
              <a:gd fmla="*/ 2147483647 w 85" name="T34"/>
              <a:gd fmla="*/ 2147483647 h 63" name="T35"/>
              <a:gd fmla="*/ 2147483647 w 85" name="T36"/>
              <a:gd fmla="*/ 2147483647 h 63" name="T37"/>
              <a:gd fmla="*/ 2147483647 w 85" name="T38"/>
              <a:gd fmla="*/ 2147483647 h 63" name="T39"/>
              <a:gd fmla="*/ 2147483647 w 85" name="T40"/>
              <a:gd fmla="*/ 2147483647 h 63" name="T41"/>
              <a:gd fmla="*/ 2147483647 w 85" name="T42"/>
              <a:gd fmla="*/ 2147483647 h 63" name="T43"/>
              <a:gd fmla="*/ 2147483647 w 85" name="T44"/>
              <a:gd fmla="*/ 2147483647 h 63" name="T45"/>
              <a:gd fmla="*/ 2147483647 w 85" name="T46"/>
              <a:gd fmla="*/ 2147483647 h 63" name="T47"/>
              <a:gd fmla="*/ 2147483647 w 85" name="T48"/>
              <a:gd fmla="*/ 2147483647 h 63" name="T49"/>
              <a:gd fmla="*/ 2147483647 w 85" name="T50"/>
              <a:gd fmla="*/ 2147483647 h 63" name="T51"/>
              <a:gd fmla="*/ 2147483647 w 85" name="T52"/>
              <a:gd fmla="*/ 2147483647 h 63" name="T53"/>
              <a:gd fmla="*/ 2147483647 w 85" name="T54"/>
              <a:gd fmla="*/ 2147483647 h 63" name="T55"/>
              <a:gd fmla="*/ 2147483647 w 85" name="T56"/>
              <a:gd fmla="*/ 2147483647 h 63" name="T57"/>
              <a:gd fmla="*/ 2147483647 w 85" name="T58"/>
              <a:gd fmla="*/ 2147483647 h 63" name="T59"/>
              <a:gd fmla="*/ 2147483647 w 85" name="T60"/>
              <a:gd fmla="*/ 2147483647 h 63" name="T61"/>
              <a:gd fmla="*/ 2147483647 w 85" name="T62"/>
              <a:gd fmla="*/ 2147483647 h 63" name="T63"/>
              <a:gd fmla="*/ 2147483647 w 85" name="T64"/>
              <a:gd fmla="*/ 2147483647 h 63" name="T65"/>
              <a:gd fmla="*/ 2147483647 w 85" name="T66"/>
              <a:gd fmla="*/ 2147483647 h 63" name="T67"/>
              <a:gd fmla="*/ 2147483647 w 85" name="T68"/>
              <a:gd fmla="*/ 2147483647 h 63" name="T69"/>
              <a:gd fmla="*/ 2147483647 w 85" name="T70"/>
              <a:gd fmla="*/ 2147483647 h 63" name="T71"/>
              <a:gd fmla="*/ 2147483647 w 85" name="T72"/>
              <a:gd fmla="*/ 2147483647 h 63" name="T73"/>
              <a:gd fmla="*/ 2147483647 w 85" name="T74"/>
              <a:gd fmla="*/ 2147483647 h 63" name="T75"/>
              <a:gd fmla="*/ 2147483647 w 85" name="T76"/>
              <a:gd fmla="*/ 2147483647 h 63" name="T77"/>
              <a:gd fmla="*/ 2147483647 w 85" name="T78"/>
              <a:gd fmla="*/ 2147483647 h 63" name="T79"/>
              <a:gd fmla="*/ 2147483647 w 85" name="T80"/>
              <a:gd fmla="*/ 2147483647 h 63" name="T81"/>
              <a:gd fmla="*/ 2147483647 w 85" name="T82"/>
              <a:gd fmla="*/ 2147483647 h 63" name="T83"/>
              <a:gd fmla="*/ 2147483647 w 85" name="T84"/>
              <a:gd fmla="*/ 2147483647 h 63" name="T85"/>
              <a:gd fmla="*/ 2147483647 w 85" name="T86"/>
              <a:gd fmla="*/ 2147483647 h 63" name="T87"/>
              <a:gd fmla="*/ 2147483647 w 85" name="T88"/>
              <a:gd fmla="*/ 2147483647 h 63" name="T89"/>
              <a:gd fmla="*/ 2147483647 w 85" name="T90"/>
              <a:gd fmla="*/ 2147483647 h 63" name="T91"/>
              <a:gd fmla="*/ 2147483647 w 85" name="T92"/>
              <a:gd fmla="*/ 2147483647 h 63" name="T93"/>
              <a:gd fmla="*/ 2147483647 w 85" name="T94"/>
              <a:gd fmla="*/ 2147483647 h 63"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2" w="85">
                <a:moveTo>
                  <a:pt x="16" y="0"/>
                </a:moveTo>
                <a:cubicBezTo>
                  <a:pt x="1" y="0"/>
                  <a:pt x="1" y="0"/>
                  <a:pt x="1" y="0"/>
                </a:cubicBezTo>
                <a:cubicBezTo>
                  <a:pt x="1" y="0"/>
                  <a:pt x="0" y="1"/>
                  <a:pt x="0" y="1"/>
                </a:cubicBezTo>
                <a:cubicBezTo>
                  <a:pt x="0" y="62"/>
                  <a:pt x="0" y="62"/>
                  <a:pt x="0" y="62"/>
                </a:cubicBezTo>
                <a:cubicBezTo>
                  <a:pt x="0" y="62"/>
                  <a:pt x="1" y="63"/>
                  <a:pt x="1" y="63"/>
                </a:cubicBezTo>
                <a:cubicBezTo>
                  <a:pt x="16" y="63"/>
                  <a:pt x="16" y="63"/>
                  <a:pt x="16" y="63"/>
                </a:cubicBezTo>
                <a:cubicBezTo>
                  <a:pt x="17" y="63"/>
                  <a:pt x="18" y="62"/>
                  <a:pt x="18" y="62"/>
                </a:cubicBezTo>
                <a:cubicBezTo>
                  <a:pt x="18" y="1"/>
                  <a:pt x="18" y="1"/>
                  <a:pt x="18" y="1"/>
                </a:cubicBezTo>
                <a:cubicBezTo>
                  <a:pt x="18" y="1"/>
                  <a:pt x="17" y="0"/>
                  <a:pt x="16" y="0"/>
                </a:cubicBezTo>
                <a:close/>
                <a:moveTo>
                  <a:pt x="2" y="5"/>
                </a:moveTo>
                <a:cubicBezTo>
                  <a:pt x="2" y="4"/>
                  <a:pt x="3" y="4"/>
                  <a:pt x="3" y="4"/>
                </a:cubicBezTo>
                <a:cubicBezTo>
                  <a:pt x="14" y="4"/>
                  <a:pt x="14" y="4"/>
                  <a:pt x="14" y="4"/>
                </a:cubicBezTo>
                <a:cubicBezTo>
                  <a:pt x="15" y="4"/>
                  <a:pt x="16" y="4"/>
                  <a:pt x="16" y="5"/>
                </a:cubicBezTo>
                <a:cubicBezTo>
                  <a:pt x="16" y="28"/>
                  <a:pt x="16" y="28"/>
                  <a:pt x="16" y="28"/>
                </a:cubicBezTo>
                <a:cubicBezTo>
                  <a:pt x="16" y="28"/>
                  <a:pt x="15" y="29"/>
                  <a:pt x="14" y="29"/>
                </a:cubicBezTo>
                <a:cubicBezTo>
                  <a:pt x="3" y="29"/>
                  <a:pt x="3" y="29"/>
                  <a:pt x="3" y="29"/>
                </a:cubicBezTo>
                <a:cubicBezTo>
                  <a:pt x="3" y="29"/>
                  <a:pt x="2" y="28"/>
                  <a:pt x="2" y="28"/>
                </a:cubicBezTo>
                <a:lnTo>
                  <a:pt x="2" y="5"/>
                </a:lnTo>
                <a:close/>
                <a:moveTo>
                  <a:pt x="16" y="56"/>
                </a:moveTo>
                <a:cubicBezTo>
                  <a:pt x="2" y="56"/>
                  <a:pt x="2" y="56"/>
                  <a:pt x="2" y="56"/>
                </a:cubicBezTo>
                <a:cubicBezTo>
                  <a:pt x="2" y="56"/>
                  <a:pt x="2" y="56"/>
                  <a:pt x="2" y="56"/>
                </a:cubicBezTo>
                <a:cubicBezTo>
                  <a:pt x="2" y="55"/>
                  <a:pt x="2" y="55"/>
                  <a:pt x="2" y="55"/>
                </a:cubicBezTo>
                <a:cubicBezTo>
                  <a:pt x="16" y="55"/>
                  <a:pt x="16" y="55"/>
                  <a:pt x="16" y="55"/>
                </a:cubicBezTo>
                <a:cubicBezTo>
                  <a:pt x="16" y="55"/>
                  <a:pt x="16" y="55"/>
                  <a:pt x="16" y="56"/>
                </a:cubicBezTo>
                <a:cubicBezTo>
                  <a:pt x="16" y="56"/>
                  <a:pt x="16" y="56"/>
                  <a:pt x="16" y="56"/>
                </a:cubicBezTo>
                <a:close/>
                <a:moveTo>
                  <a:pt x="16" y="52"/>
                </a:moveTo>
                <a:cubicBezTo>
                  <a:pt x="2" y="52"/>
                  <a:pt x="2" y="52"/>
                  <a:pt x="2" y="52"/>
                </a:cubicBezTo>
                <a:cubicBezTo>
                  <a:pt x="2" y="52"/>
                  <a:pt x="2" y="52"/>
                  <a:pt x="2" y="52"/>
                </a:cubicBezTo>
                <a:cubicBezTo>
                  <a:pt x="2" y="52"/>
                  <a:pt x="2" y="51"/>
                  <a:pt x="2" y="51"/>
                </a:cubicBezTo>
                <a:cubicBezTo>
                  <a:pt x="16" y="51"/>
                  <a:pt x="16" y="51"/>
                  <a:pt x="16" y="51"/>
                </a:cubicBezTo>
                <a:cubicBezTo>
                  <a:pt x="16" y="51"/>
                  <a:pt x="16" y="52"/>
                  <a:pt x="16" y="52"/>
                </a:cubicBezTo>
                <a:cubicBezTo>
                  <a:pt x="16" y="52"/>
                  <a:pt x="16" y="52"/>
                  <a:pt x="16" y="52"/>
                </a:cubicBezTo>
                <a:close/>
                <a:moveTo>
                  <a:pt x="36" y="0"/>
                </a:moveTo>
                <a:cubicBezTo>
                  <a:pt x="21" y="0"/>
                  <a:pt x="21" y="0"/>
                  <a:pt x="21" y="0"/>
                </a:cubicBezTo>
                <a:cubicBezTo>
                  <a:pt x="20" y="0"/>
                  <a:pt x="19" y="1"/>
                  <a:pt x="19" y="1"/>
                </a:cubicBezTo>
                <a:cubicBezTo>
                  <a:pt x="19" y="62"/>
                  <a:pt x="19" y="62"/>
                  <a:pt x="19" y="62"/>
                </a:cubicBezTo>
                <a:cubicBezTo>
                  <a:pt x="19" y="62"/>
                  <a:pt x="20" y="63"/>
                  <a:pt x="21" y="63"/>
                </a:cubicBezTo>
                <a:cubicBezTo>
                  <a:pt x="36" y="63"/>
                  <a:pt x="36" y="63"/>
                  <a:pt x="36" y="63"/>
                </a:cubicBezTo>
                <a:cubicBezTo>
                  <a:pt x="37" y="63"/>
                  <a:pt x="38" y="62"/>
                  <a:pt x="38" y="62"/>
                </a:cubicBezTo>
                <a:cubicBezTo>
                  <a:pt x="38" y="1"/>
                  <a:pt x="38" y="1"/>
                  <a:pt x="38" y="1"/>
                </a:cubicBezTo>
                <a:cubicBezTo>
                  <a:pt x="38" y="1"/>
                  <a:pt x="37" y="0"/>
                  <a:pt x="36" y="0"/>
                </a:cubicBezTo>
                <a:close/>
                <a:moveTo>
                  <a:pt x="22" y="5"/>
                </a:moveTo>
                <a:cubicBezTo>
                  <a:pt x="22" y="4"/>
                  <a:pt x="22" y="4"/>
                  <a:pt x="23" y="4"/>
                </a:cubicBezTo>
                <a:cubicBezTo>
                  <a:pt x="34" y="4"/>
                  <a:pt x="34" y="4"/>
                  <a:pt x="34" y="4"/>
                </a:cubicBezTo>
                <a:cubicBezTo>
                  <a:pt x="35" y="4"/>
                  <a:pt x="35" y="4"/>
                  <a:pt x="35" y="5"/>
                </a:cubicBezTo>
                <a:cubicBezTo>
                  <a:pt x="35" y="28"/>
                  <a:pt x="35" y="28"/>
                  <a:pt x="35" y="28"/>
                </a:cubicBezTo>
                <a:cubicBezTo>
                  <a:pt x="35" y="28"/>
                  <a:pt x="35" y="29"/>
                  <a:pt x="34" y="29"/>
                </a:cubicBezTo>
                <a:cubicBezTo>
                  <a:pt x="23" y="29"/>
                  <a:pt x="23" y="29"/>
                  <a:pt x="23" y="29"/>
                </a:cubicBezTo>
                <a:cubicBezTo>
                  <a:pt x="22" y="29"/>
                  <a:pt x="22" y="28"/>
                  <a:pt x="22" y="28"/>
                </a:cubicBezTo>
                <a:lnTo>
                  <a:pt x="22" y="5"/>
                </a:lnTo>
                <a:close/>
                <a:moveTo>
                  <a:pt x="35" y="56"/>
                </a:moveTo>
                <a:cubicBezTo>
                  <a:pt x="22" y="56"/>
                  <a:pt x="22" y="56"/>
                  <a:pt x="22" y="56"/>
                </a:cubicBezTo>
                <a:cubicBezTo>
                  <a:pt x="22" y="56"/>
                  <a:pt x="21" y="56"/>
                  <a:pt x="21" y="56"/>
                </a:cubicBezTo>
                <a:cubicBezTo>
                  <a:pt x="21" y="55"/>
                  <a:pt x="22" y="55"/>
                  <a:pt x="22" y="55"/>
                </a:cubicBezTo>
                <a:cubicBezTo>
                  <a:pt x="35" y="55"/>
                  <a:pt x="35" y="55"/>
                  <a:pt x="35" y="55"/>
                </a:cubicBezTo>
                <a:cubicBezTo>
                  <a:pt x="35" y="55"/>
                  <a:pt x="36" y="55"/>
                  <a:pt x="36" y="56"/>
                </a:cubicBezTo>
                <a:cubicBezTo>
                  <a:pt x="36" y="56"/>
                  <a:pt x="35" y="56"/>
                  <a:pt x="35" y="56"/>
                </a:cubicBezTo>
                <a:close/>
                <a:moveTo>
                  <a:pt x="35" y="52"/>
                </a:moveTo>
                <a:cubicBezTo>
                  <a:pt x="22" y="52"/>
                  <a:pt x="22" y="52"/>
                  <a:pt x="22" y="52"/>
                </a:cubicBezTo>
                <a:cubicBezTo>
                  <a:pt x="22" y="52"/>
                  <a:pt x="21" y="52"/>
                  <a:pt x="21" y="52"/>
                </a:cubicBezTo>
                <a:cubicBezTo>
                  <a:pt x="21" y="52"/>
                  <a:pt x="22" y="51"/>
                  <a:pt x="22" y="51"/>
                </a:cubicBezTo>
                <a:cubicBezTo>
                  <a:pt x="35" y="51"/>
                  <a:pt x="35" y="51"/>
                  <a:pt x="35" y="51"/>
                </a:cubicBezTo>
                <a:cubicBezTo>
                  <a:pt x="35" y="51"/>
                  <a:pt x="36" y="52"/>
                  <a:pt x="36" y="52"/>
                </a:cubicBezTo>
                <a:cubicBezTo>
                  <a:pt x="36" y="52"/>
                  <a:pt x="35" y="52"/>
                  <a:pt x="35" y="52"/>
                </a:cubicBezTo>
                <a:close/>
                <a:moveTo>
                  <a:pt x="85" y="53"/>
                </a:moveTo>
                <a:cubicBezTo>
                  <a:pt x="53" y="1"/>
                  <a:pt x="53" y="1"/>
                  <a:pt x="53" y="1"/>
                </a:cubicBezTo>
                <a:cubicBezTo>
                  <a:pt x="53" y="1"/>
                  <a:pt x="52" y="1"/>
                  <a:pt x="51" y="1"/>
                </a:cubicBezTo>
                <a:cubicBezTo>
                  <a:pt x="38" y="9"/>
                  <a:pt x="38" y="9"/>
                  <a:pt x="38" y="9"/>
                </a:cubicBezTo>
                <a:cubicBezTo>
                  <a:pt x="38" y="10"/>
                  <a:pt x="37" y="10"/>
                  <a:pt x="38" y="11"/>
                </a:cubicBezTo>
                <a:cubicBezTo>
                  <a:pt x="69" y="62"/>
                  <a:pt x="69" y="62"/>
                  <a:pt x="69" y="62"/>
                </a:cubicBezTo>
                <a:cubicBezTo>
                  <a:pt x="70" y="63"/>
                  <a:pt x="70" y="63"/>
                  <a:pt x="71" y="62"/>
                </a:cubicBezTo>
                <a:cubicBezTo>
                  <a:pt x="84" y="55"/>
                  <a:pt x="84" y="55"/>
                  <a:pt x="84" y="55"/>
                </a:cubicBezTo>
                <a:cubicBezTo>
                  <a:pt x="85" y="54"/>
                  <a:pt x="85" y="53"/>
                  <a:pt x="85" y="53"/>
                </a:cubicBezTo>
                <a:close/>
                <a:moveTo>
                  <a:pt x="64" y="27"/>
                </a:moveTo>
                <a:cubicBezTo>
                  <a:pt x="55" y="32"/>
                  <a:pt x="55" y="32"/>
                  <a:pt x="55" y="32"/>
                </a:cubicBezTo>
                <a:cubicBezTo>
                  <a:pt x="54" y="33"/>
                  <a:pt x="54" y="33"/>
                  <a:pt x="53" y="32"/>
                </a:cubicBezTo>
                <a:cubicBezTo>
                  <a:pt x="42" y="13"/>
                  <a:pt x="42" y="13"/>
                  <a:pt x="42" y="13"/>
                </a:cubicBezTo>
                <a:cubicBezTo>
                  <a:pt x="41" y="12"/>
                  <a:pt x="41" y="11"/>
                  <a:pt x="42" y="11"/>
                </a:cubicBezTo>
                <a:cubicBezTo>
                  <a:pt x="51" y="5"/>
                  <a:pt x="51" y="5"/>
                  <a:pt x="51" y="5"/>
                </a:cubicBezTo>
                <a:cubicBezTo>
                  <a:pt x="52" y="5"/>
                  <a:pt x="53" y="5"/>
                  <a:pt x="53" y="6"/>
                </a:cubicBezTo>
                <a:cubicBezTo>
                  <a:pt x="65" y="25"/>
                  <a:pt x="65" y="25"/>
                  <a:pt x="65" y="25"/>
                </a:cubicBezTo>
                <a:cubicBezTo>
                  <a:pt x="65" y="26"/>
                  <a:pt x="65" y="26"/>
                  <a:pt x="64" y="27"/>
                </a:cubicBezTo>
                <a:close/>
                <a:moveTo>
                  <a:pt x="66" y="53"/>
                </a:moveTo>
                <a:cubicBezTo>
                  <a:pt x="66" y="53"/>
                  <a:pt x="66" y="53"/>
                  <a:pt x="66" y="52"/>
                </a:cubicBezTo>
                <a:cubicBezTo>
                  <a:pt x="77" y="45"/>
                  <a:pt x="77" y="45"/>
                  <a:pt x="77" y="45"/>
                </a:cubicBezTo>
                <a:cubicBezTo>
                  <a:pt x="78" y="45"/>
                  <a:pt x="78" y="45"/>
                  <a:pt x="78" y="46"/>
                </a:cubicBezTo>
                <a:cubicBezTo>
                  <a:pt x="78" y="46"/>
                  <a:pt x="78" y="46"/>
                  <a:pt x="78" y="46"/>
                </a:cubicBezTo>
                <a:cubicBezTo>
                  <a:pt x="66" y="53"/>
                  <a:pt x="66" y="53"/>
                  <a:pt x="66" y="53"/>
                </a:cubicBezTo>
                <a:cubicBezTo>
                  <a:pt x="66" y="53"/>
                  <a:pt x="66" y="53"/>
                  <a:pt x="66" y="53"/>
                </a:cubicBezTo>
                <a:close/>
                <a:moveTo>
                  <a:pt x="80" y="49"/>
                </a:moveTo>
                <a:cubicBezTo>
                  <a:pt x="68" y="56"/>
                  <a:pt x="68" y="56"/>
                  <a:pt x="68" y="56"/>
                </a:cubicBezTo>
                <a:cubicBezTo>
                  <a:pt x="68" y="56"/>
                  <a:pt x="68" y="56"/>
                  <a:pt x="68" y="56"/>
                </a:cubicBezTo>
                <a:cubicBezTo>
                  <a:pt x="68" y="56"/>
                  <a:pt x="68" y="56"/>
                  <a:pt x="68" y="56"/>
                </a:cubicBezTo>
                <a:cubicBezTo>
                  <a:pt x="79" y="49"/>
                  <a:pt x="79" y="49"/>
                  <a:pt x="79" y="49"/>
                </a:cubicBezTo>
                <a:cubicBezTo>
                  <a:pt x="80" y="48"/>
                  <a:pt x="80" y="49"/>
                  <a:pt x="80" y="49"/>
                </a:cubicBezTo>
                <a:cubicBezTo>
                  <a:pt x="80" y="49"/>
                  <a:pt x="80" y="49"/>
                  <a:pt x="80" y="49"/>
                </a:cubicBezTo>
                <a:close/>
              </a:path>
            </a:pathLst>
          </a:custGeom>
          <a:solidFill>
            <a:schemeClr val="accent1"/>
          </a:solidFill>
          <a:ln>
            <a:noFill/>
          </a:ln>
        </p:spPr>
        <p:txBody>
          <a:bodyPr/>
          <a:lstStyle/>
          <a:p>
            <a:endParaRPr altLang="en-US" lang="zh-CN"/>
          </a:p>
        </p:txBody>
      </p:sp>
      <p:sp>
        <p:nvSpPr>
          <p:cNvPr id="10" name="Freeform 353"/>
          <p:cNvSpPr>
            <a:spLocks noEditPoints="1"/>
          </p:cNvSpPr>
          <p:nvPr/>
        </p:nvSpPr>
        <p:spPr bwMode="auto">
          <a:xfrm>
            <a:off x="1801813" y="4163786"/>
            <a:ext cx="635000" cy="625475"/>
          </a:xfrm>
          <a:custGeom>
            <a:gdLst>
              <a:gd fmla="*/ 2147483647 w 111" name="T0"/>
              <a:gd fmla="*/ 2147483647 h 109" name="T1"/>
              <a:gd fmla="*/ 2147483647 w 111" name="T2"/>
              <a:gd fmla="*/ 2147483647 h 109" name="T3"/>
              <a:gd fmla="*/ 2147483647 w 111" name="T4"/>
              <a:gd fmla="*/ 2147483647 h 109" name="T5"/>
              <a:gd fmla="*/ 2147483647 w 111" name="T6"/>
              <a:gd fmla="*/ 2147483647 h 109" name="T7"/>
              <a:gd fmla="*/ 2147483647 w 111" name="T8"/>
              <a:gd fmla="*/ 2147483647 h 109" name="T9"/>
              <a:gd fmla="*/ 2147483647 w 111" name="T10"/>
              <a:gd fmla="*/ 2147483647 h 109" name="T11"/>
              <a:gd fmla="*/ 2147483647 w 111" name="T12"/>
              <a:gd fmla="*/ 0 h 109" name="T13"/>
              <a:gd fmla="*/ 2147483647 w 111" name="T14"/>
              <a:gd fmla="*/ 2147483647 h 109" name="T15"/>
              <a:gd fmla="*/ 2147483647 w 111" name="T16"/>
              <a:gd fmla="*/ 2147483647 h 109" name="T17"/>
              <a:gd fmla="*/ 2147483647 w 111" name="T18"/>
              <a:gd fmla="*/ 2147483647 h 109" name="T19"/>
              <a:gd fmla="*/ 2147483647 w 111" name="T20"/>
              <a:gd fmla="*/ 2147483647 h 109" name="T21"/>
              <a:gd fmla="*/ 2147483647 w 111" name="T22"/>
              <a:gd fmla="*/ 2147483647 h 109" name="T23"/>
              <a:gd fmla="*/ 2147483647 w 111" name="T24"/>
              <a:gd fmla="*/ 2147483647 h 109" name="T25"/>
              <a:gd fmla="*/ 2147483647 w 111" name="T26"/>
              <a:gd fmla="*/ 2147483647 h 109" name="T27"/>
              <a:gd fmla="*/ 2147483647 w 111" name="T28"/>
              <a:gd fmla="*/ 2147483647 h 109" name="T29"/>
              <a:gd fmla="*/ 2147483647 w 111" name="T30"/>
              <a:gd fmla="*/ 2147483647 h 109" name="T31"/>
              <a:gd fmla="*/ 2147483647 w 111" name="T32"/>
              <a:gd fmla="*/ 2147483647 h 109" name="T33"/>
              <a:gd fmla="*/ 2147483647 w 111" name="T34"/>
              <a:gd fmla="*/ 2147483647 h 109" name="T35"/>
              <a:gd fmla="*/ 2147483647 w 111" name="T36"/>
              <a:gd fmla="*/ 2147483647 h 109" name="T37"/>
              <a:gd fmla="*/ 2147483647 w 111" name="T38"/>
              <a:gd fmla="*/ 2147483647 h 109" name="T39"/>
              <a:gd fmla="*/ 2147483647 w 111" name="T40"/>
              <a:gd fmla="*/ 2147483647 h 109" name="T41"/>
              <a:gd fmla="*/ 2147483647 w 111" name="T42"/>
              <a:gd fmla="*/ 2147483647 h 109" name="T43"/>
              <a:gd fmla="*/ 2147483647 w 111" name="T44"/>
              <a:gd fmla="*/ 2147483647 h 109" name="T45"/>
              <a:gd fmla="*/ 2147483647 w 111" name="T46"/>
              <a:gd fmla="*/ 2147483647 h 109" name="T47"/>
              <a:gd fmla="*/ 2147483647 w 111" name="T48"/>
              <a:gd fmla="*/ 2147483647 h 109" name="T49"/>
              <a:gd fmla="*/ 2147483647 w 111" name="T50"/>
              <a:gd fmla="*/ 2147483647 h 109" name="T51"/>
              <a:gd fmla="*/ 2147483647 w 111" name="T52"/>
              <a:gd fmla="*/ 2147483647 h 109" name="T53"/>
              <a:gd fmla="*/ 2147483647 w 111" name="T54"/>
              <a:gd fmla="*/ 2147483647 h 109" name="T55"/>
              <a:gd fmla="*/ 2147483647 w 111" name="T56"/>
              <a:gd fmla="*/ 2147483647 h 109" name="T57"/>
              <a:gd fmla="*/ 2147483647 w 111" name="T58"/>
              <a:gd fmla="*/ 2147483647 h 109" name="T59"/>
              <a:gd fmla="*/ 2147483647 w 111" name="T60"/>
              <a:gd fmla="*/ 2147483647 h 109" name="T61"/>
              <a:gd fmla="*/ 2147483647 w 111" name="T62"/>
              <a:gd fmla="*/ 2147483647 h 109" name="T63"/>
              <a:gd fmla="*/ 2147483647 w 111" name="T64"/>
              <a:gd fmla="*/ 0 h 109" name="T65"/>
              <a:gd fmla="*/ 2147483647 w 111" name="T66"/>
              <a:gd fmla="*/ 2147483647 h 109" name="T67"/>
              <a:gd fmla="*/ 2147483647 w 111" name="T68"/>
              <a:gd fmla="*/ 2147483647 h 109" name="T69"/>
              <a:gd fmla="*/ 2147483647 w 111" name="T70"/>
              <a:gd fmla="*/ 2147483647 h 109" name="T71"/>
              <a:gd fmla="*/ 2147483647 w 111" name="T72"/>
              <a:gd fmla="*/ 2147483647 h 109" name="T73"/>
              <a:gd fmla="*/ 2147483647 w 111" name="T74"/>
              <a:gd fmla="*/ 2147483647 h 109" name="T75"/>
              <a:gd fmla="*/ 2147483647 w 111" name="T76"/>
              <a:gd fmla="*/ 2147483647 h 109" name="T77"/>
              <a:gd fmla="*/ 2147483647 w 111" name="T78"/>
              <a:gd fmla="*/ 2147483647 h 109" name="T79"/>
              <a:gd fmla="*/ 2147483647 w 111" name="T80"/>
              <a:gd fmla="*/ 2147483647 h 109" name="T81"/>
              <a:gd fmla="*/ 2147483647 w 111" name="T82"/>
              <a:gd fmla="*/ 2147483647 h 109" name="T83"/>
              <a:gd fmla="*/ 2147483647 w 111" name="T84"/>
              <a:gd fmla="*/ 2147483647 h 109" name="T85"/>
              <a:gd fmla="*/ 2147483647 w 111" name="T86"/>
              <a:gd fmla="*/ 2147483647 h 109" name="T87"/>
              <a:gd fmla="*/ 2147483647 w 111" name="T88"/>
              <a:gd fmla="*/ 2147483647 h 109" name="T89"/>
              <a:gd fmla="*/ 2147483647 w 111" name="T90"/>
              <a:gd fmla="*/ 2147483647 h 109" name="T91"/>
              <a:gd fmla="*/ 2147483647 w 111" name="T92"/>
              <a:gd fmla="*/ 2147483647 h 109" name="T93"/>
              <a:gd fmla="*/ 2147483647 w 111" name="T94"/>
              <a:gd fmla="*/ 0 h 109" name="T95"/>
              <a:gd fmla="*/ 2147483647 w 111" name="T96"/>
              <a:gd fmla="*/ 2147483647 h 109" name="T97"/>
              <a:gd fmla="*/ 2147483647 w 111" name="T98"/>
              <a:gd fmla="*/ 2147483647 h 109" name="T99"/>
              <a:gd fmla="*/ 2147483647 w 111" name="T100"/>
              <a:gd fmla="*/ 2147483647 h 109" name="T101"/>
              <a:gd fmla="*/ 2147483647 w 111" name="T102"/>
              <a:gd fmla="*/ 2147483647 h 109" name="T103"/>
              <a:gd fmla="*/ 2147483647 w 111" name="T104"/>
              <a:gd fmla="*/ 2147483647 h 109" name="T105"/>
              <a:gd fmla="*/ 2147483647 w 111" name="T106"/>
              <a:gd fmla="*/ 2147483647 h 109" name="T107"/>
              <a:gd fmla="*/ 2147483647 w 111" name="T108"/>
              <a:gd fmla="*/ 2147483647 h 109" name="T109"/>
              <a:gd fmla="*/ 2147483647 w 111" name="T110"/>
              <a:gd fmla="*/ 2147483647 h 109" name="T111"/>
              <a:gd fmla="*/ 2147483647 w 111" name="T112"/>
              <a:gd fmla="*/ 2147483647 h 109" name="T113"/>
              <a:gd fmla="*/ 2147483647 w 111" name="T114"/>
              <a:gd fmla="*/ 2147483647 h 109" name="T115"/>
              <a:gd fmla="*/ 2147483647 w 111" name="T116"/>
              <a:gd fmla="*/ 2147483647 h 109" name="T117"/>
              <a:gd fmla="*/ 2147483647 w 111" name="T118"/>
              <a:gd fmla="*/ 2147483647 h 109" name="T119"/>
              <a:gd fmla="*/ 2147483647 w 111" name="T120"/>
              <a:gd fmla="*/ 2147483647 h 109" name="T121"/>
              <a:gd fmla="*/ 2147483647 w 111" name="T122"/>
              <a:gd fmla="*/ 2147483647 h 10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09" w="110">
                <a:moveTo>
                  <a:pt x="110" y="42"/>
                </a:moveTo>
                <a:cubicBezTo>
                  <a:pt x="110" y="42"/>
                  <a:pt x="110" y="42"/>
                  <a:pt x="110" y="42"/>
                </a:cubicBezTo>
                <a:cubicBezTo>
                  <a:pt x="110" y="42"/>
                  <a:pt x="110" y="43"/>
                  <a:pt x="110" y="43"/>
                </a:cubicBezTo>
                <a:cubicBezTo>
                  <a:pt x="110" y="43"/>
                  <a:pt x="110" y="42"/>
                  <a:pt x="110" y="42"/>
                </a:cubicBezTo>
                <a:close/>
                <a:moveTo>
                  <a:pt x="110" y="44"/>
                </a:moveTo>
                <a:cubicBezTo>
                  <a:pt x="111" y="44"/>
                  <a:pt x="111" y="45"/>
                  <a:pt x="111" y="45"/>
                </a:cubicBezTo>
                <a:cubicBezTo>
                  <a:pt x="111" y="44"/>
                  <a:pt x="111" y="44"/>
                  <a:pt x="110" y="44"/>
                </a:cubicBezTo>
                <a:close/>
                <a:moveTo>
                  <a:pt x="107" y="32"/>
                </a:moveTo>
                <a:cubicBezTo>
                  <a:pt x="107" y="32"/>
                  <a:pt x="107" y="32"/>
                  <a:pt x="107" y="32"/>
                </a:cubicBezTo>
                <a:cubicBezTo>
                  <a:pt x="107" y="32"/>
                  <a:pt x="107" y="32"/>
                  <a:pt x="107" y="32"/>
                </a:cubicBezTo>
                <a:cubicBezTo>
                  <a:pt x="107" y="32"/>
                  <a:pt x="107" y="32"/>
                  <a:pt x="107" y="32"/>
                </a:cubicBezTo>
                <a:close/>
                <a:moveTo>
                  <a:pt x="107" y="32"/>
                </a:moveTo>
                <a:cubicBezTo>
                  <a:pt x="107" y="32"/>
                  <a:pt x="107" y="32"/>
                  <a:pt x="107" y="32"/>
                </a:cubicBezTo>
                <a:cubicBezTo>
                  <a:pt x="106" y="28"/>
                  <a:pt x="103" y="24"/>
                  <a:pt x="100" y="20"/>
                </a:cubicBezTo>
                <a:cubicBezTo>
                  <a:pt x="100" y="21"/>
                  <a:pt x="101" y="22"/>
                  <a:pt x="101" y="22"/>
                </a:cubicBezTo>
                <a:cubicBezTo>
                  <a:pt x="103" y="25"/>
                  <a:pt x="105" y="28"/>
                  <a:pt x="107" y="32"/>
                </a:cubicBezTo>
                <a:cubicBezTo>
                  <a:pt x="107" y="32"/>
                  <a:pt x="107" y="32"/>
                  <a:pt x="107" y="32"/>
                </a:cubicBezTo>
                <a:close/>
                <a:moveTo>
                  <a:pt x="52" y="0"/>
                </a:moveTo>
                <a:cubicBezTo>
                  <a:pt x="52" y="0"/>
                  <a:pt x="52" y="0"/>
                  <a:pt x="52" y="0"/>
                </a:cubicBezTo>
                <a:cubicBezTo>
                  <a:pt x="52" y="0"/>
                  <a:pt x="52" y="0"/>
                  <a:pt x="52" y="0"/>
                </a:cubicBezTo>
                <a:cubicBezTo>
                  <a:pt x="52" y="0"/>
                  <a:pt x="52" y="0"/>
                  <a:pt x="52" y="0"/>
                </a:cubicBezTo>
                <a:close/>
                <a:moveTo>
                  <a:pt x="111" y="54"/>
                </a:moveTo>
                <a:cubicBezTo>
                  <a:pt x="111" y="54"/>
                  <a:pt x="111" y="53"/>
                  <a:pt x="111" y="53"/>
                </a:cubicBezTo>
                <a:cubicBezTo>
                  <a:pt x="111" y="53"/>
                  <a:pt x="111" y="53"/>
                  <a:pt x="111" y="54"/>
                </a:cubicBezTo>
                <a:cubicBezTo>
                  <a:pt x="111" y="54"/>
                  <a:pt x="111" y="54"/>
                  <a:pt x="111" y="54"/>
                </a:cubicBezTo>
                <a:close/>
                <a:moveTo>
                  <a:pt x="40" y="105"/>
                </a:moveTo>
                <a:cubicBezTo>
                  <a:pt x="40" y="104"/>
                  <a:pt x="40" y="104"/>
                  <a:pt x="39" y="104"/>
                </a:cubicBezTo>
                <a:cubicBezTo>
                  <a:pt x="39" y="104"/>
                  <a:pt x="39" y="104"/>
                  <a:pt x="39" y="104"/>
                </a:cubicBezTo>
                <a:cubicBezTo>
                  <a:pt x="39" y="104"/>
                  <a:pt x="39" y="104"/>
                  <a:pt x="39" y="104"/>
                </a:cubicBezTo>
                <a:cubicBezTo>
                  <a:pt x="40" y="104"/>
                  <a:pt x="40" y="105"/>
                  <a:pt x="40" y="105"/>
                </a:cubicBezTo>
                <a:cubicBezTo>
                  <a:pt x="34" y="102"/>
                  <a:pt x="28" y="99"/>
                  <a:pt x="23" y="95"/>
                </a:cubicBezTo>
                <a:cubicBezTo>
                  <a:pt x="28" y="100"/>
                  <a:pt x="35" y="103"/>
                  <a:pt x="42" y="105"/>
                </a:cubicBezTo>
                <a:cubicBezTo>
                  <a:pt x="42" y="105"/>
                  <a:pt x="42" y="105"/>
                  <a:pt x="42" y="105"/>
                </a:cubicBezTo>
                <a:cubicBezTo>
                  <a:pt x="42" y="105"/>
                  <a:pt x="41" y="105"/>
                  <a:pt x="40" y="105"/>
                </a:cubicBezTo>
                <a:close/>
                <a:moveTo>
                  <a:pt x="65" y="0"/>
                </a:moveTo>
                <a:cubicBezTo>
                  <a:pt x="65" y="0"/>
                  <a:pt x="65" y="0"/>
                  <a:pt x="65" y="0"/>
                </a:cubicBezTo>
                <a:close/>
                <a:moveTo>
                  <a:pt x="67" y="1"/>
                </a:moveTo>
                <a:cubicBezTo>
                  <a:pt x="67" y="1"/>
                  <a:pt x="68" y="1"/>
                  <a:pt x="67" y="1"/>
                </a:cubicBezTo>
                <a:close/>
                <a:moveTo>
                  <a:pt x="100" y="86"/>
                </a:moveTo>
                <a:cubicBezTo>
                  <a:pt x="94" y="94"/>
                  <a:pt x="86" y="99"/>
                  <a:pt x="78" y="103"/>
                </a:cubicBezTo>
                <a:cubicBezTo>
                  <a:pt x="88" y="99"/>
                  <a:pt x="96" y="94"/>
                  <a:pt x="101" y="86"/>
                </a:cubicBezTo>
                <a:cubicBezTo>
                  <a:pt x="100" y="87"/>
                  <a:pt x="98" y="89"/>
                  <a:pt x="97" y="90"/>
                </a:cubicBezTo>
                <a:cubicBezTo>
                  <a:pt x="98" y="89"/>
                  <a:pt x="99" y="88"/>
                  <a:pt x="100" y="86"/>
                </a:cubicBezTo>
                <a:close/>
                <a:moveTo>
                  <a:pt x="94" y="14"/>
                </a:moveTo>
                <a:cubicBezTo>
                  <a:pt x="94" y="14"/>
                  <a:pt x="94" y="14"/>
                  <a:pt x="94" y="14"/>
                </a:cubicBezTo>
                <a:close/>
                <a:moveTo>
                  <a:pt x="85" y="7"/>
                </a:moveTo>
                <a:cubicBezTo>
                  <a:pt x="85" y="7"/>
                  <a:pt x="85" y="7"/>
                  <a:pt x="85" y="7"/>
                </a:cubicBezTo>
                <a:cubicBezTo>
                  <a:pt x="85" y="7"/>
                  <a:pt x="85" y="7"/>
                  <a:pt x="85" y="7"/>
                </a:cubicBezTo>
                <a:close/>
                <a:moveTo>
                  <a:pt x="85" y="7"/>
                </a:moveTo>
                <a:cubicBezTo>
                  <a:pt x="85" y="7"/>
                  <a:pt x="85" y="7"/>
                  <a:pt x="85" y="7"/>
                </a:cubicBezTo>
                <a:cubicBezTo>
                  <a:pt x="85" y="7"/>
                  <a:pt x="85" y="7"/>
                  <a:pt x="85" y="7"/>
                </a:cubicBezTo>
                <a:close/>
                <a:moveTo>
                  <a:pt x="72" y="2"/>
                </a:moveTo>
                <a:cubicBezTo>
                  <a:pt x="72" y="2"/>
                  <a:pt x="72" y="2"/>
                  <a:pt x="72" y="2"/>
                </a:cubicBezTo>
                <a:cubicBezTo>
                  <a:pt x="72" y="2"/>
                  <a:pt x="72" y="2"/>
                  <a:pt x="72" y="2"/>
                </a:cubicBezTo>
                <a:close/>
                <a:moveTo>
                  <a:pt x="54" y="0"/>
                </a:moveTo>
                <a:cubicBezTo>
                  <a:pt x="54" y="0"/>
                  <a:pt x="54" y="0"/>
                  <a:pt x="54" y="0"/>
                </a:cubicBezTo>
                <a:close/>
                <a:moveTo>
                  <a:pt x="59" y="0"/>
                </a:moveTo>
                <a:cubicBezTo>
                  <a:pt x="59" y="0"/>
                  <a:pt x="59" y="0"/>
                  <a:pt x="59" y="0"/>
                </a:cubicBezTo>
                <a:cubicBezTo>
                  <a:pt x="59" y="0"/>
                  <a:pt x="59" y="0"/>
                  <a:pt x="59" y="0"/>
                </a:cubicBezTo>
                <a:close/>
                <a:moveTo>
                  <a:pt x="59" y="0"/>
                </a:moveTo>
                <a:cubicBezTo>
                  <a:pt x="59" y="0"/>
                  <a:pt x="59" y="0"/>
                  <a:pt x="59" y="0"/>
                </a:cubicBezTo>
                <a:close/>
                <a:moveTo>
                  <a:pt x="87" y="8"/>
                </a:moveTo>
                <a:cubicBezTo>
                  <a:pt x="87" y="8"/>
                  <a:pt x="87" y="8"/>
                  <a:pt x="87" y="8"/>
                </a:cubicBezTo>
                <a:cubicBezTo>
                  <a:pt x="87" y="9"/>
                  <a:pt x="87" y="9"/>
                  <a:pt x="87" y="9"/>
                </a:cubicBezTo>
                <a:cubicBezTo>
                  <a:pt x="87" y="9"/>
                  <a:pt x="87" y="9"/>
                  <a:pt x="87" y="8"/>
                </a:cubicBezTo>
                <a:close/>
                <a:moveTo>
                  <a:pt x="74" y="17"/>
                </a:moveTo>
                <a:cubicBezTo>
                  <a:pt x="73" y="17"/>
                  <a:pt x="75" y="19"/>
                  <a:pt x="75" y="19"/>
                </a:cubicBezTo>
                <a:cubicBezTo>
                  <a:pt x="76" y="19"/>
                  <a:pt x="75" y="17"/>
                  <a:pt x="74" y="17"/>
                </a:cubicBezTo>
                <a:close/>
                <a:moveTo>
                  <a:pt x="73" y="12"/>
                </a:moveTo>
                <a:cubicBezTo>
                  <a:pt x="72" y="12"/>
                  <a:pt x="72" y="11"/>
                  <a:pt x="72" y="11"/>
                </a:cubicBezTo>
                <a:cubicBezTo>
                  <a:pt x="72" y="11"/>
                  <a:pt x="72" y="11"/>
                  <a:pt x="71" y="10"/>
                </a:cubicBezTo>
                <a:cubicBezTo>
                  <a:pt x="71" y="11"/>
                  <a:pt x="71" y="11"/>
                  <a:pt x="71" y="11"/>
                </a:cubicBezTo>
                <a:cubicBezTo>
                  <a:pt x="71" y="11"/>
                  <a:pt x="72" y="12"/>
                  <a:pt x="73" y="12"/>
                </a:cubicBezTo>
                <a:close/>
                <a:moveTo>
                  <a:pt x="62" y="26"/>
                </a:moveTo>
                <a:cubicBezTo>
                  <a:pt x="63" y="23"/>
                  <a:pt x="63" y="26"/>
                  <a:pt x="64" y="28"/>
                </a:cubicBezTo>
                <a:cubicBezTo>
                  <a:pt x="65" y="27"/>
                  <a:pt x="67" y="20"/>
                  <a:pt x="68" y="20"/>
                </a:cubicBezTo>
                <a:cubicBezTo>
                  <a:pt x="71" y="21"/>
                  <a:pt x="70" y="19"/>
                  <a:pt x="69" y="18"/>
                </a:cubicBezTo>
                <a:cubicBezTo>
                  <a:pt x="69" y="18"/>
                  <a:pt x="69" y="18"/>
                  <a:pt x="68" y="18"/>
                </a:cubicBezTo>
                <a:cubicBezTo>
                  <a:pt x="69" y="18"/>
                  <a:pt x="69" y="18"/>
                  <a:pt x="69" y="18"/>
                </a:cubicBezTo>
                <a:cubicBezTo>
                  <a:pt x="69" y="18"/>
                  <a:pt x="70" y="18"/>
                  <a:pt x="70" y="18"/>
                </a:cubicBezTo>
                <a:cubicBezTo>
                  <a:pt x="70" y="18"/>
                  <a:pt x="68" y="16"/>
                  <a:pt x="68" y="16"/>
                </a:cubicBezTo>
                <a:cubicBezTo>
                  <a:pt x="68" y="16"/>
                  <a:pt x="69" y="16"/>
                  <a:pt x="69" y="16"/>
                </a:cubicBezTo>
                <a:cubicBezTo>
                  <a:pt x="68" y="14"/>
                  <a:pt x="68" y="10"/>
                  <a:pt x="66" y="11"/>
                </a:cubicBezTo>
                <a:cubicBezTo>
                  <a:pt x="66" y="11"/>
                  <a:pt x="66" y="12"/>
                  <a:pt x="67" y="13"/>
                </a:cubicBezTo>
                <a:cubicBezTo>
                  <a:pt x="66" y="12"/>
                  <a:pt x="66" y="12"/>
                  <a:pt x="66" y="11"/>
                </a:cubicBezTo>
                <a:cubicBezTo>
                  <a:pt x="66" y="12"/>
                  <a:pt x="66" y="12"/>
                  <a:pt x="65" y="12"/>
                </a:cubicBezTo>
                <a:cubicBezTo>
                  <a:pt x="64" y="12"/>
                  <a:pt x="66" y="10"/>
                  <a:pt x="65" y="9"/>
                </a:cubicBezTo>
                <a:cubicBezTo>
                  <a:pt x="64" y="9"/>
                  <a:pt x="63" y="11"/>
                  <a:pt x="63" y="11"/>
                </a:cubicBezTo>
                <a:cubicBezTo>
                  <a:pt x="63" y="10"/>
                  <a:pt x="62" y="10"/>
                  <a:pt x="62" y="12"/>
                </a:cubicBezTo>
                <a:cubicBezTo>
                  <a:pt x="61" y="10"/>
                  <a:pt x="58" y="13"/>
                  <a:pt x="57" y="15"/>
                </a:cubicBezTo>
                <a:cubicBezTo>
                  <a:pt x="57" y="15"/>
                  <a:pt x="60" y="14"/>
                  <a:pt x="60" y="14"/>
                </a:cubicBezTo>
                <a:cubicBezTo>
                  <a:pt x="61" y="16"/>
                  <a:pt x="58" y="18"/>
                  <a:pt x="61" y="17"/>
                </a:cubicBezTo>
                <a:cubicBezTo>
                  <a:pt x="61" y="20"/>
                  <a:pt x="59" y="24"/>
                  <a:pt x="62" y="26"/>
                </a:cubicBezTo>
                <a:close/>
                <a:moveTo>
                  <a:pt x="107" y="32"/>
                </a:moveTo>
                <a:cubicBezTo>
                  <a:pt x="107" y="32"/>
                  <a:pt x="107" y="32"/>
                  <a:pt x="107" y="32"/>
                </a:cubicBezTo>
                <a:cubicBezTo>
                  <a:pt x="107" y="32"/>
                  <a:pt x="107" y="32"/>
                  <a:pt x="107" y="32"/>
                </a:cubicBezTo>
                <a:cubicBezTo>
                  <a:pt x="107" y="32"/>
                  <a:pt x="107" y="32"/>
                  <a:pt x="107" y="32"/>
                </a:cubicBezTo>
                <a:close/>
                <a:moveTo>
                  <a:pt x="72" y="11"/>
                </a:moveTo>
                <a:cubicBezTo>
                  <a:pt x="73" y="12"/>
                  <a:pt x="74" y="12"/>
                  <a:pt x="75" y="13"/>
                </a:cubicBezTo>
                <a:cubicBezTo>
                  <a:pt x="75" y="12"/>
                  <a:pt x="72" y="10"/>
                  <a:pt x="71" y="10"/>
                </a:cubicBezTo>
                <a:cubicBezTo>
                  <a:pt x="71" y="10"/>
                  <a:pt x="71" y="10"/>
                  <a:pt x="71" y="10"/>
                </a:cubicBezTo>
                <a:cubicBezTo>
                  <a:pt x="72" y="10"/>
                  <a:pt x="72" y="11"/>
                  <a:pt x="72" y="11"/>
                </a:cubicBezTo>
                <a:close/>
                <a:moveTo>
                  <a:pt x="56" y="36"/>
                </a:moveTo>
                <a:cubicBezTo>
                  <a:pt x="56" y="36"/>
                  <a:pt x="57" y="37"/>
                  <a:pt x="59" y="37"/>
                </a:cubicBezTo>
                <a:cubicBezTo>
                  <a:pt x="60" y="37"/>
                  <a:pt x="57" y="32"/>
                  <a:pt x="56" y="32"/>
                </a:cubicBezTo>
                <a:cubicBezTo>
                  <a:pt x="57" y="33"/>
                  <a:pt x="55" y="36"/>
                  <a:pt x="56" y="36"/>
                </a:cubicBezTo>
                <a:close/>
                <a:moveTo>
                  <a:pt x="48" y="11"/>
                </a:moveTo>
                <a:cubicBezTo>
                  <a:pt x="49" y="10"/>
                  <a:pt x="47" y="10"/>
                  <a:pt x="47" y="10"/>
                </a:cubicBezTo>
                <a:cubicBezTo>
                  <a:pt x="42" y="10"/>
                  <a:pt x="46" y="10"/>
                  <a:pt x="45" y="11"/>
                </a:cubicBezTo>
                <a:cubicBezTo>
                  <a:pt x="45" y="11"/>
                  <a:pt x="47" y="11"/>
                  <a:pt x="48" y="11"/>
                </a:cubicBezTo>
                <a:close/>
                <a:moveTo>
                  <a:pt x="52" y="11"/>
                </a:moveTo>
                <a:cubicBezTo>
                  <a:pt x="52" y="11"/>
                  <a:pt x="52" y="11"/>
                  <a:pt x="52" y="11"/>
                </a:cubicBezTo>
                <a:cubicBezTo>
                  <a:pt x="51" y="11"/>
                  <a:pt x="51" y="11"/>
                  <a:pt x="50" y="11"/>
                </a:cubicBezTo>
                <a:cubicBezTo>
                  <a:pt x="51" y="10"/>
                  <a:pt x="52" y="9"/>
                  <a:pt x="53" y="9"/>
                </a:cubicBezTo>
                <a:cubicBezTo>
                  <a:pt x="51" y="9"/>
                  <a:pt x="50" y="9"/>
                  <a:pt x="49" y="10"/>
                </a:cubicBezTo>
                <a:cubicBezTo>
                  <a:pt x="50" y="10"/>
                  <a:pt x="51" y="10"/>
                  <a:pt x="51" y="9"/>
                </a:cubicBezTo>
                <a:cubicBezTo>
                  <a:pt x="51" y="10"/>
                  <a:pt x="47" y="11"/>
                  <a:pt x="47" y="12"/>
                </a:cubicBezTo>
                <a:cubicBezTo>
                  <a:pt x="48" y="12"/>
                  <a:pt x="51" y="12"/>
                  <a:pt x="52" y="11"/>
                </a:cubicBezTo>
                <a:close/>
                <a:moveTo>
                  <a:pt x="51" y="9"/>
                </a:moveTo>
                <a:cubicBezTo>
                  <a:pt x="51" y="9"/>
                  <a:pt x="51" y="9"/>
                  <a:pt x="51" y="9"/>
                </a:cubicBezTo>
                <a:cubicBezTo>
                  <a:pt x="51" y="9"/>
                  <a:pt x="51" y="9"/>
                  <a:pt x="51" y="9"/>
                </a:cubicBezTo>
                <a:cubicBezTo>
                  <a:pt x="51" y="9"/>
                  <a:pt x="51" y="9"/>
                  <a:pt x="51" y="9"/>
                </a:cubicBezTo>
                <a:cubicBezTo>
                  <a:pt x="51" y="9"/>
                  <a:pt x="51" y="9"/>
                  <a:pt x="51" y="10"/>
                </a:cubicBezTo>
                <a:cubicBezTo>
                  <a:pt x="51" y="10"/>
                  <a:pt x="51" y="10"/>
                  <a:pt x="51" y="9"/>
                </a:cubicBezTo>
                <a:close/>
                <a:moveTo>
                  <a:pt x="48" y="13"/>
                </a:moveTo>
                <a:cubicBezTo>
                  <a:pt x="45" y="11"/>
                  <a:pt x="47" y="14"/>
                  <a:pt x="44" y="14"/>
                </a:cubicBezTo>
                <a:cubicBezTo>
                  <a:pt x="45" y="14"/>
                  <a:pt x="46" y="15"/>
                  <a:pt x="46" y="15"/>
                </a:cubicBezTo>
                <a:cubicBezTo>
                  <a:pt x="47" y="15"/>
                  <a:pt x="48" y="13"/>
                  <a:pt x="48" y="13"/>
                </a:cubicBezTo>
                <a:close/>
                <a:moveTo>
                  <a:pt x="54" y="9"/>
                </a:moveTo>
                <a:cubicBezTo>
                  <a:pt x="54" y="9"/>
                  <a:pt x="53" y="9"/>
                  <a:pt x="53" y="9"/>
                </a:cubicBezTo>
                <a:cubicBezTo>
                  <a:pt x="53" y="9"/>
                  <a:pt x="53" y="10"/>
                  <a:pt x="54" y="9"/>
                </a:cubicBezTo>
                <a:close/>
                <a:moveTo>
                  <a:pt x="40" y="5"/>
                </a:moveTo>
                <a:cubicBezTo>
                  <a:pt x="38" y="6"/>
                  <a:pt x="37" y="6"/>
                  <a:pt x="36" y="6"/>
                </a:cubicBezTo>
                <a:cubicBezTo>
                  <a:pt x="35" y="7"/>
                  <a:pt x="34" y="7"/>
                  <a:pt x="34" y="7"/>
                </a:cubicBezTo>
                <a:cubicBezTo>
                  <a:pt x="33" y="7"/>
                  <a:pt x="33" y="8"/>
                  <a:pt x="33" y="8"/>
                </a:cubicBezTo>
                <a:cubicBezTo>
                  <a:pt x="33" y="9"/>
                  <a:pt x="34" y="9"/>
                  <a:pt x="34" y="9"/>
                </a:cubicBezTo>
                <a:cubicBezTo>
                  <a:pt x="37" y="6"/>
                  <a:pt x="37" y="8"/>
                  <a:pt x="34" y="9"/>
                </a:cubicBezTo>
                <a:cubicBezTo>
                  <a:pt x="34" y="9"/>
                  <a:pt x="34" y="9"/>
                  <a:pt x="34" y="9"/>
                </a:cubicBezTo>
                <a:cubicBezTo>
                  <a:pt x="35" y="9"/>
                  <a:pt x="36" y="8"/>
                  <a:pt x="37" y="9"/>
                </a:cubicBezTo>
                <a:cubicBezTo>
                  <a:pt x="36" y="10"/>
                  <a:pt x="32" y="13"/>
                  <a:pt x="33" y="14"/>
                </a:cubicBezTo>
                <a:cubicBezTo>
                  <a:pt x="33" y="15"/>
                  <a:pt x="29" y="15"/>
                  <a:pt x="32" y="15"/>
                </a:cubicBezTo>
                <a:cubicBezTo>
                  <a:pt x="31" y="16"/>
                  <a:pt x="26" y="21"/>
                  <a:pt x="27" y="21"/>
                </a:cubicBezTo>
                <a:cubicBezTo>
                  <a:pt x="26" y="21"/>
                  <a:pt x="26" y="21"/>
                  <a:pt x="26" y="21"/>
                </a:cubicBezTo>
                <a:cubicBezTo>
                  <a:pt x="23" y="26"/>
                  <a:pt x="10" y="39"/>
                  <a:pt x="17" y="43"/>
                </a:cubicBezTo>
                <a:cubicBezTo>
                  <a:pt x="18" y="44"/>
                  <a:pt x="16" y="35"/>
                  <a:pt x="19" y="35"/>
                </a:cubicBezTo>
                <a:cubicBezTo>
                  <a:pt x="19" y="40"/>
                  <a:pt x="17" y="44"/>
                  <a:pt x="17" y="49"/>
                </a:cubicBezTo>
                <a:cubicBezTo>
                  <a:pt x="17" y="55"/>
                  <a:pt x="19" y="53"/>
                  <a:pt x="21" y="55"/>
                </a:cubicBezTo>
                <a:cubicBezTo>
                  <a:pt x="23" y="56"/>
                  <a:pt x="31" y="67"/>
                  <a:pt x="31" y="69"/>
                </a:cubicBezTo>
                <a:cubicBezTo>
                  <a:pt x="32" y="73"/>
                  <a:pt x="27" y="71"/>
                  <a:pt x="28" y="74"/>
                </a:cubicBezTo>
                <a:cubicBezTo>
                  <a:pt x="29" y="80"/>
                  <a:pt x="30" y="85"/>
                  <a:pt x="36" y="90"/>
                </a:cubicBezTo>
                <a:cubicBezTo>
                  <a:pt x="38" y="92"/>
                  <a:pt x="36" y="99"/>
                  <a:pt x="37" y="100"/>
                </a:cubicBezTo>
                <a:cubicBezTo>
                  <a:pt x="37" y="100"/>
                  <a:pt x="36" y="100"/>
                  <a:pt x="36" y="100"/>
                </a:cubicBezTo>
                <a:cubicBezTo>
                  <a:pt x="37" y="101"/>
                  <a:pt x="37" y="101"/>
                  <a:pt x="38" y="102"/>
                </a:cubicBezTo>
                <a:cubicBezTo>
                  <a:pt x="37" y="102"/>
                  <a:pt x="36" y="102"/>
                  <a:pt x="36" y="102"/>
                </a:cubicBezTo>
                <a:cubicBezTo>
                  <a:pt x="38" y="104"/>
                  <a:pt x="40" y="105"/>
                  <a:pt x="43" y="104"/>
                </a:cubicBezTo>
                <a:cubicBezTo>
                  <a:pt x="43" y="104"/>
                  <a:pt x="42" y="104"/>
                  <a:pt x="41" y="103"/>
                </a:cubicBezTo>
                <a:cubicBezTo>
                  <a:pt x="43" y="103"/>
                  <a:pt x="45" y="103"/>
                  <a:pt x="45" y="102"/>
                </a:cubicBezTo>
                <a:cubicBezTo>
                  <a:pt x="45" y="102"/>
                  <a:pt x="49" y="103"/>
                  <a:pt x="48" y="102"/>
                </a:cubicBezTo>
                <a:cubicBezTo>
                  <a:pt x="48" y="101"/>
                  <a:pt x="47" y="101"/>
                  <a:pt x="47" y="101"/>
                </a:cubicBezTo>
                <a:cubicBezTo>
                  <a:pt x="46" y="101"/>
                  <a:pt x="46" y="100"/>
                  <a:pt x="46" y="100"/>
                </a:cubicBezTo>
                <a:cubicBezTo>
                  <a:pt x="46" y="100"/>
                  <a:pt x="46" y="101"/>
                  <a:pt x="47" y="101"/>
                </a:cubicBezTo>
                <a:cubicBezTo>
                  <a:pt x="50" y="101"/>
                  <a:pt x="59" y="97"/>
                  <a:pt x="57" y="97"/>
                </a:cubicBezTo>
                <a:cubicBezTo>
                  <a:pt x="62" y="96"/>
                  <a:pt x="67" y="94"/>
                  <a:pt x="69" y="87"/>
                </a:cubicBezTo>
                <a:cubicBezTo>
                  <a:pt x="71" y="82"/>
                  <a:pt x="62" y="82"/>
                  <a:pt x="61" y="82"/>
                </a:cubicBezTo>
                <a:cubicBezTo>
                  <a:pt x="61" y="82"/>
                  <a:pt x="52" y="79"/>
                  <a:pt x="53" y="79"/>
                </a:cubicBezTo>
                <a:cubicBezTo>
                  <a:pt x="52" y="77"/>
                  <a:pt x="58" y="79"/>
                  <a:pt x="56" y="76"/>
                </a:cubicBezTo>
                <a:cubicBezTo>
                  <a:pt x="53" y="73"/>
                  <a:pt x="50" y="73"/>
                  <a:pt x="48" y="70"/>
                </a:cubicBezTo>
                <a:cubicBezTo>
                  <a:pt x="45" y="67"/>
                  <a:pt x="39" y="68"/>
                  <a:pt x="39" y="67"/>
                </a:cubicBezTo>
                <a:cubicBezTo>
                  <a:pt x="35" y="63"/>
                  <a:pt x="34" y="68"/>
                  <a:pt x="30" y="64"/>
                </a:cubicBezTo>
                <a:cubicBezTo>
                  <a:pt x="29" y="64"/>
                  <a:pt x="30" y="59"/>
                  <a:pt x="29" y="59"/>
                </a:cubicBezTo>
                <a:cubicBezTo>
                  <a:pt x="28" y="60"/>
                  <a:pt x="27" y="60"/>
                  <a:pt x="26" y="60"/>
                </a:cubicBezTo>
                <a:cubicBezTo>
                  <a:pt x="26" y="59"/>
                  <a:pt x="29" y="52"/>
                  <a:pt x="29" y="52"/>
                </a:cubicBezTo>
                <a:cubicBezTo>
                  <a:pt x="26" y="50"/>
                  <a:pt x="24" y="54"/>
                  <a:pt x="23" y="52"/>
                </a:cubicBezTo>
                <a:cubicBezTo>
                  <a:pt x="18" y="43"/>
                  <a:pt x="29" y="45"/>
                  <a:pt x="32" y="44"/>
                </a:cubicBezTo>
                <a:cubicBezTo>
                  <a:pt x="34" y="44"/>
                  <a:pt x="33" y="52"/>
                  <a:pt x="35" y="52"/>
                </a:cubicBezTo>
                <a:cubicBezTo>
                  <a:pt x="37" y="51"/>
                  <a:pt x="39" y="42"/>
                  <a:pt x="41" y="40"/>
                </a:cubicBezTo>
                <a:cubicBezTo>
                  <a:pt x="43" y="42"/>
                  <a:pt x="52" y="34"/>
                  <a:pt x="50" y="40"/>
                </a:cubicBezTo>
                <a:cubicBezTo>
                  <a:pt x="51" y="41"/>
                  <a:pt x="54" y="38"/>
                  <a:pt x="53" y="37"/>
                </a:cubicBezTo>
                <a:cubicBezTo>
                  <a:pt x="53" y="36"/>
                  <a:pt x="53" y="35"/>
                  <a:pt x="52" y="34"/>
                </a:cubicBezTo>
                <a:cubicBezTo>
                  <a:pt x="51" y="34"/>
                  <a:pt x="50" y="34"/>
                  <a:pt x="48" y="34"/>
                </a:cubicBezTo>
                <a:cubicBezTo>
                  <a:pt x="52" y="30"/>
                  <a:pt x="58" y="36"/>
                  <a:pt x="56" y="29"/>
                </a:cubicBezTo>
                <a:cubicBezTo>
                  <a:pt x="56" y="27"/>
                  <a:pt x="52" y="23"/>
                  <a:pt x="51" y="23"/>
                </a:cubicBezTo>
                <a:cubicBezTo>
                  <a:pt x="51" y="23"/>
                  <a:pt x="50" y="24"/>
                  <a:pt x="50" y="24"/>
                </a:cubicBezTo>
                <a:cubicBezTo>
                  <a:pt x="50" y="23"/>
                  <a:pt x="51" y="22"/>
                  <a:pt x="50" y="22"/>
                </a:cubicBezTo>
                <a:cubicBezTo>
                  <a:pt x="48" y="23"/>
                  <a:pt x="46" y="29"/>
                  <a:pt x="44" y="29"/>
                </a:cubicBezTo>
                <a:cubicBezTo>
                  <a:pt x="45" y="29"/>
                  <a:pt x="42" y="24"/>
                  <a:pt x="42" y="23"/>
                </a:cubicBezTo>
                <a:cubicBezTo>
                  <a:pt x="40" y="21"/>
                  <a:pt x="44" y="21"/>
                  <a:pt x="45" y="20"/>
                </a:cubicBezTo>
                <a:cubicBezTo>
                  <a:pt x="46" y="20"/>
                  <a:pt x="48" y="18"/>
                  <a:pt x="49" y="17"/>
                </a:cubicBezTo>
                <a:cubicBezTo>
                  <a:pt x="49" y="17"/>
                  <a:pt x="49" y="17"/>
                  <a:pt x="48" y="17"/>
                </a:cubicBezTo>
                <a:cubicBezTo>
                  <a:pt x="49" y="16"/>
                  <a:pt x="49" y="16"/>
                  <a:pt x="49" y="15"/>
                </a:cubicBezTo>
                <a:cubicBezTo>
                  <a:pt x="48" y="16"/>
                  <a:pt x="43" y="18"/>
                  <a:pt x="45" y="14"/>
                </a:cubicBezTo>
                <a:cubicBezTo>
                  <a:pt x="41" y="15"/>
                  <a:pt x="42" y="14"/>
                  <a:pt x="43" y="12"/>
                </a:cubicBezTo>
                <a:cubicBezTo>
                  <a:pt x="43" y="11"/>
                  <a:pt x="42" y="12"/>
                  <a:pt x="41" y="12"/>
                </a:cubicBezTo>
                <a:cubicBezTo>
                  <a:pt x="45" y="10"/>
                  <a:pt x="45" y="11"/>
                  <a:pt x="42" y="10"/>
                </a:cubicBezTo>
                <a:cubicBezTo>
                  <a:pt x="43" y="10"/>
                  <a:pt x="44" y="10"/>
                  <a:pt x="45" y="9"/>
                </a:cubicBezTo>
                <a:cubicBezTo>
                  <a:pt x="44" y="10"/>
                  <a:pt x="45" y="8"/>
                  <a:pt x="43" y="8"/>
                </a:cubicBezTo>
                <a:cubicBezTo>
                  <a:pt x="44" y="7"/>
                  <a:pt x="46" y="6"/>
                  <a:pt x="47" y="6"/>
                </a:cubicBezTo>
                <a:cubicBezTo>
                  <a:pt x="46" y="6"/>
                  <a:pt x="45" y="5"/>
                  <a:pt x="45" y="5"/>
                </a:cubicBezTo>
                <a:cubicBezTo>
                  <a:pt x="45" y="5"/>
                  <a:pt x="39" y="7"/>
                  <a:pt x="42" y="5"/>
                </a:cubicBezTo>
                <a:cubicBezTo>
                  <a:pt x="41" y="5"/>
                  <a:pt x="39" y="7"/>
                  <a:pt x="39" y="5"/>
                </a:cubicBezTo>
                <a:cubicBezTo>
                  <a:pt x="39" y="5"/>
                  <a:pt x="39" y="5"/>
                  <a:pt x="39" y="5"/>
                </a:cubicBezTo>
                <a:cubicBezTo>
                  <a:pt x="40" y="5"/>
                  <a:pt x="40" y="5"/>
                  <a:pt x="40" y="5"/>
                </a:cubicBezTo>
                <a:close/>
                <a:moveTo>
                  <a:pt x="50" y="13"/>
                </a:moveTo>
                <a:cubicBezTo>
                  <a:pt x="49" y="13"/>
                  <a:pt x="48" y="14"/>
                  <a:pt x="48" y="15"/>
                </a:cubicBezTo>
                <a:cubicBezTo>
                  <a:pt x="50" y="15"/>
                  <a:pt x="52" y="13"/>
                  <a:pt x="50" y="13"/>
                </a:cubicBezTo>
                <a:close/>
                <a:moveTo>
                  <a:pt x="111" y="52"/>
                </a:moveTo>
                <a:cubicBezTo>
                  <a:pt x="111" y="52"/>
                  <a:pt x="111" y="52"/>
                  <a:pt x="111" y="53"/>
                </a:cubicBezTo>
                <a:cubicBezTo>
                  <a:pt x="111" y="50"/>
                  <a:pt x="111" y="47"/>
                  <a:pt x="111" y="45"/>
                </a:cubicBezTo>
                <a:cubicBezTo>
                  <a:pt x="111" y="45"/>
                  <a:pt x="111" y="45"/>
                  <a:pt x="111" y="45"/>
                </a:cubicBezTo>
                <a:cubicBezTo>
                  <a:pt x="111" y="45"/>
                  <a:pt x="111" y="45"/>
                  <a:pt x="110" y="44"/>
                </a:cubicBezTo>
                <a:cubicBezTo>
                  <a:pt x="110" y="45"/>
                  <a:pt x="111" y="49"/>
                  <a:pt x="111" y="52"/>
                </a:cubicBezTo>
                <a:close/>
                <a:moveTo>
                  <a:pt x="48" y="20"/>
                </a:moveTo>
                <a:cubicBezTo>
                  <a:pt x="46" y="19"/>
                  <a:pt x="46" y="21"/>
                  <a:pt x="46" y="21"/>
                </a:cubicBezTo>
                <a:cubicBezTo>
                  <a:pt x="47" y="21"/>
                  <a:pt x="48" y="22"/>
                  <a:pt x="49" y="20"/>
                </a:cubicBezTo>
                <a:cubicBezTo>
                  <a:pt x="46" y="20"/>
                  <a:pt x="49" y="20"/>
                  <a:pt x="48" y="20"/>
                </a:cubicBezTo>
                <a:close/>
                <a:moveTo>
                  <a:pt x="56" y="22"/>
                </a:moveTo>
                <a:cubicBezTo>
                  <a:pt x="59" y="23"/>
                  <a:pt x="54" y="16"/>
                  <a:pt x="54" y="16"/>
                </a:cubicBezTo>
                <a:cubicBezTo>
                  <a:pt x="55" y="13"/>
                  <a:pt x="50" y="16"/>
                  <a:pt x="50" y="16"/>
                </a:cubicBezTo>
                <a:cubicBezTo>
                  <a:pt x="54" y="16"/>
                  <a:pt x="51" y="18"/>
                  <a:pt x="50" y="19"/>
                </a:cubicBezTo>
                <a:cubicBezTo>
                  <a:pt x="50" y="19"/>
                  <a:pt x="54" y="24"/>
                  <a:pt x="55" y="23"/>
                </a:cubicBezTo>
                <a:cubicBezTo>
                  <a:pt x="55" y="22"/>
                  <a:pt x="55" y="21"/>
                  <a:pt x="55" y="20"/>
                </a:cubicBezTo>
                <a:cubicBezTo>
                  <a:pt x="56" y="20"/>
                  <a:pt x="56" y="22"/>
                  <a:pt x="56" y="22"/>
                </a:cubicBezTo>
                <a:close/>
                <a:moveTo>
                  <a:pt x="53" y="20"/>
                </a:moveTo>
                <a:cubicBezTo>
                  <a:pt x="53" y="20"/>
                  <a:pt x="53" y="20"/>
                  <a:pt x="53" y="20"/>
                </a:cubicBezTo>
                <a:cubicBezTo>
                  <a:pt x="52" y="19"/>
                  <a:pt x="51" y="20"/>
                  <a:pt x="53" y="17"/>
                </a:cubicBezTo>
                <a:cubicBezTo>
                  <a:pt x="53" y="17"/>
                  <a:pt x="53" y="19"/>
                  <a:pt x="53" y="20"/>
                </a:cubicBezTo>
                <a:cubicBezTo>
                  <a:pt x="53" y="20"/>
                  <a:pt x="53" y="20"/>
                  <a:pt x="53" y="20"/>
                </a:cubicBezTo>
                <a:close/>
                <a:moveTo>
                  <a:pt x="70" y="1"/>
                </a:moveTo>
                <a:cubicBezTo>
                  <a:pt x="70" y="1"/>
                  <a:pt x="70" y="1"/>
                  <a:pt x="71" y="1"/>
                </a:cubicBezTo>
                <a:cubicBezTo>
                  <a:pt x="70" y="1"/>
                  <a:pt x="70" y="1"/>
                  <a:pt x="70" y="1"/>
                </a:cubicBezTo>
                <a:close/>
                <a:moveTo>
                  <a:pt x="99" y="88"/>
                </a:moveTo>
                <a:cubicBezTo>
                  <a:pt x="99" y="88"/>
                  <a:pt x="99" y="88"/>
                  <a:pt x="99" y="88"/>
                </a:cubicBezTo>
                <a:close/>
                <a:moveTo>
                  <a:pt x="111" y="60"/>
                </a:moveTo>
                <a:cubicBezTo>
                  <a:pt x="111" y="59"/>
                  <a:pt x="111" y="59"/>
                  <a:pt x="111" y="58"/>
                </a:cubicBezTo>
                <a:cubicBezTo>
                  <a:pt x="111" y="57"/>
                  <a:pt x="111" y="55"/>
                  <a:pt x="111" y="54"/>
                </a:cubicBezTo>
                <a:cubicBezTo>
                  <a:pt x="111" y="53"/>
                  <a:pt x="111" y="53"/>
                  <a:pt x="111" y="52"/>
                </a:cubicBezTo>
                <a:cubicBezTo>
                  <a:pt x="110" y="46"/>
                  <a:pt x="105" y="39"/>
                  <a:pt x="106" y="36"/>
                </a:cubicBezTo>
                <a:cubicBezTo>
                  <a:pt x="107" y="36"/>
                  <a:pt x="110" y="42"/>
                  <a:pt x="110" y="44"/>
                </a:cubicBezTo>
                <a:cubicBezTo>
                  <a:pt x="110" y="44"/>
                  <a:pt x="110" y="44"/>
                  <a:pt x="110" y="44"/>
                </a:cubicBezTo>
                <a:cubicBezTo>
                  <a:pt x="110" y="43"/>
                  <a:pt x="110" y="43"/>
                  <a:pt x="110" y="42"/>
                </a:cubicBezTo>
                <a:cubicBezTo>
                  <a:pt x="109" y="39"/>
                  <a:pt x="108" y="36"/>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7" y="32"/>
                  <a:pt x="107" y="32"/>
                  <a:pt x="107" y="32"/>
                </a:cubicBezTo>
                <a:cubicBezTo>
                  <a:pt x="105" y="30"/>
                  <a:pt x="103" y="26"/>
                  <a:pt x="101" y="22"/>
                </a:cubicBezTo>
                <a:cubicBezTo>
                  <a:pt x="99" y="19"/>
                  <a:pt x="96" y="16"/>
                  <a:pt x="93" y="14"/>
                </a:cubicBezTo>
                <a:cubicBezTo>
                  <a:pt x="92" y="13"/>
                  <a:pt x="92" y="12"/>
                  <a:pt x="91" y="11"/>
                </a:cubicBezTo>
                <a:cubicBezTo>
                  <a:pt x="91" y="11"/>
                  <a:pt x="91" y="11"/>
                  <a:pt x="91" y="11"/>
                </a:cubicBezTo>
                <a:cubicBezTo>
                  <a:pt x="91" y="11"/>
                  <a:pt x="90" y="11"/>
                  <a:pt x="90" y="11"/>
                </a:cubicBezTo>
                <a:cubicBezTo>
                  <a:pt x="90" y="11"/>
                  <a:pt x="90" y="10"/>
                  <a:pt x="89" y="10"/>
                </a:cubicBezTo>
                <a:cubicBezTo>
                  <a:pt x="89" y="10"/>
                  <a:pt x="88" y="9"/>
                  <a:pt x="87" y="9"/>
                </a:cubicBezTo>
                <a:cubicBezTo>
                  <a:pt x="87" y="9"/>
                  <a:pt x="87" y="9"/>
                  <a:pt x="87" y="8"/>
                </a:cubicBezTo>
                <a:cubicBezTo>
                  <a:pt x="87" y="8"/>
                  <a:pt x="87" y="8"/>
                  <a:pt x="87" y="8"/>
                </a:cubicBezTo>
                <a:cubicBezTo>
                  <a:pt x="85" y="7"/>
                  <a:pt x="83" y="6"/>
                  <a:pt x="80" y="5"/>
                </a:cubicBezTo>
                <a:cubicBezTo>
                  <a:pt x="81" y="5"/>
                  <a:pt x="81" y="5"/>
                  <a:pt x="81" y="5"/>
                </a:cubicBezTo>
                <a:cubicBezTo>
                  <a:pt x="78" y="4"/>
                  <a:pt x="75" y="3"/>
                  <a:pt x="72" y="2"/>
                </a:cubicBezTo>
                <a:cubicBezTo>
                  <a:pt x="74" y="2"/>
                  <a:pt x="75" y="3"/>
                  <a:pt x="77" y="4"/>
                </a:cubicBezTo>
                <a:cubicBezTo>
                  <a:pt x="71" y="1"/>
                  <a:pt x="65" y="0"/>
                  <a:pt x="58" y="0"/>
                </a:cubicBezTo>
                <a:cubicBezTo>
                  <a:pt x="59" y="0"/>
                  <a:pt x="60" y="0"/>
                  <a:pt x="58" y="0"/>
                </a:cubicBezTo>
                <a:cubicBezTo>
                  <a:pt x="58" y="0"/>
                  <a:pt x="58" y="0"/>
                  <a:pt x="58" y="0"/>
                </a:cubicBezTo>
                <a:cubicBezTo>
                  <a:pt x="58" y="0"/>
                  <a:pt x="58" y="0"/>
                  <a:pt x="58" y="0"/>
                </a:cubicBezTo>
                <a:cubicBezTo>
                  <a:pt x="55" y="0"/>
                  <a:pt x="53" y="0"/>
                  <a:pt x="52" y="0"/>
                </a:cubicBezTo>
                <a:cubicBezTo>
                  <a:pt x="52" y="0"/>
                  <a:pt x="49" y="0"/>
                  <a:pt x="48" y="1"/>
                </a:cubicBezTo>
                <a:cubicBezTo>
                  <a:pt x="48" y="1"/>
                  <a:pt x="44" y="1"/>
                  <a:pt x="45" y="2"/>
                </a:cubicBezTo>
                <a:cubicBezTo>
                  <a:pt x="45" y="2"/>
                  <a:pt x="45" y="2"/>
                  <a:pt x="45" y="2"/>
                </a:cubicBezTo>
                <a:cubicBezTo>
                  <a:pt x="45" y="2"/>
                  <a:pt x="45" y="2"/>
                  <a:pt x="45" y="2"/>
                </a:cubicBezTo>
                <a:cubicBezTo>
                  <a:pt x="44" y="1"/>
                  <a:pt x="46" y="1"/>
                  <a:pt x="47" y="1"/>
                </a:cubicBezTo>
                <a:cubicBezTo>
                  <a:pt x="47" y="1"/>
                  <a:pt x="48" y="1"/>
                  <a:pt x="48" y="1"/>
                </a:cubicBezTo>
                <a:cubicBezTo>
                  <a:pt x="48" y="1"/>
                  <a:pt x="48" y="1"/>
                  <a:pt x="47" y="1"/>
                </a:cubicBezTo>
                <a:cubicBezTo>
                  <a:pt x="47" y="1"/>
                  <a:pt x="47" y="1"/>
                  <a:pt x="47" y="1"/>
                </a:cubicBezTo>
                <a:cubicBezTo>
                  <a:pt x="47" y="1"/>
                  <a:pt x="47" y="1"/>
                  <a:pt x="47" y="1"/>
                </a:cubicBezTo>
                <a:cubicBezTo>
                  <a:pt x="47" y="1"/>
                  <a:pt x="47" y="1"/>
                  <a:pt x="47" y="1"/>
                </a:cubicBezTo>
                <a:cubicBezTo>
                  <a:pt x="48" y="1"/>
                  <a:pt x="52" y="0"/>
                  <a:pt x="52" y="0"/>
                </a:cubicBezTo>
                <a:cubicBezTo>
                  <a:pt x="52" y="0"/>
                  <a:pt x="52" y="0"/>
                  <a:pt x="51" y="0"/>
                </a:cubicBezTo>
                <a:cubicBezTo>
                  <a:pt x="31" y="1"/>
                  <a:pt x="17" y="13"/>
                  <a:pt x="10" y="28"/>
                </a:cubicBezTo>
                <a:cubicBezTo>
                  <a:pt x="15" y="18"/>
                  <a:pt x="24" y="11"/>
                  <a:pt x="33" y="7"/>
                </a:cubicBezTo>
                <a:cubicBezTo>
                  <a:pt x="33" y="7"/>
                  <a:pt x="34" y="7"/>
                  <a:pt x="34" y="7"/>
                </a:cubicBezTo>
                <a:cubicBezTo>
                  <a:pt x="34" y="6"/>
                  <a:pt x="35" y="6"/>
                  <a:pt x="36" y="6"/>
                </a:cubicBezTo>
                <a:cubicBezTo>
                  <a:pt x="37" y="6"/>
                  <a:pt x="39" y="5"/>
                  <a:pt x="40" y="5"/>
                </a:cubicBezTo>
                <a:cubicBezTo>
                  <a:pt x="40" y="5"/>
                  <a:pt x="40" y="5"/>
                  <a:pt x="39" y="5"/>
                </a:cubicBezTo>
                <a:cubicBezTo>
                  <a:pt x="45" y="4"/>
                  <a:pt x="51" y="4"/>
                  <a:pt x="57" y="5"/>
                </a:cubicBezTo>
                <a:cubicBezTo>
                  <a:pt x="47" y="3"/>
                  <a:pt x="36" y="4"/>
                  <a:pt x="27" y="10"/>
                </a:cubicBezTo>
                <a:cubicBezTo>
                  <a:pt x="25" y="11"/>
                  <a:pt x="24" y="12"/>
                  <a:pt x="22" y="13"/>
                </a:cubicBezTo>
                <a:cubicBezTo>
                  <a:pt x="24" y="12"/>
                  <a:pt x="25" y="11"/>
                  <a:pt x="27" y="10"/>
                </a:cubicBezTo>
                <a:cubicBezTo>
                  <a:pt x="33" y="6"/>
                  <a:pt x="39" y="3"/>
                  <a:pt x="46" y="2"/>
                </a:cubicBezTo>
                <a:cubicBezTo>
                  <a:pt x="46" y="2"/>
                  <a:pt x="46" y="2"/>
                  <a:pt x="45" y="2"/>
                </a:cubicBezTo>
                <a:cubicBezTo>
                  <a:pt x="46" y="2"/>
                  <a:pt x="47" y="2"/>
                  <a:pt x="48" y="2"/>
                </a:cubicBezTo>
                <a:cubicBezTo>
                  <a:pt x="46" y="2"/>
                  <a:pt x="44" y="2"/>
                  <a:pt x="42" y="3"/>
                </a:cubicBezTo>
                <a:cubicBezTo>
                  <a:pt x="45" y="5"/>
                  <a:pt x="50" y="1"/>
                  <a:pt x="53" y="1"/>
                </a:cubicBezTo>
                <a:cubicBezTo>
                  <a:pt x="56" y="0"/>
                  <a:pt x="61" y="2"/>
                  <a:pt x="61" y="2"/>
                </a:cubicBezTo>
                <a:cubicBezTo>
                  <a:pt x="61" y="2"/>
                  <a:pt x="61" y="1"/>
                  <a:pt x="61" y="1"/>
                </a:cubicBezTo>
                <a:cubicBezTo>
                  <a:pt x="63" y="0"/>
                  <a:pt x="68" y="2"/>
                  <a:pt x="71" y="3"/>
                </a:cubicBezTo>
                <a:cubicBezTo>
                  <a:pt x="67" y="4"/>
                  <a:pt x="68" y="2"/>
                  <a:pt x="66" y="4"/>
                </a:cubicBezTo>
                <a:cubicBezTo>
                  <a:pt x="69" y="4"/>
                  <a:pt x="74" y="4"/>
                  <a:pt x="77" y="5"/>
                </a:cubicBezTo>
                <a:cubicBezTo>
                  <a:pt x="74" y="6"/>
                  <a:pt x="77" y="5"/>
                  <a:pt x="75" y="6"/>
                </a:cubicBezTo>
                <a:cubicBezTo>
                  <a:pt x="77" y="6"/>
                  <a:pt x="77" y="6"/>
                  <a:pt x="76" y="6"/>
                </a:cubicBezTo>
                <a:cubicBezTo>
                  <a:pt x="78" y="7"/>
                  <a:pt x="79" y="6"/>
                  <a:pt x="81" y="7"/>
                </a:cubicBezTo>
                <a:cubicBezTo>
                  <a:pt x="80" y="7"/>
                  <a:pt x="78" y="7"/>
                  <a:pt x="77" y="7"/>
                </a:cubicBezTo>
                <a:cubicBezTo>
                  <a:pt x="79" y="7"/>
                  <a:pt x="87" y="13"/>
                  <a:pt x="81" y="11"/>
                </a:cubicBezTo>
                <a:cubicBezTo>
                  <a:pt x="81" y="11"/>
                  <a:pt x="82" y="12"/>
                  <a:pt x="83" y="12"/>
                </a:cubicBezTo>
                <a:cubicBezTo>
                  <a:pt x="83" y="12"/>
                  <a:pt x="84" y="13"/>
                  <a:pt x="84" y="13"/>
                </a:cubicBezTo>
                <a:cubicBezTo>
                  <a:pt x="85" y="14"/>
                  <a:pt x="86" y="14"/>
                  <a:pt x="86" y="14"/>
                </a:cubicBezTo>
                <a:cubicBezTo>
                  <a:pt x="84" y="14"/>
                  <a:pt x="85" y="14"/>
                  <a:pt x="87" y="15"/>
                </a:cubicBezTo>
                <a:cubicBezTo>
                  <a:pt x="86" y="15"/>
                  <a:pt x="85" y="15"/>
                  <a:pt x="84" y="15"/>
                </a:cubicBezTo>
                <a:cubicBezTo>
                  <a:pt x="84" y="15"/>
                  <a:pt x="84" y="14"/>
                  <a:pt x="83" y="14"/>
                </a:cubicBezTo>
                <a:cubicBezTo>
                  <a:pt x="85" y="14"/>
                  <a:pt x="82" y="13"/>
                  <a:pt x="85" y="14"/>
                </a:cubicBezTo>
                <a:cubicBezTo>
                  <a:pt x="84" y="13"/>
                  <a:pt x="84" y="13"/>
                  <a:pt x="84" y="13"/>
                </a:cubicBezTo>
                <a:cubicBezTo>
                  <a:pt x="84" y="13"/>
                  <a:pt x="83" y="13"/>
                  <a:pt x="83" y="12"/>
                </a:cubicBezTo>
                <a:cubicBezTo>
                  <a:pt x="81" y="12"/>
                  <a:pt x="79" y="13"/>
                  <a:pt x="79" y="13"/>
                </a:cubicBezTo>
                <a:cubicBezTo>
                  <a:pt x="78" y="15"/>
                  <a:pt x="84" y="23"/>
                  <a:pt x="85" y="25"/>
                </a:cubicBezTo>
                <a:cubicBezTo>
                  <a:pt x="86" y="24"/>
                  <a:pt x="86" y="23"/>
                  <a:pt x="86" y="23"/>
                </a:cubicBezTo>
                <a:cubicBezTo>
                  <a:pt x="88" y="23"/>
                  <a:pt x="89" y="24"/>
                  <a:pt x="89" y="24"/>
                </a:cubicBezTo>
                <a:cubicBezTo>
                  <a:pt x="89" y="24"/>
                  <a:pt x="89" y="24"/>
                  <a:pt x="89" y="24"/>
                </a:cubicBezTo>
                <a:cubicBezTo>
                  <a:pt x="89" y="24"/>
                  <a:pt x="83" y="16"/>
                  <a:pt x="83" y="17"/>
                </a:cubicBezTo>
                <a:cubicBezTo>
                  <a:pt x="84" y="16"/>
                  <a:pt x="86" y="20"/>
                  <a:pt x="87" y="20"/>
                </a:cubicBezTo>
                <a:cubicBezTo>
                  <a:pt x="88" y="19"/>
                  <a:pt x="88" y="19"/>
                  <a:pt x="87" y="18"/>
                </a:cubicBezTo>
                <a:cubicBezTo>
                  <a:pt x="88" y="18"/>
                  <a:pt x="88" y="18"/>
                  <a:pt x="88" y="17"/>
                </a:cubicBezTo>
                <a:cubicBezTo>
                  <a:pt x="90" y="18"/>
                  <a:pt x="90" y="24"/>
                  <a:pt x="91" y="26"/>
                </a:cubicBezTo>
                <a:cubicBezTo>
                  <a:pt x="90" y="26"/>
                  <a:pt x="88" y="25"/>
                  <a:pt x="86" y="24"/>
                </a:cubicBezTo>
                <a:cubicBezTo>
                  <a:pt x="87" y="26"/>
                  <a:pt x="89" y="33"/>
                  <a:pt x="86" y="34"/>
                </a:cubicBezTo>
                <a:cubicBezTo>
                  <a:pt x="89" y="37"/>
                  <a:pt x="85" y="41"/>
                  <a:pt x="88" y="43"/>
                </a:cubicBezTo>
                <a:cubicBezTo>
                  <a:pt x="92" y="46"/>
                  <a:pt x="91" y="38"/>
                  <a:pt x="91" y="38"/>
                </a:cubicBezTo>
                <a:cubicBezTo>
                  <a:pt x="91" y="38"/>
                  <a:pt x="92" y="38"/>
                  <a:pt x="92" y="38"/>
                </a:cubicBezTo>
                <a:cubicBezTo>
                  <a:pt x="92" y="37"/>
                  <a:pt x="92" y="37"/>
                  <a:pt x="92" y="36"/>
                </a:cubicBezTo>
                <a:cubicBezTo>
                  <a:pt x="95" y="37"/>
                  <a:pt x="95" y="35"/>
                  <a:pt x="99" y="38"/>
                </a:cubicBezTo>
                <a:cubicBezTo>
                  <a:pt x="101" y="36"/>
                  <a:pt x="94" y="32"/>
                  <a:pt x="95" y="32"/>
                </a:cubicBezTo>
                <a:cubicBezTo>
                  <a:pt x="97" y="31"/>
                  <a:pt x="99" y="36"/>
                  <a:pt x="101" y="36"/>
                </a:cubicBezTo>
                <a:cubicBezTo>
                  <a:pt x="101" y="36"/>
                  <a:pt x="99" y="28"/>
                  <a:pt x="97" y="26"/>
                </a:cubicBezTo>
                <a:cubicBezTo>
                  <a:pt x="97" y="26"/>
                  <a:pt x="97" y="26"/>
                  <a:pt x="97" y="26"/>
                </a:cubicBezTo>
                <a:cubicBezTo>
                  <a:pt x="97" y="26"/>
                  <a:pt x="97" y="26"/>
                  <a:pt x="97" y="26"/>
                </a:cubicBezTo>
                <a:cubicBezTo>
                  <a:pt x="98" y="27"/>
                  <a:pt x="100" y="28"/>
                  <a:pt x="100" y="27"/>
                </a:cubicBezTo>
                <a:cubicBezTo>
                  <a:pt x="99" y="26"/>
                  <a:pt x="98" y="25"/>
                  <a:pt x="98" y="25"/>
                </a:cubicBezTo>
                <a:cubicBezTo>
                  <a:pt x="105" y="25"/>
                  <a:pt x="97" y="33"/>
                  <a:pt x="102" y="34"/>
                </a:cubicBezTo>
                <a:cubicBezTo>
                  <a:pt x="102" y="34"/>
                  <a:pt x="102" y="31"/>
                  <a:pt x="104" y="33"/>
                </a:cubicBezTo>
                <a:cubicBezTo>
                  <a:pt x="103" y="32"/>
                  <a:pt x="103" y="31"/>
                  <a:pt x="103" y="30"/>
                </a:cubicBezTo>
                <a:cubicBezTo>
                  <a:pt x="107" y="34"/>
                  <a:pt x="103" y="39"/>
                  <a:pt x="102" y="41"/>
                </a:cubicBezTo>
                <a:cubicBezTo>
                  <a:pt x="103" y="40"/>
                  <a:pt x="98" y="42"/>
                  <a:pt x="99" y="42"/>
                </a:cubicBezTo>
                <a:cubicBezTo>
                  <a:pt x="98" y="42"/>
                  <a:pt x="97" y="38"/>
                  <a:pt x="96" y="39"/>
                </a:cubicBezTo>
                <a:cubicBezTo>
                  <a:pt x="94" y="40"/>
                  <a:pt x="91" y="42"/>
                  <a:pt x="90" y="45"/>
                </a:cubicBezTo>
                <a:cubicBezTo>
                  <a:pt x="87" y="51"/>
                  <a:pt x="87" y="56"/>
                  <a:pt x="86" y="63"/>
                </a:cubicBezTo>
                <a:cubicBezTo>
                  <a:pt x="86" y="69"/>
                  <a:pt x="84" y="66"/>
                  <a:pt x="88" y="70"/>
                </a:cubicBezTo>
                <a:cubicBezTo>
                  <a:pt x="90" y="71"/>
                  <a:pt x="91" y="73"/>
                  <a:pt x="94" y="73"/>
                </a:cubicBezTo>
                <a:cubicBezTo>
                  <a:pt x="97" y="72"/>
                  <a:pt x="99" y="67"/>
                  <a:pt x="103" y="69"/>
                </a:cubicBezTo>
                <a:cubicBezTo>
                  <a:pt x="105" y="75"/>
                  <a:pt x="104" y="81"/>
                  <a:pt x="101" y="86"/>
                </a:cubicBezTo>
                <a:cubicBezTo>
                  <a:pt x="105" y="80"/>
                  <a:pt x="108" y="74"/>
                  <a:pt x="110" y="68"/>
                </a:cubicBezTo>
                <a:cubicBezTo>
                  <a:pt x="110" y="67"/>
                  <a:pt x="110" y="67"/>
                  <a:pt x="110" y="66"/>
                </a:cubicBezTo>
                <a:cubicBezTo>
                  <a:pt x="110" y="66"/>
                  <a:pt x="110" y="65"/>
                  <a:pt x="110" y="65"/>
                </a:cubicBezTo>
                <a:cubicBezTo>
                  <a:pt x="110" y="65"/>
                  <a:pt x="110" y="65"/>
                  <a:pt x="110" y="64"/>
                </a:cubicBezTo>
                <a:cubicBezTo>
                  <a:pt x="110" y="64"/>
                  <a:pt x="110" y="64"/>
                  <a:pt x="110" y="65"/>
                </a:cubicBezTo>
                <a:cubicBezTo>
                  <a:pt x="110" y="64"/>
                  <a:pt x="110" y="64"/>
                  <a:pt x="110" y="64"/>
                </a:cubicBezTo>
                <a:cubicBezTo>
                  <a:pt x="110" y="64"/>
                  <a:pt x="110" y="64"/>
                  <a:pt x="110" y="64"/>
                </a:cubicBezTo>
                <a:cubicBezTo>
                  <a:pt x="111" y="63"/>
                  <a:pt x="111" y="61"/>
                  <a:pt x="111" y="60"/>
                </a:cubicBezTo>
                <a:cubicBezTo>
                  <a:pt x="111" y="60"/>
                  <a:pt x="111" y="61"/>
                  <a:pt x="111" y="61"/>
                </a:cubicBezTo>
                <a:cubicBezTo>
                  <a:pt x="111" y="61"/>
                  <a:pt x="111" y="60"/>
                  <a:pt x="111" y="60"/>
                </a:cubicBezTo>
                <a:close/>
                <a:moveTo>
                  <a:pt x="78" y="4"/>
                </a:moveTo>
                <a:cubicBezTo>
                  <a:pt x="79" y="4"/>
                  <a:pt x="79" y="4"/>
                  <a:pt x="80" y="5"/>
                </a:cubicBezTo>
                <a:cubicBezTo>
                  <a:pt x="79" y="4"/>
                  <a:pt x="79" y="4"/>
                  <a:pt x="78" y="4"/>
                </a:cubicBezTo>
                <a:close/>
                <a:moveTo>
                  <a:pt x="90" y="11"/>
                </a:moveTo>
                <a:cubicBezTo>
                  <a:pt x="90" y="11"/>
                  <a:pt x="91" y="11"/>
                  <a:pt x="91" y="11"/>
                </a:cubicBezTo>
                <a:cubicBezTo>
                  <a:pt x="91" y="11"/>
                  <a:pt x="91" y="11"/>
                  <a:pt x="90" y="11"/>
                </a:cubicBezTo>
                <a:close/>
                <a:moveTo>
                  <a:pt x="97" y="19"/>
                </a:moveTo>
                <a:cubicBezTo>
                  <a:pt x="98" y="19"/>
                  <a:pt x="102" y="24"/>
                  <a:pt x="103" y="25"/>
                </a:cubicBezTo>
                <a:cubicBezTo>
                  <a:pt x="101" y="25"/>
                  <a:pt x="98" y="20"/>
                  <a:pt x="97" y="19"/>
                </a:cubicBezTo>
                <a:close/>
                <a:moveTo>
                  <a:pt x="105" y="79"/>
                </a:moveTo>
                <a:cubicBezTo>
                  <a:pt x="105" y="79"/>
                  <a:pt x="105" y="79"/>
                  <a:pt x="105" y="79"/>
                </a:cubicBezTo>
                <a:cubicBezTo>
                  <a:pt x="105" y="79"/>
                  <a:pt x="105" y="79"/>
                  <a:pt x="105" y="79"/>
                </a:cubicBezTo>
                <a:close/>
                <a:moveTo>
                  <a:pt x="111" y="61"/>
                </a:moveTo>
                <a:cubicBezTo>
                  <a:pt x="111" y="61"/>
                  <a:pt x="111" y="61"/>
                  <a:pt x="111" y="61"/>
                </a:cubicBezTo>
                <a:cubicBezTo>
                  <a:pt x="111" y="61"/>
                  <a:pt x="111" y="61"/>
                  <a:pt x="111" y="61"/>
                </a:cubicBezTo>
                <a:close/>
                <a:moveTo>
                  <a:pt x="66" y="0"/>
                </a:moveTo>
                <a:cubicBezTo>
                  <a:pt x="66" y="0"/>
                  <a:pt x="66" y="0"/>
                  <a:pt x="66" y="0"/>
                </a:cubicBezTo>
                <a:close/>
                <a:moveTo>
                  <a:pt x="111" y="60"/>
                </a:moveTo>
                <a:cubicBezTo>
                  <a:pt x="111" y="58"/>
                  <a:pt x="111" y="56"/>
                  <a:pt x="111" y="54"/>
                </a:cubicBezTo>
                <a:cubicBezTo>
                  <a:pt x="111" y="56"/>
                  <a:pt x="111" y="58"/>
                  <a:pt x="111" y="60"/>
                </a:cubicBezTo>
                <a:close/>
                <a:moveTo>
                  <a:pt x="95" y="15"/>
                </a:moveTo>
                <a:cubicBezTo>
                  <a:pt x="95" y="15"/>
                  <a:pt x="95" y="15"/>
                  <a:pt x="95" y="15"/>
                </a:cubicBezTo>
                <a:close/>
                <a:moveTo>
                  <a:pt x="99" y="20"/>
                </a:moveTo>
                <a:cubicBezTo>
                  <a:pt x="99" y="20"/>
                  <a:pt x="99" y="20"/>
                  <a:pt x="99" y="20"/>
                </a:cubicBezTo>
                <a:close/>
                <a:moveTo>
                  <a:pt x="111" y="54"/>
                </a:moveTo>
                <a:cubicBezTo>
                  <a:pt x="111" y="55"/>
                  <a:pt x="111" y="55"/>
                  <a:pt x="111" y="55"/>
                </a:cubicBezTo>
                <a:cubicBezTo>
                  <a:pt x="111" y="55"/>
                  <a:pt x="111" y="55"/>
                  <a:pt x="111" y="54"/>
                </a:cubicBezTo>
                <a:close/>
                <a:moveTo>
                  <a:pt x="51" y="0"/>
                </a:moveTo>
                <a:cubicBezTo>
                  <a:pt x="52" y="0"/>
                  <a:pt x="52" y="0"/>
                  <a:pt x="52" y="0"/>
                </a:cubicBezTo>
                <a:cubicBezTo>
                  <a:pt x="52" y="0"/>
                  <a:pt x="51" y="0"/>
                  <a:pt x="51" y="0"/>
                </a:cubicBezTo>
                <a:close/>
                <a:moveTo>
                  <a:pt x="56" y="0"/>
                </a:moveTo>
                <a:cubicBezTo>
                  <a:pt x="56" y="0"/>
                  <a:pt x="57" y="0"/>
                  <a:pt x="57" y="0"/>
                </a:cubicBezTo>
                <a:cubicBezTo>
                  <a:pt x="56" y="0"/>
                  <a:pt x="56" y="0"/>
                  <a:pt x="56" y="0"/>
                </a:cubicBezTo>
                <a:close/>
                <a:moveTo>
                  <a:pt x="74" y="11"/>
                </a:moveTo>
                <a:cubicBezTo>
                  <a:pt x="75" y="12"/>
                  <a:pt x="76" y="12"/>
                  <a:pt x="76" y="12"/>
                </a:cubicBezTo>
                <a:cubicBezTo>
                  <a:pt x="76" y="12"/>
                  <a:pt x="75" y="11"/>
                  <a:pt x="74" y="11"/>
                </a:cubicBezTo>
                <a:close/>
                <a:moveTo>
                  <a:pt x="74" y="25"/>
                </a:moveTo>
                <a:cubicBezTo>
                  <a:pt x="78" y="22"/>
                  <a:pt x="73" y="22"/>
                  <a:pt x="73" y="22"/>
                </a:cubicBezTo>
                <a:cubicBezTo>
                  <a:pt x="72" y="22"/>
                  <a:pt x="72" y="22"/>
                  <a:pt x="71" y="22"/>
                </a:cubicBezTo>
                <a:cubicBezTo>
                  <a:pt x="71" y="23"/>
                  <a:pt x="74" y="25"/>
                  <a:pt x="74" y="25"/>
                </a:cubicBezTo>
                <a:close/>
                <a:moveTo>
                  <a:pt x="87" y="31"/>
                </a:moveTo>
                <a:cubicBezTo>
                  <a:pt x="88" y="29"/>
                  <a:pt x="81" y="26"/>
                  <a:pt x="81" y="25"/>
                </a:cubicBezTo>
                <a:cubicBezTo>
                  <a:pt x="81" y="26"/>
                  <a:pt x="82" y="28"/>
                  <a:pt x="82" y="28"/>
                </a:cubicBezTo>
                <a:cubicBezTo>
                  <a:pt x="84" y="26"/>
                  <a:pt x="85" y="33"/>
                  <a:pt x="87" y="31"/>
                </a:cubicBezTo>
                <a:close/>
                <a:moveTo>
                  <a:pt x="82" y="29"/>
                </a:moveTo>
                <a:cubicBezTo>
                  <a:pt x="82" y="30"/>
                  <a:pt x="82" y="33"/>
                  <a:pt x="84" y="33"/>
                </a:cubicBezTo>
                <a:cubicBezTo>
                  <a:pt x="86" y="33"/>
                  <a:pt x="82" y="28"/>
                  <a:pt x="82" y="29"/>
                </a:cubicBezTo>
                <a:close/>
                <a:moveTo>
                  <a:pt x="80" y="22"/>
                </a:moveTo>
                <a:cubicBezTo>
                  <a:pt x="80" y="23"/>
                  <a:pt x="81" y="24"/>
                  <a:pt x="82" y="24"/>
                </a:cubicBezTo>
                <a:cubicBezTo>
                  <a:pt x="82" y="23"/>
                  <a:pt x="81" y="22"/>
                  <a:pt x="80" y="22"/>
                </a:cubicBezTo>
                <a:close/>
                <a:moveTo>
                  <a:pt x="110" y="65"/>
                </a:moveTo>
                <a:cubicBezTo>
                  <a:pt x="110" y="65"/>
                  <a:pt x="110" y="65"/>
                  <a:pt x="110" y="65"/>
                </a:cubicBezTo>
                <a:close/>
                <a:moveTo>
                  <a:pt x="49" y="106"/>
                </a:moveTo>
                <a:cubicBezTo>
                  <a:pt x="48" y="106"/>
                  <a:pt x="47" y="106"/>
                  <a:pt x="46" y="106"/>
                </a:cubicBezTo>
                <a:cubicBezTo>
                  <a:pt x="45" y="105"/>
                  <a:pt x="49" y="107"/>
                  <a:pt x="49" y="106"/>
                </a:cubicBezTo>
                <a:close/>
                <a:moveTo>
                  <a:pt x="44" y="106"/>
                </a:moveTo>
                <a:cubicBezTo>
                  <a:pt x="43" y="106"/>
                  <a:pt x="42" y="105"/>
                  <a:pt x="43" y="106"/>
                </a:cubicBezTo>
                <a:cubicBezTo>
                  <a:pt x="44" y="106"/>
                  <a:pt x="44" y="106"/>
                  <a:pt x="44" y="106"/>
                </a:cubicBezTo>
                <a:cubicBezTo>
                  <a:pt x="44" y="106"/>
                  <a:pt x="44" y="106"/>
                  <a:pt x="44" y="106"/>
                </a:cubicBezTo>
                <a:close/>
                <a:moveTo>
                  <a:pt x="21" y="71"/>
                </a:moveTo>
                <a:cubicBezTo>
                  <a:pt x="22" y="71"/>
                  <a:pt x="22" y="69"/>
                  <a:pt x="22" y="69"/>
                </a:cubicBezTo>
                <a:cubicBezTo>
                  <a:pt x="21" y="69"/>
                  <a:pt x="21" y="69"/>
                  <a:pt x="20" y="68"/>
                </a:cubicBezTo>
                <a:cubicBezTo>
                  <a:pt x="20" y="68"/>
                  <a:pt x="20" y="71"/>
                  <a:pt x="21" y="71"/>
                </a:cubicBezTo>
                <a:close/>
                <a:moveTo>
                  <a:pt x="72" y="7"/>
                </a:moveTo>
                <a:cubicBezTo>
                  <a:pt x="74" y="7"/>
                  <a:pt x="73" y="7"/>
                  <a:pt x="70" y="7"/>
                </a:cubicBezTo>
                <a:cubicBezTo>
                  <a:pt x="71" y="7"/>
                  <a:pt x="72" y="7"/>
                  <a:pt x="72" y="7"/>
                </a:cubicBezTo>
                <a:close/>
                <a:moveTo>
                  <a:pt x="46" y="64"/>
                </a:moveTo>
                <a:cubicBezTo>
                  <a:pt x="46" y="64"/>
                  <a:pt x="48" y="65"/>
                  <a:pt x="48" y="65"/>
                </a:cubicBezTo>
                <a:cubicBezTo>
                  <a:pt x="50" y="65"/>
                  <a:pt x="47" y="63"/>
                  <a:pt x="46" y="64"/>
                </a:cubicBezTo>
                <a:close/>
                <a:moveTo>
                  <a:pt x="74" y="8"/>
                </a:moveTo>
                <a:cubicBezTo>
                  <a:pt x="72" y="8"/>
                  <a:pt x="71" y="8"/>
                  <a:pt x="69" y="8"/>
                </a:cubicBezTo>
                <a:cubicBezTo>
                  <a:pt x="70" y="8"/>
                  <a:pt x="70" y="8"/>
                  <a:pt x="71" y="8"/>
                </a:cubicBezTo>
                <a:cubicBezTo>
                  <a:pt x="70" y="8"/>
                  <a:pt x="69" y="8"/>
                  <a:pt x="68" y="8"/>
                </a:cubicBezTo>
                <a:cubicBezTo>
                  <a:pt x="69" y="8"/>
                  <a:pt x="73" y="9"/>
                  <a:pt x="74" y="8"/>
                </a:cubicBezTo>
                <a:close/>
                <a:moveTo>
                  <a:pt x="72" y="6"/>
                </a:moveTo>
                <a:cubicBezTo>
                  <a:pt x="75" y="8"/>
                  <a:pt x="78" y="9"/>
                  <a:pt x="81" y="10"/>
                </a:cubicBezTo>
                <a:cubicBezTo>
                  <a:pt x="79" y="9"/>
                  <a:pt x="74" y="5"/>
                  <a:pt x="72" y="6"/>
                </a:cubicBezTo>
                <a:close/>
                <a:moveTo>
                  <a:pt x="37" y="57"/>
                </a:moveTo>
                <a:cubicBezTo>
                  <a:pt x="40" y="56"/>
                  <a:pt x="28" y="50"/>
                  <a:pt x="31" y="53"/>
                </a:cubicBezTo>
                <a:cubicBezTo>
                  <a:pt x="32" y="54"/>
                  <a:pt x="35" y="58"/>
                  <a:pt x="37" y="57"/>
                </a:cubicBezTo>
                <a:close/>
                <a:moveTo>
                  <a:pt x="49" y="107"/>
                </a:moveTo>
                <a:cubicBezTo>
                  <a:pt x="50" y="107"/>
                  <a:pt x="47" y="106"/>
                  <a:pt x="47" y="106"/>
                </a:cubicBezTo>
                <a:cubicBezTo>
                  <a:pt x="47" y="107"/>
                  <a:pt x="48" y="107"/>
                  <a:pt x="48" y="107"/>
                </a:cubicBezTo>
                <a:cubicBezTo>
                  <a:pt x="47" y="107"/>
                  <a:pt x="47" y="107"/>
                  <a:pt x="47" y="106"/>
                </a:cubicBezTo>
                <a:cubicBezTo>
                  <a:pt x="45" y="106"/>
                  <a:pt x="44" y="106"/>
                  <a:pt x="42" y="105"/>
                </a:cubicBezTo>
                <a:cubicBezTo>
                  <a:pt x="42" y="105"/>
                  <a:pt x="43" y="106"/>
                  <a:pt x="44" y="106"/>
                </a:cubicBezTo>
                <a:cubicBezTo>
                  <a:pt x="56" y="109"/>
                  <a:pt x="68" y="108"/>
                  <a:pt x="78" y="103"/>
                </a:cubicBezTo>
                <a:cubicBezTo>
                  <a:pt x="68" y="107"/>
                  <a:pt x="57" y="108"/>
                  <a:pt x="49" y="107"/>
                </a:cubicBezTo>
                <a:close/>
                <a:moveTo>
                  <a:pt x="47" y="67"/>
                </a:moveTo>
                <a:cubicBezTo>
                  <a:pt x="49" y="66"/>
                  <a:pt x="45" y="66"/>
                  <a:pt x="47" y="67"/>
                </a:cubicBezTo>
                <a:close/>
                <a:moveTo>
                  <a:pt x="58" y="9"/>
                </a:moveTo>
                <a:cubicBezTo>
                  <a:pt x="58" y="9"/>
                  <a:pt x="58" y="9"/>
                  <a:pt x="59" y="9"/>
                </a:cubicBezTo>
                <a:cubicBezTo>
                  <a:pt x="58" y="9"/>
                  <a:pt x="58" y="9"/>
                  <a:pt x="58" y="9"/>
                </a:cubicBezTo>
                <a:close/>
                <a:moveTo>
                  <a:pt x="23" y="95"/>
                </a:moveTo>
                <a:cubicBezTo>
                  <a:pt x="5" y="78"/>
                  <a:pt x="0" y="49"/>
                  <a:pt x="10" y="28"/>
                </a:cubicBezTo>
                <a:cubicBezTo>
                  <a:pt x="8" y="33"/>
                  <a:pt x="6" y="38"/>
                  <a:pt x="5" y="44"/>
                </a:cubicBezTo>
                <a:cubicBezTo>
                  <a:pt x="1" y="63"/>
                  <a:pt x="8" y="82"/>
                  <a:pt x="23" y="95"/>
                </a:cubicBezTo>
                <a:close/>
                <a:moveTo>
                  <a:pt x="54" y="9"/>
                </a:moveTo>
                <a:cubicBezTo>
                  <a:pt x="53" y="9"/>
                  <a:pt x="53" y="9"/>
                  <a:pt x="54" y="9"/>
                </a:cubicBezTo>
                <a:close/>
                <a:moveTo>
                  <a:pt x="43" y="59"/>
                </a:moveTo>
                <a:cubicBezTo>
                  <a:pt x="42" y="58"/>
                  <a:pt x="37" y="57"/>
                  <a:pt x="39" y="60"/>
                </a:cubicBezTo>
                <a:cubicBezTo>
                  <a:pt x="40" y="60"/>
                  <a:pt x="44" y="61"/>
                  <a:pt x="43" y="59"/>
                </a:cubicBezTo>
                <a:close/>
                <a:moveTo>
                  <a:pt x="59" y="2"/>
                </a:moveTo>
                <a:cubicBezTo>
                  <a:pt x="61" y="2"/>
                  <a:pt x="55" y="2"/>
                  <a:pt x="59" y="2"/>
                </a:cubicBezTo>
                <a:close/>
                <a:moveTo>
                  <a:pt x="81" y="10"/>
                </a:moveTo>
                <a:cubicBezTo>
                  <a:pt x="82" y="10"/>
                  <a:pt x="83" y="10"/>
                  <a:pt x="81" y="10"/>
                </a:cubicBezTo>
                <a:close/>
                <a:moveTo>
                  <a:pt x="52" y="12"/>
                </a:moveTo>
                <a:cubicBezTo>
                  <a:pt x="52" y="12"/>
                  <a:pt x="53" y="12"/>
                  <a:pt x="54" y="12"/>
                </a:cubicBezTo>
                <a:cubicBezTo>
                  <a:pt x="54" y="11"/>
                  <a:pt x="54" y="11"/>
                  <a:pt x="54" y="11"/>
                </a:cubicBezTo>
                <a:cubicBezTo>
                  <a:pt x="54" y="11"/>
                  <a:pt x="54" y="11"/>
                  <a:pt x="53" y="11"/>
                </a:cubicBezTo>
                <a:cubicBezTo>
                  <a:pt x="52" y="12"/>
                  <a:pt x="52" y="12"/>
                  <a:pt x="51" y="12"/>
                </a:cubicBezTo>
                <a:cubicBezTo>
                  <a:pt x="52" y="12"/>
                  <a:pt x="52" y="12"/>
                  <a:pt x="52" y="12"/>
                </a:cubicBezTo>
                <a:close/>
                <a:moveTo>
                  <a:pt x="70" y="10"/>
                </a:moveTo>
                <a:cubicBezTo>
                  <a:pt x="71" y="10"/>
                  <a:pt x="72" y="10"/>
                  <a:pt x="73" y="11"/>
                </a:cubicBezTo>
                <a:cubicBezTo>
                  <a:pt x="73" y="10"/>
                  <a:pt x="73" y="9"/>
                  <a:pt x="72" y="10"/>
                </a:cubicBezTo>
                <a:cubicBezTo>
                  <a:pt x="73" y="10"/>
                  <a:pt x="72" y="10"/>
                  <a:pt x="70" y="10"/>
                </a:cubicBezTo>
                <a:close/>
                <a:moveTo>
                  <a:pt x="55" y="11"/>
                </a:moveTo>
                <a:cubicBezTo>
                  <a:pt x="56" y="11"/>
                  <a:pt x="56" y="11"/>
                  <a:pt x="56" y="10"/>
                </a:cubicBezTo>
                <a:cubicBezTo>
                  <a:pt x="56" y="10"/>
                  <a:pt x="55" y="10"/>
                  <a:pt x="55" y="11"/>
                </a:cubicBezTo>
                <a:close/>
                <a:moveTo>
                  <a:pt x="58" y="10"/>
                </a:moveTo>
                <a:cubicBezTo>
                  <a:pt x="57" y="10"/>
                  <a:pt x="56" y="11"/>
                  <a:pt x="56" y="11"/>
                </a:cubicBezTo>
                <a:cubicBezTo>
                  <a:pt x="56" y="12"/>
                  <a:pt x="58" y="10"/>
                  <a:pt x="58" y="10"/>
                </a:cubicBezTo>
                <a:close/>
                <a:moveTo>
                  <a:pt x="57" y="9"/>
                </a:moveTo>
                <a:cubicBezTo>
                  <a:pt x="57" y="9"/>
                  <a:pt x="57" y="9"/>
                  <a:pt x="57" y="9"/>
                </a:cubicBezTo>
                <a:cubicBezTo>
                  <a:pt x="56" y="10"/>
                  <a:pt x="55" y="10"/>
                  <a:pt x="54" y="10"/>
                </a:cubicBezTo>
                <a:cubicBezTo>
                  <a:pt x="54" y="11"/>
                  <a:pt x="57" y="10"/>
                  <a:pt x="57" y="9"/>
                </a:cubicBezTo>
                <a:close/>
                <a:moveTo>
                  <a:pt x="54" y="12"/>
                </a:moveTo>
                <a:cubicBezTo>
                  <a:pt x="53" y="12"/>
                  <a:pt x="52" y="14"/>
                  <a:pt x="52" y="14"/>
                </a:cubicBezTo>
                <a:cubicBezTo>
                  <a:pt x="52" y="14"/>
                  <a:pt x="54" y="14"/>
                  <a:pt x="54" y="14"/>
                </a:cubicBezTo>
                <a:cubicBezTo>
                  <a:pt x="54" y="13"/>
                  <a:pt x="56" y="13"/>
                  <a:pt x="54" y="13"/>
                </a:cubicBezTo>
                <a:cubicBezTo>
                  <a:pt x="54" y="13"/>
                  <a:pt x="55" y="11"/>
                  <a:pt x="55" y="11"/>
                </a:cubicBezTo>
                <a:cubicBezTo>
                  <a:pt x="55" y="11"/>
                  <a:pt x="55" y="11"/>
                  <a:pt x="54" y="11"/>
                </a:cubicBezTo>
                <a:cubicBezTo>
                  <a:pt x="55" y="11"/>
                  <a:pt x="55" y="11"/>
                  <a:pt x="54" y="12"/>
                </a:cubicBezTo>
                <a:close/>
                <a:moveTo>
                  <a:pt x="54" y="9"/>
                </a:moveTo>
                <a:cubicBezTo>
                  <a:pt x="55" y="9"/>
                  <a:pt x="56" y="9"/>
                  <a:pt x="57" y="8"/>
                </a:cubicBezTo>
                <a:cubicBezTo>
                  <a:pt x="56" y="8"/>
                  <a:pt x="55" y="9"/>
                  <a:pt x="54" y="9"/>
                </a:cubicBezTo>
                <a:close/>
                <a:moveTo>
                  <a:pt x="57" y="10"/>
                </a:moveTo>
                <a:cubicBezTo>
                  <a:pt x="57" y="10"/>
                  <a:pt x="57" y="10"/>
                  <a:pt x="56" y="10"/>
                </a:cubicBezTo>
                <a:cubicBezTo>
                  <a:pt x="57" y="10"/>
                  <a:pt x="57" y="10"/>
                  <a:pt x="57" y="10"/>
                </a:cubicBezTo>
                <a:close/>
                <a:moveTo>
                  <a:pt x="62" y="9"/>
                </a:moveTo>
                <a:cubicBezTo>
                  <a:pt x="60" y="10"/>
                  <a:pt x="60" y="10"/>
                  <a:pt x="59" y="10"/>
                </a:cubicBezTo>
                <a:cubicBezTo>
                  <a:pt x="57" y="10"/>
                  <a:pt x="55" y="12"/>
                  <a:pt x="55" y="14"/>
                </a:cubicBezTo>
                <a:cubicBezTo>
                  <a:pt x="55" y="13"/>
                  <a:pt x="62" y="11"/>
                  <a:pt x="62" y="9"/>
                </a:cubicBezTo>
                <a:close/>
              </a:path>
            </a:pathLst>
          </a:custGeom>
          <a:solidFill>
            <a:schemeClr val="accent1"/>
          </a:solidFill>
          <a:ln>
            <a:noFill/>
          </a:ln>
        </p:spPr>
        <p:txBody>
          <a:bodyPr/>
          <a:lstStyle/>
          <a:p>
            <a:endParaRPr altLang="en-US" lang="zh-CN"/>
          </a:p>
        </p:txBody>
      </p:sp>
      <p:sp>
        <p:nvSpPr>
          <p:cNvPr id="11" name="Freeform 359"/>
          <p:cNvSpPr>
            <a:spLocks noEditPoints="1"/>
          </p:cNvSpPr>
          <p:nvPr/>
        </p:nvSpPr>
        <p:spPr bwMode="auto">
          <a:xfrm>
            <a:off x="3671888" y="4206649"/>
            <a:ext cx="428625" cy="539750"/>
          </a:xfrm>
          <a:custGeom>
            <a:gdLst>
              <a:gd fmla="*/ 2147483647 w 200" name="T0"/>
              <a:gd fmla="*/ 2147483647 h 252" name="T1"/>
              <a:gd fmla="*/ 2147483647 w 200" name="T2"/>
              <a:gd fmla="*/ 2147483647 h 252" name="T3"/>
              <a:gd fmla="*/ 2147483647 w 200" name="T4"/>
              <a:gd fmla="*/ 2147483647 h 252" name="T5"/>
              <a:gd fmla="*/ 2147483647 w 200" name="T6"/>
              <a:gd fmla="*/ 2147483647 h 252" name="T7"/>
              <a:gd fmla="*/ 2147483647 w 200" name="T8"/>
              <a:gd fmla="*/ 2147483647 h 252" name="T9"/>
              <a:gd fmla="*/ 2147483647 w 200" name="T10"/>
              <a:gd fmla="*/ 2147483647 h 252" name="T11"/>
              <a:gd fmla="*/ 2147483647 w 200" name="T12"/>
              <a:gd fmla="*/ 2147483647 h 252" name="T13"/>
              <a:gd fmla="*/ 2147483647 w 200" name="T14"/>
              <a:gd fmla="*/ 2147483647 h 252" name="T15"/>
              <a:gd fmla="*/ 2147483647 w 200" name="T16"/>
              <a:gd fmla="*/ 2147483647 h 252" name="T17"/>
              <a:gd fmla="*/ 2147483647 w 200" name="T18"/>
              <a:gd fmla="*/ 2147483647 h 252" name="T19"/>
              <a:gd fmla="*/ 2147483647 w 200" name="T20"/>
              <a:gd fmla="*/ 2147483647 h 252" name="T21"/>
              <a:gd fmla="*/ 2147483647 w 200" name="T22"/>
              <a:gd fmla="*/ 2147483647 h 252" name="T23"/>
              <a:gd fmla="*/ 2147483647 w 200" name="T24"/>
              <a:gd fmla="*/ 0 h 252" name="T25"/>
              <a:gd fmla="*/ 2147483647 w 200" name="T26"/>
              <a:gd fmla="*/ 0 h 252" name="T27"/>
              <a:gd fmla="*/ 2147483647 w 200" name="T28"/>
              <a:gd fmla="*/ 2147483647 h 252" name="T29"/>
              <a:gd fmla="*/ 0 w 200" name="T30"/>
              <a:gd fmla="*/ 2147483647 h 252" name="T31"/>
              <a:gd fmla="*/ 2147483647 w 200" name="T32"/>
              <a:gd fmla="*/ 2147483647 h 252" name="T33"/>
              <a:gd fmla="*/ 2147483647 w 200" name="T34"/>
              <a:gd fmla="*/ 2147483647 h 252" name="T35"/>
              <a:gd fmla="*/ 0 w 200" name="T36"/>
              <a:gd fmla="*/ 2147483647 h 252" name="T37"/>
              <a:gd fmla="*/ 0 w 200" name="T38"/>
              <a:gd fmla="*/ 2147483647 h 25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51" w="200">
                <a:moveTo>
                  <a:pt x="163" y="70"/>
                </a:moveTo>
                <a:lnTo>
                  <a:pt x="163" y="252"/>
                </a:lnTo>
                <a:lnTo>
                  <a:pt x="200" y="252"/>
                </a:lnTo>
                <a:lnTo>
                  <a:pt x="200" y="70"/>
                </a:lnTo>
                <a:lnTo>
                  <a:pt x="163" y="70"/>
                </a:lnTo>
                <a:close/>
                <a:moveTo>
                  <a:pt x="109" y="252"/>
                </a:moveTo>
                <a:lnTo>
                  <a:pt x="147" y="252"/>
                </a:lnTo>
                <a:lnTo>
                  <a:pt x="147" y="102"/>
                </a:lnTo>
                <a:lnTo>
                  <a:pt x="109" y="102"/>
                </a:lnTo>
                <a:lnTo>
                  <a:pt x="109" y="252"/>
                </a:lnTo>
                <a:close/>
                <a:moveTo>
                  <a:pt x="53" y="252"/>
                </a:moveTo>
                <a:lnTo>
                  <a:pt x="91" y="252"/>
                </a:lnTo>
                <a:lnTo>
                  <a:pt x="91" y="0"/>
                </a:lnTo>
                <a:lnTo>
                  <a:pt x="53" y="0"/>
                </a:lnTo>
                <a:lnTo>
                  <a:pt x="53" y="252"/>
                </a:lnTo>
                <a:close/>
                <a:moveTo>
                  <a:pt x="0" y="252"/>
                </a:moveTo>
                <a:lnTo>
                  <a:pt x="37" y="252"/>
                </a:lnTo>
                <a:lnTo>
                  <a:pt x="37" y="158"/>
                </a:lnTo>
                <a:lnTo>
                  <a:pt x="0" y="158"/>
                </a:lnTo>
                <a:lnTo>
                  <a:pt x="0" y="252"/>
                </a:lnTo>
                <a:close/>
              </a:path>
            </a:pathLst>
          </a:custGeom>
          <a:solidFill>
            <a:schemeClr val="accent1"/>
          </a:solidFill>
          <a:ln>
            <a:noFill/>
          </a:ln>
        </p:spPr>
        <p:txBody>
          <a:bodyPr/>
          <a:lstStyle/>
          <a:p>
            <a:endParaRPr altLang="en-US" lang="zh-CN"/>
          </a:p>
        </p:txBody>
      </p:sp>
      <p:sp>
        <p:nvSpPr>
          <p:cNvPr id="12" name="Freeform 360"/>
          <p:cNvSpPr>
            <a:spLocks noEditPoints="1"/>
          </p:cNvSpPr>
          <p:nvPr/>
        </p:nvSpPr>
        <p:spPr bwMode="auto">
          <a:xfrm>
            <a:off x="838200" y="4241574"/>
            <a:ext cx="595313" cy="471487"/>
          </a:xfrm>
          <a:custGeom>
            <a:gdLst>
              <a:gd fmla="*/ 0 w 104" name="T0"/>
              <a:gd fmla="*/ 2147483647 h 82" name="T1"/>
              <a:gd fmla="*/ 2147483647 w 104" name="T2"/>
              <a:gd fmla="*/ 2147483647 h 82" name="T3"/>
              <a:gd fmla="*/ 2147483647 w 104" name="T4"/>
              <a:gd fmla="*/ 2147483647 h 82" name="T5"/>
              <a:gd fmla="*/ 2147483647 w 104" name="T6"/>
              <a:gd fmla="*/ 2147483647 h 82" name="T7"/>
              <a:gd fmla="*/ 2147483647 w 104" name="T8"/>
              <a:gd fmla="*/ 2147483647 h 82" name="T9"/>
              <a:gd fmla="*/ 2147483647 w 104" name="T10"/>
              <a:gd fmla="*/ 2147483647 h 82" name="T11"/>
              <a:gd fmla="*/ 2147483647 w 104" name="T12"/>
              <a:gd fmla="*/ 2147483647 h 82" name="T13"/>
              <a:gd fmla="*/ 2147483647 w 104" name="T14"/>
              <a:gd fmla="*/ 2147483647 h 82" name="T15"/>
              <a:gd fmla="*/ 2147483647 w 104" name="T16"/>
              <a:gd fmla="*/ 2147483647 h 82" name="T17"/>
              <a:gd fmla="*/ 2147483647 w 104" name="T18"/>
              <a:gd fmla="*/ 2147483647 h 82" name="T19"/>
              <a:gd fmla="*/ 2147483647 w 104" name="T20"/>
              <a:gd fmla="*/ 2147483647 h 82" name="T21"/>
              <a:gd fmla="*/ 2147483647 w 104" name="T22"/>
              <a:gd fmla="*/ 2147483647 h 82" name="T23"/>
              <a:gd fmla="*/ 2147483647 w 104" name="T24"/>
              <a:gd fmla="*/ 2147483647 h 82" name="T25"/>
              <a:gd fmla="*/ 2147483647 w 104" name="T26"/>
              <a:gd fmla="*/ 2147483647 h 82" name="T27"/>
              <a:gd fmla="*/ 2147483647 w 104" name="T28"/>
              <a:gd fmla="*/ 2147483647 h 82" name="T29"/>
              <a:gd fmla="*/ 2147483647 w 104" name="T30"/>
              <a:gd fmla="*/ 2147483647 h 82" name="T31"/>
              <a:gd fmla="*/ 2147483647 w 104" name="T32"/>
              <a:gd fmla="*/ 2147483647 h 82" name="T33"/>
              <a:gd fmla="*/ 2147483647 w 104" name="T34"/>
              <a:gd fmla="*/ 2147483647 h 82" name="T35"/>
              <a:gd fmla="*/ 2147483647 w 104" name="T36"/>
              <a:gd fmla="*/ 2147483647 h 82" name="T37"/>
              <a:gd fmla="*/ 2147483647 w 104" name="T38"/>
              <a:gd fmla="*/ 2147483647 h 82" name="T39"/>
              <a:gd fmla="*/ 2147483647 w 104" name="T40"/>
              <a:gd fmla="*/ 2147483647 h 82" name="T41"/>
              <a:gd fmla="*/ 2147483647 w 104" name="T42"/>
              <a:gd fmla="*/ 2147483647 h 82" name="T43"/>
              <a:gd fmla="*/ 2147483647 w 104" name="T44"/>
              <a:gd fmla="*/ 2147483647 h 82" name="T45"/>
              <a:gd fmla="*/ 2147483647 w 104" name="T46"/>
              <a:gd fmla="*/ 2147483647 h 82" name="T47"/>
              <a:gd fmla="*/ 2147483647 w 104" name="T48"/>
              <a:gd fmla="*/ 2147483647 h 82" name="T49"/>
              <a:gd fmla="*/ 2147483647 w 104" name="T50"/>
              <a:gd fmla="*/ 2147483647 h 82" name="T51"/>
              <a:gd fmla="*/ 2147483647 w 104" name="T52"/>
              <a:gd fmla="*/ 2147483647 h 82" name="T53"/>
              <a:gd fmla="*/ 2147483647 w 104" name="T54"/>
              <a:gd fmla="*/ 2147483647 h 82" name="T55"/>
              <a:gd fmla="*/ 2147483647 w 104" name="T56"/>
              <a:gd fmla="*/ 2147483647 h 82" name="T57"/>
              <a:gd fmla="*/ 2147483647 w 104" name="T58"/>
              <a:gd fmla="*/ 2147483647 h 82" name="T59"/>
              <a:gd fmla="*/ 2147483647 w 104" name="T60"/>
              <a:gd fmla="*/ 2147483647 h 82" name="T61"/>
              <a:gd fmla="*/ 2147483647 w 104" name="T62"/>
              <a:gd fmla="*/ 2147483647 h 82" name="T63"/>
              <a:gd fmla="*/ 2147483647 w 104" name="T64"/>
              <a:gd fmla="*/ 2147483647 h 82" name="T65"/>
              <a:gd fmla="*/ 2147483647 w 104" name="T66"/>
              <a:gd fmla="*/ 2147483647 h 82" name="T67"/>
              <a:gd fmla="*/ 2147483647 w 104" name="T68"/>
              <a:gd fmla="*/ 2147483647 h 82" name="T69"/>
              <a:gd fmla="*/ 2147483647 w 104" name="T70"/>
              <a:gd fmla="*/ 2147483647 h 82" name="T71"/>
              <a:gd fmla="*/ 2147483647 w 104" name="T72"/>
              <a:gd fmla="*/ 2147483647 h 82" name="T73"/>
              <a:gd fmla="*/ 2147483647 w 104" name="T74"/>
              <a:gd fmla="*/ 2147483647 h 82" name="T75"/>
              <a:gd fmla="*/ 2147483647 w 104" name="T76"/>
              <a:gd fmla="*/ 2147483647 h 82" name="T77"/>
              <a:gd fmla="*/ 2147483647 w 104" name="T78"/>
              <a:gd fmla="*/ 2147483647 h 82" name="T79"/>
              <a:gd fmla="*/ 2147483647 w 104" name="T80"/>
              <a:gd fmla="*/ 2147483647 h 82" name="T81"/>
              <a:gd fmla="*/ 2147483647 w 104" name="T82"/>
              <a:gd fmla="*/ 2147483647 h 82" name="T83"/>
              <a:gd fmla="*/ 2147483647 w 104" name="T84"/>
              <a:gd fmla="*/ 2147483647 h 82" name="T85"/>
              <a:gd fmla="*/ 2147483647 w 104" name="T86"/>
              <a:gd fmla="*/ 2147483647 h 82" name="T87"/>
              <a:gd fmla="*/ 2147483647 w 104" name="T88"/>
              <a:gd fmla="*/ 2147483647 h 82" name="T89"/>
              <a:gd fmla="*/ 2147483647 w 104" name="T90"/>
              <a:gd fmla="*/ 2147483647 h 82" name="T91"/>
              <a:gd fmla="*/ 2147483647 w 104" name="T92"/>
              <a:gd fmla="*/ 2147483647 h 82" name="T93"/>
              <a:gd fmla="*/ 2147483647 w 104" name="T94"/>
              <a:gd fmla="*/ 2147483647 h 82" name="T95"/>
              <a:gd fmla="*/ 2147483647 w 104" name="T96"/>
              <a:gd fmla="*/ 2147483647 h 82" name="T97"/>
              <a:gd fmla="*/ 2147483647 w 104" name="T98"/>
              <a:gd fmla="*/ 2147483647 h 82" name="T99"/>
              <a:gd fmla="*/ 2147483647 w 104" name="T100"/>
              <a:gd fmla="*/ 2147483647 h 82" name="T101"/>
              <a:gd fmla="*/ 2147483647 w 104" name="T102"/>
              <a:gd fmla="*/ 2147483647 h 82" name="T103"/>
              <a:gd fmla="*/ 2147483647 w 104" name="T104"/>
              <a:gd fmla="*/ 2147483647 h 82" name="T105"/>
              <a:gd fmla="*/ 2147483647 w 104" name="T106"/>
              <a:gd fmla="*/ 2147483647 h 82" name="T107"/>
              <a:gd fmla="*/ 2147483647 w 104" name="T108"/>
              <a:gd fmla="*/ 2147483647 h 82" name="T109"/>
              <a:gd fmla="*/ 2147483647 w 104" name="T110"/>
              <a:gd fmla="*/ 2147483647 h 82" name="T111"/>
              <a:gd fmla="*/ 2147483647 w 104" name="T112"/>
              <a:gd fmla="*/ 2147483647 h 82" name="T113"/>
              <a:gd fmla="*/ 2147483647 w 104" name="T114"/>
              <a:gd fmla="*/ 2147483647 h 82" name="T115"/>
              <a:gd fmla="*/ 2147483647 w 104" name="T116"/>
              <a:gd fmla="*/ 2147483647 h 82" name="T117"/>
              <a:gd fmla="*/ 2147483647 w 104" name="T118"/>
              <a:gd fmla="*/ 2147483647 h 82" name="T119"/>
              <a:gd fmla="*/ 2147483647 w 104" name="T120"/>
              <a:gd fmla="*/ 2147483647 h 82" name="T121"/>
              <a:gd fmla="*/ 2147483647 w 104" name="T122"/>
              <a:gd fmla="*/ 2147483647 h 8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82" w="104">
                <a:moveTo>
                  <a:pt x="104" y="76"/>
                </a:moveTo>
                <a:cubicBezTo>
                  <a:pt x="87" y="51"/>
                  <a:pt x="87" y="51"/>
                  <a:pt x="87" y="51"/>
                </a:cubicBezTo>
                <a:cubicBezTo>
                  <a:pt x="86" y="50"/>
                  <a:pt x="86" y="50"/>
                  <a:pt x="86" y="50"/>
                </a:cubicBezTo>
                <a:cubicBezTo>
                  <a:pt x="85" y="50"/>
                  <a:pt x="85" y="49"/>
                  <a:pt x="84" y="49"/>
                </a:cubicBezTo>
                <a:cubicBezTo>
                  <a:pt x="84" y="49"/>
                  <a:pt x="83" y="49"/>
                  <a:pt x="82" y="49"/>
                </a:cubicBezTo>
                <a:cubicBezTo>
                  <a:pt x="82" y="49"/>
                  <a:pt x="82" y="49"/>
                  <a:pt x="82" y="49"/>
                </a:cubicBezTo>
                <a:cubicBezTo>
                  <a:pt x="85" y="48"/>
                  <a:pt x="87" y="46"/>
                  <a:pt x="87" y="44"/>
                </a:cubicBezTo>
                <a:cubicBezTo>
                  <a:pt x="87" y="5"/>
                  <a:pt x="87" y="5"/>
                  <a:pt x="87" y="5"/>
                </a:cubicBezTo>
                <a:cubicBezTo>
                  <a:pt x="87" y="2"/>
                  <a:pt x="84" y="0"/>
                  <a:pt x="82" y="0"/>
                </a:cubicBezTo>
                <a:cubicBezTo>
                  <a:pt x="22" y="0"/>
                  <a:pt x="22" y="0"/>
                  <a:pt x="22" y="0"/>
                </a:cubicBezTo>
                <a:cubicBezTo>
                  <a:pt x="20" y="0"/>
                  <a:pt x="17" y="2"/>
                  <a:pt x="17" y="5"/>
                </a:cubicBezTo>
                <a:cubicBezTo>
                  <a:pt x="17" y="44"/>
                  <a:pt x="17" y="44"/>
                  <a:pt x="17" y="44"/>
                </a:cubicBezTo>
                <a:cubicBezTo>
                  <a:pt x="17" y="46"/>
                  <a:pt x="19" y="48"/>
                  <a:pt x="22" y="49"/>
                </a:cubicBezTo>
                <a:cubicBezTo>
                  <a:pt x="22" y="49"/>
                  <a:pt x="22" y="49"/>
                  <a:pt x="22" y="49"/>
                </a:cubicBezTo>
                <a:cubicBezTo>
                  <a:pt x="21" y="49"/>
                  <a:pt x="20" y="49"/>
                  <a:pt x="20" y="49"/>
                </a:cubicBezTo>
                <a:cubicBezTo>
                  <a:pt x="19" y="49"/>
                  <a:pt x="19" y="50"/>
                  <a:pt x="18" y="50"/>
                </a:cubicBezTo>
                <a:cubicBezTo>
                  <a:pt x="18" y="50"/>
                  <a:pt x="18" y="50"/>
                  <a:pt x="17" y="51"/>
                </a:cubicBezTo>
                <a:cubicBezTo>
                  <a:pt x="0" y="76"/>
                  <a:pt x="0" y="76"/>
                  <a:pt x="0" y="76"/>
                </a:cubicBezTo>
                <a:cubicBezTo>
                  <a:pt x="0" y="77"/>
                  <a:pt x="0" y="78"/>
                  <a:pt x="0" y="78"/>
                </a:cubicBezTo>
                <a:cubicBezTo>
                  <a:pt x="0" y="79"/>
                  <a:pt x="0" y="80"/>
                  <a:pt x="0" y="80"/>
                </a:cubicBezTo>
                <a:cubicBezTo>
                  <a:pt x="1" y="81"/>
                  <a:pt x="1" y="81"/>
                  <a:pt x="2" y="81"/>
                </a:cubicBezTo>
                <a:cubicBezTo>
                  <a:pt x="3" y="81"/>
                  <a:pt x="4" y="82"/>
                  <a:pt x="5" y="82"/>
                </a:cubicBezTo>
                <a:cubicBezTo>
                  <a:pt x="99" y="82"/>
                  <a:pt x="99" y="82"/>
                  <a:pt x="99" y="82"/>
                </a:cubicBezTo>
                <a:cubicBezTo>
                  <a:pt x="101" y="82"/>
                  <a:pt x="101" y="81"/>
                  <a:pt x="102" y="81"/>
                </a:cubicBezTo>
                <a:cubicBezTo>
                  <a:pt x="103" y="81"/>
                  <a:pt x="104" y="81"/>
                  <a:pt x="104" y="80"/>
                </a:cubicBezTo>
                <a:cubicBezTo>
                  <a:pt x="104" y="80"/>
                  <a:pt x="104" y="79"/>
                  <a:pt x="104" y="78"/>
                </a:cubicBezTo>
                <a:cubicBezTo>
                  <a:pt x="104" y="78"/>
                  <a:pt x="104" y="77"/>
                  <a:pt x="104" y="76"/>
                </a:cubicBezTo>
                <a:close/>
                <a:moveTo>
                  <a:pt x="86" y="60"/>
                </a:moveTo>
                <a:cubicBezTo>
                  <a:pt x="86" y="60"/>
                  <a:pt x="87" y="60"/>
                  <a:pt x="87" y="60"/>
                </a:cubicBezTo>
                <a:cubicBezTo>
                  <a:pt x="87" y="61"/>
                  <a:pt x="87" y="61"/>
                  <a:pt x="87" y="61"/>
                </a:cubicBezTo>
                <a:cubicBezTo>
                  <a:pt x="87" y="61"/>
                  <a:pt x="87" y="61"/>
                  <a:pt x="87" y="61"/>
                </a:cubicBezTo>
                <a:cubicBezTo>
                  <a:pt x="87" y="61"/>
                  <a:pt x="87" y="61"/>
                  <a:pt x="87" y="61"/>
                </a:cubicBezTo>
                <a:cubicBezTo>
                  <a:pt x="87" y="61"/>
                  <a:pt x="87" y="62"/>
                  <a:pt x="87" y="62"/>
                </a:cubicBezTo>
                <a:cubicBezTo>
                  <a:pt x="87" y="62"/>
                  <a:pt x="87" y="62"/>
                  <a:pt x="86" y="62"/>
                </a:cubicBezTo>
                <a:cubicBezTo>
                  <a:pt x="82" y="62"/>
                  <a:pt x="82" y="62"/>
                  <a:pt x="82" y="62"/>
                </a:cubicBezTo>
                <a:cubicBezTo>
                  <a:pt x="82" y="62"/>
                  <a:pt x="82" y="62"/>
                  <a:pt x="82" y="62"/>
                </a:cubicBezTo>
                <a:cubicBezTo>
                  <a:pt x="82" y="62"/>
                  <a:pt x="82" y="61"/>
                  <a:pt x="81" y="61"/>
                </a:cubicBezTo>
                <a:cubicBezTo>
                  <a:pt x="81" y="61"/>
                  <a:pt x="81" y="61"/>
                  <a:pt x="81" y="61"/>
                </a:cubicBezTo>
                <a:cubicBezTo>
                  <a:pt x="81" y="61"/>
                  <a:pt x="81" y="61"/>
                  <a:pt x="81" y="61"/>
                </a:cubicBezTo>
                <a:cubicBezTo>
                  <a:pt x="80" y="60"/>
                  <a:pt x="80" y="60"/>
                  <a:pt x="80" y="60"/>
                </a:cubicBezTo>
                <a:cubicBezTo>
                  <a:pt x="80" y="60"/>
                  <a:pt x="80" y="60"/>
                  <a:pt x="80" y="60"/>
                </a:cubicBezTo>
                <a:cubicBezTo>
                  <a:pt x="80" y="59"/>
                  <a:pt x="80" y="59"/>
                  <a:pt x="80" y="59"/>
                </a:cubicBezTo>
                <a:cubicBezTo>
                  <a:pt x="81" y="59"/>
                  <a:pt x="81" y="59"/>
                  <a:pt x="81" y="59"/>
                </a:cubicBezTo>
                <a:cubicBezTo>
                  <a:pt x="81" y="59"/>
                  <a:pt x="81" y="59"/>
                  <a:pt x="81" y="59"/>
                </a:cubicBezTo>
                <a:cubicBezTo>
                  <a:pt x="85" y="59"/>
                  <a:pt x="85" y="59"/>
                  <a:pt x="85" y="59"/>
                </a:cubicBezTo>
                <a:cubicBezTo>
                  <a:pt x="85" y="59"/>
                  <a:pt x="85" y="59"/>
                  <a:pt x="86" y="59"/>
                </a:cubicBezTo>
                <a:cubicBezTo>
                  <a:pt x="86" y="59"/>
                  <a:pt x="86" y="59"/>
                  <a:pt x="86" y="59"/>
                </a:cubicBezTo>
                <a:cubicBezTo>
                  <a:pt x="86" y="59"/>
                  <a:pt x="86" y="59"/>
                  <a:pt x="86" y="60"/>
                </a:cubicBezTo>
                <a:close/>
                <a:moveTo>
                  <a:pt x="85" y="57"/>
                </a:moveTo>
                <a:cubicBezTo>
                  <a:pt x="85" y="57"/>
                  <a:pt x="85" y="57"/>
                  <a:pt x="85" y="57"/>
                </a:cubicBezTo>
                <a:cubicBezTo>
                  <a:pt x="86" y="58"/>
                  <a:pt x="86" y="58"/>
                  <a:pt x="86" y="58"/>
                </a:cubicBezTo>
                <a:cubicBezTo>
                  <a:pt x="86" y="58"/>
                  <a:pt x="86" y="58"/>
                  <a:pt x="86" y="58"/>
                </a:cubicBezTo>
                <a:cubicBezTo>
                  <a:pt x="86" y="58"/>
                  <a:pt x="86" y="58"/>
                  <a:pt x="86" y="59"/>
                </a:cubicBezTo>
                <a:cubicBezTo>
                  <a:pt x="85" y="59"/>
                  <a:pt x="85" y="59"/>
                  <a:pt x="85" y="59"/>
                </a:cubicBezTo>
                <a:cubicBezTo>
                  <a:pt x="85" y="59"/>
                  <a:pt x="85" y="59"/>
                  <a:pt x="85" y="59"/>
                </a:cubicBezTo>
                <a:cubicBezTo>
                  <a:pt x="81" y="59"/>
                  <a:pt x="81" y="59"/>
                  <a:pt x="81" y="59"/>
                </a:cubicBezTo>
                <a:cubicBezTo>
                  <a:pt x="81" y="59"/>
                  <a:pt x="81" y="59"/>
                  <a:pt x="80" y="59"/>
                </a:cubicBezTo>
                <a:cubicBezTo>
                  <a:pt x="80" y="59"/>
                  <a:pt x="80" y="59"/>
                  <a:pt x="80" y="59"/>
                </a:cubicBezTo>
                <a:cubicBezTo>
                  <a:pt x="80" y="58"/>
                  <a:pt x="80" y="58"/>
                  <a:pt x="80" y="58"/>
                </a:cubicBezTo>
                <a:cubicBezTo>
                  <a:pt x="80" y="58"/>
                  <a:pt x="80" y="58"/>
                  <a:pt x="80" y="58"/>
                </a:cubicBezTo>
                <a:cubicBezTo>
                  <a:pt x="79" y="57"/>
                  <a:pt x="79" y="57"/>
                  <a:pt x="79" y="57"/>
                </a:cubicBezTo>
                <a:cubicBezTo>
                  <a:pt x="79" y="57"/>
                  <a:pt x="79" y="57"/>
                  <a:pt x="79" y="57"/>
                </a:cubicBezTo>
                <a:cubicBezTo>
                  <a:pt x="79" y="57"/>
                  <a:pt x="79" y="57"/>
                  <a:pt x="79" y="57"/>
                </a:cubicBezTo>
                <a:cubicBezTo>
                  <a:pt x="79" y="57"/>
                  <a:pt x="79" y="57"/>
                  <a:pt x="79" y="57"/>
                </a:cubicBezTo>
                <a:cubicBezTo>
                  <a:pt x="80" y="56"/>
                  <a:pt x="80" y="56"/>
                  <a:pt x="80" y="56"/>
                </a:cubicBezTo>
                <a:cubicBezTo>
                  <a:pt x="84" y="56"/>
                  <a:pt x="84" y="56"/>
                  <a:pt x="84" y="56"/>
                </a:cubicBezTo>
                <a:cubicBezTo>
                  <a:pt x="84" y="56"/>
                  <a:pt x="84" y="56"/>
                  <a:pt x="84" y="57"/>
                </a:cubicBezTo>
                <a:cubicBezTo>
                  <a:pt x="84" y="57"/>
                  <a:pt x="84" y="57"/>
                  <a:pt x="85" y="57"/>
                </a:cubicBezTo>
                <a:cubicBezTo>
                  <a:pt x="85" y="57"/>
                  <a:pt x="85" y="57"/>
                  <a:pt x="85" y="57"/>
                </a:cubicBezTo>
                <a:close/>
                <a:moveTo>
                  <a:pt x="83" y="54"/>
                </a:moveTo>
                <a:cubicBezTo>
                  <a:pt x="84" y="54"/>
                  <a:pt x="84" y="54"/>
                  <a:pt x="84" y="55"/>
                </a:cubicBezTo>
                <a:cubicBezTo>
                  <a:pt x="84" y="56"/>
                  <a:pt x="84" y="56"/>
                  <a:pt x="84" y="56"/>
                </a:cubicBezTo>
                <a:cubicBezTo>
                  <a:pt x="84" y="56"/>
                  <a:pt x="84" y="56"/>
                  <a:pt x="84" y="56"/>
                </a:cubicBezTo>
                <a:cubicBezTo>
                  <a:pt x="84" y="56"/>
                  <a:pt x="84" y="56"/>
                  <a:pt x="84" y="56"/>
                </a:cubicBezTo>
                <a:cubicBezTo>
                  <a:pt x="84" y="56"/>
                  <a:pt x="84" y="56"/>
                  <a:pt x="84" y="56"/>
                </a:cubicBezTo>
                <a:cubicBezTo>
                  <a:pt x="84" y="56"/>
                  <a:pt x="84" y="56"/>
                  <a:pt x="83" y="56"/>
                </a:cubicBezTo>
                <a:cubicBezTo>
                  <a:pt x="80" y="56"/>
                  <a:pt x="80" y="56"/>
                  <a:pt x="80" y="56"/>
                </a:cubicBezTo>
                <a:cubicBezTo>
                  <a:pt x="80" y="56"/>
                  <a:pt x="79" y="56"/>
                  <a:pt x="79" y="56"/>
                </a:cubicBezTo>
                <a:cubicBezTo>
                  <a:pt x="79" y="56"/>
                  <a:pt x="79" y="56"/>
                  <a:pt x="79" y="56"/>
                </a:cubicBezTo>
                <a:cubicBezTo>
                  <a:pt x="79" y="56"/>
                  <a:pt x="79" y="56"/>
                  <a:pt x="79" y="56"/>
                </a:cubicBezTo>
                <a:cubicBezTo>
                  <a:pt x="78" y="56"/>
                  <a:pt x="78" y="56"/>
                  <a:pt x="78" y="56"/>
                </a:cubicBezTo>
                <a:cubicBezTo>
                  <a:pt x="78" y="55"/>
                  <a:pt x="78" y="55"/>
                  <a:pt x="78" y="55"/>
                </a:cubicBezTo>
                <a:cubicBezTo>
                  <a:pt x="78" y="54"/>
                  <a:pt x="78" y="54"/>
                  <a:pt x="78" y="54"/>
                </a:cubicBezTo>
                <a:cubicBezTo>
                  <a:pt x="78" y="54"/>
                  <a:pt x="78" y="54"/>
                  <a:pt x="78" y="54"/>
                </a:cubicBezTo>
                <a:cubicBezTo>
                  <a:pt x="78" y="54"/>
                  <a:pt x="78" y="54"/>
                  <a:pt x="78" y="54"/>
                </a:cubicBezTo>
                <a:cubicBezTo>
                  <a:pt x="78" y="54"/>
                  <a:pt x="79" y="54"/>
                  <a:pt x="79" y="54"/>
                </a:cubicBezTo>
                <a:cubicBezTo>
                  <a:pt x="82" y="54"/>
                  <a:pt x="82" y="54"/>
                  <a:pt x="82" y="54"/>
                </a:cubicBezTo>
                <a:cubicBezTo>
                  <a:pt x="82" y="54"/>
                  <a:pt x="83" y="54"/>
                  <a:pt x="83" y="54"/>
                </a:cubicBezTo>
                <a:cubicBezTo>
                  <a:pt x="83" y="54"/>
                  <a:pt x="83" y="54"/>
                  <a:pt x="83" y="54"/>
                </a:cubicBezTo>
                <a:cubicBezTo>
                  <a:pt x="83" y="54"/>
                  <a:pt x="83" y="54"/>
                  <a:pt x="83" y="54"/>
                </a:cubicBezTo>
                <a:close/>
                <a:moveTo>
                  <a:pt x="52" y="52"/>
                </a:moveTo>
                <a:cubicBezTo>
                  <a:pt x="52" y="52"/>
                  <a:pt x="53" y="52"/>
                  <a:pt x="53" y="52"/>
                </a:cubicBezTo>
                <a:cubicBezTo>
                  <a:pt x="53" y="52"/>
                  <a:pt x="53" y="52"/>
                  <a:pt x="53" y="52"/>
                </a:cubicBezTo>
                <a:cubicBezTo>
                  <a:pt x="53" y="52"/>
                  <a:pt x="53" y="52"/>
                  <a:pt x="53" y="52"/>
                </a:cubicBezTo>
                <a:cubicBezTo>
                  <a:pt x="57" y="52"/>
                  <a:pt x="57" y="52"/>
                  <a:pt x="57" y="52"/>
                </a:cubicBezTo>
                <a:cubicBezTo>
                  <a:pt x="57" y="52"/>
                  <a:pt x="57" y="52"/>
                  <a:pt x="57" y="52"/>
                </a:cubicBezTo>
                <a:cubicBezTo>
                  <a:pt x="57" y="52"/>
                  <a:pt x="57" y="52"/>
                  <a:pt x="58" y="52"/>
                </a:cubicBezTo>
                <a:cubicBezTo>
                  <a:pt x="58" y="52"/>
                  <a:pt x="58" y="52"/>
                  <a:pt x="58" y="52"/>
                </a:cubicBezTo>
                <a:cubicBezTo>
                  <a:pt x="58" y="52"/>
                  <a:pt x="58" y="52"/>
                  <a:pt x="58" y="52"/>
                </a:cubicBezTo>
                <a:cubicBezTo>
                  <a:pt x="58" y="53"/>
                  <a:pt x="58" y="53"/>
                  <a:pt x="58" y="53"/>
                </a:cubicBezTo>
                <a:cubicBezTo>
                  <a:pt x="58" y="53"/>
                  <a:pt x="58" y="53"/>
                  <a:pt x="58" y="53"/>
                </a:cubicBezTo>
                <a:cubicBezTo>
                  <a:pt x="58" y="53"/>
                  <a:pt x="58" y="53"/>
                  <a:pt x="58" y="53"/>
                </a:cubicBezTo>
                <a:cubicBezTo>
                  <a:pt x="58" y="54"/>
                  <a:pt x="57" y="54"/>
                  <a:pt x="57" y="54"/>
                </a:cubicBezTo>
                <a:cubicBezTo>
                  <a:pt x="57" y="54"/>
                  <a:pt x="57" y="54"/>
                  <a:pt x="57" y="54"/>
                </a:cubicBezTo>
                <a:cubicBezTo>
                  <a:pt x="53" y="54"/>
                  <a:pt x="53" y="54"/>
                  <a:pt x="53" y="54"/>
                </a:cubicBezTo>
                <a:cubicBezTo>
                  <a:pt x="53" y="54"/>
                  <a:pt x="53" y="54"/>
                  <a:pt x="53" y="54"/>
                </a:cubicBezTo>
                <a:cubicBezTo>
                  <a:pt x="53" y="54"/>
                  <a:pt x="53" y="54"/>
                  <a:pt x="53" y="53"/>
                </a:cubicBezTo>
                <a:cubicBezTo>
                  <a:pt x="53" y="53"/>
                  <a:pt x="52" y="53"/>
                  <a:pt x="52" y="53"/>
                </a:cubicBezTo>
                <a:cubicBezTo>
                  <a:pt x="52" y="53"/>
                  <a:pt x="52" y="53"/>
                  <a:pt x="52" y="53"/>
                </a:cubicBezTo>
                <a:cubicBezTo>
                  <a:pt x="52" y="52"/>
                  <a:pt x="52" y="52"/>
                  <a:pt x="52" y="52"/>
                </a:cubicBezTo>
                <a:cubicBezTo>
                  <a:pt x="52" y="52"/>
                  <a:pt x="52" y="52"/>
                  <a:pt x="52" y="52"/>
                </a:cubicBezTo>
                <a:close/>
                <a:moveTo>
                  <a:pt x="52" y="51"/>
                </a:moveTo>
                <a:cubicBezTo>
                  <a:pt x="52" y="50"/>
                  <a:pt x="52" y="50"/>
                  <a:pt x="52" y="50"/>
                </a:cubicBezTo>
                <a:cubicBezTo>
                  <a:pt x="52" y="50"/>
                  <a:pt x="52" y="50"/>
                  <a:pt x="52" y="50"/>
                </a:cubicBezTo>
                <a:cubicBezTo>
                  <a:pt x="52" y="50"/>
                  <a:pt x="53" y="50"/>
                  <a:pt x="53" y="50"/>
                </a:cubicBezTo>
                <a:cubicBezTo>
                  <a:pt x="53" y="50"/>
                  <a:pt x="53" y="50"/>
                  <a:pt x="53" y="50"/>
                </a:cubicBezTo>
                <a:cubicBezTo>
                  <a:pt x="53" y="50"/>
                  <a:pt x="53" y="50"/>
                  <a:pt x="53" y="50"/>
                </a:cubicBezTo>
                <a:cubicBezTo>
                  <a:pt x="57" y="50"/>
                  <a:pt x="57" y="50"/>
                  <a:pt x="57" y="50"/>
                </a:cubicBezTo>
                <a:cubicBezTo>
                  <a:pt x="57" y="50"/>
                  <a:pt x="57" y="50"/>
                  <a:pt x="57" y="50"/>
                </a:cubicBezTo>
                <a:cubicBezTo>
                  <a:pt x="57" y="50"/>
                  <a:pt x="57" y="50"/>
                  <a:pt x="57" y="50"/>
                </a:cubicBezTo>
                <a:cubicBezTo>
                  <a:pt x="57" y="50"/>
                  <a:pt x="57" y="50"/>
                  <a:pt x="58" y="50"/>
                </a:cubicBezTo>
                <a:cubicBezTo>
                  <a:pt x="58" y="50"/>
                  <a:pt x="58" y="50"/>
                  <a:pt x="58" y="50"/>
                </a:cubicBezTo>
                <a:cubicBezTo>
                  <a:pt x="58" y="51"/>
                  <a:pt x="58" y="51"/>
                  <a:pt x="58" y="51"/>
                </a:cubicBezTo>
                <a:cubicBezTo>
                  <a:pt x="58" y="51"/>
                  <a:pt x="58" y="51"/>
                  <a:pt x="58" y="51"/>
                </a:cubicBezTo>
                <a:cubicBezTo>
                  <a:pt x="58" y="51"/>
                  <a:pt x="58" y="51"/>
                  <a:pt x="57" y="51"/>
                </a:cubicBezTo>
                <a:cubicBezTo>
                  <a:pt x="57" y="51"/>
                  <a:pt x="57" y="51"/>
                  <a:pt x="57" y="51"/>
                </a:cubicBezTo>
                <a:cubicBezTo>
                  <a:pt x="57" y="51"/>
                  <a:pt x="57" y="51"/>
                  <a:pt x="57" y="51"/>
                </a:cubicBezTo>
                <a:cubicBezTo>
                  <a:pt x="53" y="51"/>
                  <a:pt x="53" y="51"/>
                  <a:pt x="53" y="51"/>
                </a:cubicBezTo>
                <a:cubicBezTo>
                  <a:pt x="53" y="51"/>
                  <a:pt x="53" y="51"/>
                  <a:pt x="53" y="51"/>
                </a:cubicBezTo>
                <a:cubicBezTo>
                  <a:pt x="53" y="51"/>
                  <a:pt x="53" y="51"/>
                  <a:pt x="53" y="51"/>
                </a:cubicBezTo>
                <a:cubicBezTo>
                  <a:pt x="53" y="51"/>
                  <a:pt x="52" y="51"/>
                  <a:pt x="52" y="51"/>
                </a:cubicBezTo>
                <a:cubicBezTo>
                  <a:pt x="52" y="51"/>
                  <a:pt x="52" y="51"/>
                  <a:pt x="52" y="51"/>
                </a:cubicBezTo>
                <a:close/>
                <a:moveTo>
                  <a:pt x="52" y="54"/>
                </a:moveTo>
                <a:cubicBezTo>
                  <a:pt x="52" y="54"/>
                  <a:pt x="53" y="54"/>
                  <a:pt x="53" y="54"/>
                </a:cubicBezTo>
                <a:cubicBezTo>
                  <a:pt x="53" y="54"/>
                  <a:pt x="53" y="54"/>
                  <a:pt x="53" y="54"/>
                </a:cubicBezTo>
                <a:cubicBezTo>
                  <a:pt x="53" y="54"/>
                  <a:pt x="53" y="54"/>
                  <a:pt x="53" y="54"/>
                </a:cubicBezTo>
                <a:cubicBezTo>
                  <a:pt x="57" y="54"/>
                  <a:pt x="57" y="54"/>
                  <a:pt x="57" y="54"/>
                </a:cubicBezTo>
                <a:cubicBezTo>
                  <a:pt x="57" y="54"/>
                  <a:pt x="57" y="54"/>
                  <a:pt x="57" y="54"/>
                </a:cubicBezTo>
                <a:cubicBezTo>
                  <a:pt x="58" y="54"/>
                  <a:pt x="58" y="54"/>
                  <a:pt x="58" y="54"/>
                </a:cubicBezTo>
                <a:cubicBezTo>
                  <a:pt x="58" y="54"/>
                  <a:pt x="58" y="54"/>
                  <a:pt x="58" y="54"/>
                </a:cubicBezTo>
                <a:cubicBezTo>
                  <a:pt x="58" y="54"/>
                  <a:pt x="58" y="54"/>
                  <a:pt x="58" y="55"/>
                </a:cubicBezTo>
                <a:cubicBezTo>
                  <a:pt x="58" y="56"/>
                  <a:pt x="58" y="56"/>
                  <a:pt x="58" y="56"/>
                </a:cubicBezTo>
                <a:cubicBezTo>
                  <a:pt x="58" y="56"/>
                  <a:pt x="58" y="56"/>
                  <a:pt x="58" y="56"/>
                </a:cubicBezTo>
                <a:cubicBezTo>
                  <a:pt x="58" y="56"/>
                  <a:pt x="58" y="56"/>
                  <a:pt x="58" y="56"/>
                </a:cubicBezTo>
                <a:cubicBezTo>
                  <a:pt x="58" y="56"/>
                  <a:pt x="58" y="56"/>
                  <a:pt x="58" y="56"/>
                </a:cubicBezTo>
                <a:cubicBezTo>
                  <a:pt x="57" y="56"/>
                  <a:pt x="57" y="56"/>
                  <a:pt x="57" y="56"/>
                </a:cubicBezTo>
                <a:cubicBezTo>
                  <a:pt x="53" y="56"/>
                  <a:pt x="53" y="56"/>
                  <a:pt x="53" y="56"/>
                </a:cubicBezTo>
                <a:cubicBezTo>
                  <a:pt x="53" y="56"/>
                  <a:pt x="53" y="56"/>
                  <a:pt x="53" y="56"/>
                </a:cubicBezTo>
                <a:cubicBezTo>
                  <a:pt x="53" y="56"/>
                  <a:pt x="53" y="56"/>
                  <a:pt x="53" y="56"/>
                </a:cubicBezTo>
                <a:cubicBezTo>
                  <a:pt x="53" y="56"/>
                  <a:pt x="52" y="56"/>
                  <a:pt x="52" y="56"/>
                </a:cubicBezTo>
                <a:cubicBezTo>
                  <a:pt x="52" y="56"/>
                  <a:pt x="52" y="56"/>
                  <a:pt x="52" y="56"/>
                </a:cubicBezTo>
                <a:cubicBezTo>
                  <a:pt x="52" y="55"/>
                  <a:pt x="52" y="55"/>
                  <a:pt x="52" y="55"/>
                </a:cubicBezTo>
                <a:cubicBezTo>
                  <a:pt x="52" y="54"/>
                  <a:pt x="52" y="54"/>
                  <a:pt x="52" y="54"/>
                </a:cubicBezTo>
                <a:close/>
                <a:moveTo>
                  <a:pt x="52" y="57"/>
                </a:moveTo>
                <a:cubicBezTo>
                  <a:pt x="52" y="57"/>
                  <a:pt x="53" y="57"/>
                  <a:pt x="53" y="57"/>
                </a:cubicBezTo>
                <a:cubicBezTo>
                  <a:pt x="53" y="57"/>
                  <a:pt x="53" y="57"/>
                  <a:pt x="53" y="57"/>
                </a:cubicBezTo>
                <a:cubicBezTo>
                  <a:pt x="53" y="56"/>
                  <a:pt x="53" y="56"/>
                  <a:pt x="53" y="56"/>
                </a:cubicBezTo>
                <a:cubicBezTo>
                  <a:pt x="57" y="56"/>
                  <a:pt x="57" y="56"/>
                  <a:pt x="57" y="56"/>
                </a:cubicBezTo>
                <a:cubicBezTo>
                  <a:pt x="57" y="56"/>
                  <a:pt x="58" y="56"/>
                  <a:pt x="58" y="57"/>
                </a:cubicBezTo>
                <a:cubicBezTo>
                  <a:pt x="58" y="57"/>
                  <a:pt x="58" y="57"/>
                  <a:pt x="58" y="57"/>
                </a:cubicBezTo>
                <a:cubicBezTo>
                  <a:pt x="58" y="57"/>
                  <a:pt x="58" y="57"/>
                  <a:pt x="58" y="57"/>
                </a:cubicBezTo>
                <a:cubicBezTo>
                  <a:pt x="58" y="57"/>
                  <a:pt x="58" y="57"/>
                  <a:pt x="58" y="57"/>
                </a:cubicBezTo>
                <a:cubicBezTo>
                  <a:pt x="58" y="58"/>
                  <a:pt x="58" y="58"/>
                  <a:pt x="58" y="58"/>
                </a:cubicBezTo>
                <a:cubicBezTo>
                  <a:pt x="58" y="58"/>
                  <a:pt x="58" y="58"/>
                  <a:pt x="58" y="58"/>
                </a:cubicBezTo>
                <a:cubicBezTo>
                  <a:pt x="58" y="58"/>
                  <a:pt x="58" y="58"/>
                  <a:pt x="58" y="59"/>
                </a:cubicBezTo>
                <a:cubicBezTo>
                  <a:pt x="58" y="59"/>
                  <a:pt x="58" y="59"/>
                  <a:pt x="58" y="59"/>
                </a:cubicBezTo>
                <a:cubicBezTo>
                  <a:pt x="58" y="59"/>
                  <a:pt x="58" y="59"/>
                  <a:pt x="57" y="59"/>
                </a:cubicBezTo>
                <a:cubicBezTo>
                  <a:pt x="54" y="59"/>
                  <a:pt x="54" y="59"/>
                  <a:pt x="54" y="59"/>
                </a:cubicBezTo>
                <a:cubicBezTo>
                  <a:pt x="53" y="59"/>
                  <a:pt x="53" y="59"/>
                  <a:pt x="53" y="59"/>
                </a:cubicBezTo>
                <a:cubicBezTo>
                  <a:pt x="53" y="59"/>
                  <a:pt x="53" y="59"/>
                  <a:pt x="53" y="59"/>
                </a:cubicBezTo>
                <a:cubicBezTo>
                  <a:pt x="53" y="58"/>
                  <a:pt x="53" y="58"/>
                  <a:pt x="52" y="58"/>
                </a:cubicBezTo>
                <a:cubicBezTo>
                  <a:pt x="52" y="58"/>
                  <a:pt x="52" y="58"/>
                  <a:pt x="52" y="58"/>
                </a:cubicBezTo>
                <a:cubicBezTo>
                  <a:pt x="52" y="57"/>
                  <a:pt x="52" y="57"/>
                  <a:pt x="52" y="57"/>
                </a:cubicBezTo>
                <a:cubicBezTo>
                  <a:pt x="52" y="57"/>
                  <a:pt x="52" y="57"/>
                  <a:pt x="52" y="57"/>
                </a:cubicBezTo>
                <a:close/>
                <a:moveTo>
                  <a:pt x="77" y="51"/>
                </a:moveTo>
                <a:cubicBezTo>
                  <a:pt x="77" y="51"/>
                  <a:pt x="76" y="51"/>
                  <a:pt x="76" y="51"/>
                </a:cubicBezTo>
                <a:cubicBezTo>
                  <a:pt x="76" y="51"/>
                  <a:pt x="76" y="51"/>
                  <a:pt x="76" y="51"/>
                </a:cubicBezTo>
                <a:cubicBezTo>
                  <a:pt x="76" y="50"/>
                  <a:pt x="76" y="50"/>
                  <a:pt x="76" y="50"/>
                </a:cubicBezTo>
                <a:cubicBezTo>
                  <a:pt x="76" y="50"/>
                  <a:pt x="76" y="50"/>
                  <a:pt x="76" y="50"/>
                </a:cubicBezTo>
                <a:cubicBezTo>
                  <a:pt x="76" y="50"/>
                  <a:pt x="76" y="50"/>
                  <a:pt x="76" y="50"/>
                </a:cubicBezTo>
                <a:cubicBezTo>
                  <a:pt x="76" y="50"/>
                  <a:pt x="76" y="50"/>
                  <a:pt x="76" y="50"/>
                </a:cubicBezTo>
                <a:cubicBezTo>
                  <a:pt x="76" y="50"/>
                  <a:pt x="76" y="50"/>
                  <a:pt x="77" y="50"/>
                </a:cubicBezTo>
                <a:cubicBezTo>
                  <a:pt x="80" y="50"/>
                  <a:pt x="80" y="50"/>
                  <a:pt x="80" y="50"/>
                </a:cubicBezTo>
                <a:cubicBezTo>
                  <a:pt x="80" y="50"/>
                  <a:pt x="80" y="50"/>
                  <a:pt x="80" y="50"/>
                </a:cubicBezTo>
                <a:cubicBezTo>
                  <a:pt x="80" y="50"/>
                  <a:pt x="81" y="50"/>
                  <a:pt x="81" y="50"/>
                </a:cubicBezTo>
                <a:cubicBezTo>
                  <a:pt x="81" y="50"/>
                  <a:pt x="81" y="50"/>
                  <a:pt x="81" y="50"/>
                </a:cubicBezTo>
                <a:cubicBezTo>
                  <a:pt x="81" y="50"/>
                  <a:pt x="81" y="50"/>
                  <a:pt x="81" y="50"/>
                </a:cubicBezTo>
                <a:cubicBezTo>
                  <a:pt x="82" y="51"/>
                  <a:pt x="82" y="51"/>
                  <a:pt x="82" y="51"/>
                </a:cubicBezTo>
                <a:cubicBezTo>
                  <a:pt x="82" y="51"/>
                  <a:pt x="82" y="51"/>
                  <a:pt x="82" y="51"/>
                </a:cubicBezTo>
                <a:cubicBezTo>
                  <a:pt x="82" y="51"/>
                  <a:pt x="82" y="51"/>
                  <a:pt x="81" y="51"/>
                </a:cubicBezTo>
                <a:cubicBezTo>
                  <a:pt x="81" y="51"/>
                  <a:pt x="81" y="51"/>
                  <a:pt x="81" y="51"/>
                </a:cubicBezTo>
                <a:cubicBezTo>
                  <a:pt x="81" y="51"/>
                  <a:pt x="81" y="51"/>
                  <a:pt x="81" y="51"/>
                </a:cubicBezTo>
                <a:cubicBezTo>
                  <a:pt x="77" y="51"/>
                  <a:pt x="77" y="51"/>
                  <a:pt x="77" y="51"/>
                </a:cubicBezTo>
                <a:cubicBezTo>
                  <a:pt x="77" y="51"/>
                  <a:pt x="77" y="51"/>
                  <a:pt x="77" y="51"/>
                </a:cubicBezTo>
                <a:cubicBezTo>
                  <a:pt x="77" y="51"/>
                  <a:pt x="77" y="51"/>
                  <a:pt x="77" y="51"/>
                </a:cubicBezTo>
                <a:close/>
                <a:moveTo>
                  <a:pt x="77" y="54"/>
                </a:moveTo>
                <a:cubicBezTo>
                  <a:pt x="77" y="54"/>
                  <a:pt x="77" y="54"/>
                  <a:pt x="77" y="54"/>
                </a:cubicBezTo>
                <a:cubicBezTo>
                  <a:pt x="77" y="54"/>
                  <a:pt x="77" y="54"/>
                  <a:pt x="77" y="55"/>
                </a:cubicBezTo>
                <a:cubicBezTo>
                  <a:pt x="78" y="56"/>
                  <a:pt x="78" y="56"/>
                  <a:pt x="78" y="56"/>
                </a:cubicBezTo>
                <a:cubicBezTo>
                  <a:pt x="78" y="56"/>
                  <a:pt x="78" y="56"/>
                  <a:pt x="78" y="56"/>
                </a:cubicBezTo>
                <a:cubicBezTo>
                  <a:pt x="78" y="56"/>
                  <a:pt x="78" y="56"/>
                  <a:pt x="78" y="56"/>
                </a:cubicBezTo>
                <a:cubicBezTo>
                  <a:pt x="77" y="56"/>
                  <a:pt x="77" y="56"/>
                  <a:pt x="77" y="56"/>
                </a:cubicBezTo>
                <a:cubicBezTo>
                  <a:pt x="77" y="56"/>
                  <a:pt x="77" y="56"/>
                  <a:pt x="77" y="56"/>
                </a:cubicBezTo>
                <a:cubicBezTo>
                  <a:pt x="73" y="56"/>
                  <a:pt x="73" y="56"/>
                  <a:pt x="73" y="56"/>
                </a:cubicBezTo>
                <a:cubicBezTo>
                  <a:pt x="73" y="56"/>
                  <a:pt x="73" y="56"/>
                  <a:pt x="73" y="56"/>
                </a:cubicBezTo>
                <a:cubicBezTo>
                  <a:pt x="73" y="56"/>
                  <a:pt x="72" y="56"/>
                  <a:pt x="72" y="56"/>
                </a:cubicBezTo>
                <a:cubicBezTo>
                  <a:pt x="72" y="56"/>
                  <a:pt x="72" y="56"/>
                  <a:pt x="72" y="56"/>
                </a:cubicBezTo>
                <a:cubicBezTo>
                  <a:pt x="72" y="56"/>
                  <a:pt x="72" y="56"/>
                  <a:pt x="72" y="56"/>
                </a:cubicBezTo>
                <a:cubicBezTo>
                  <a:pt x="71" y="55"/>
                  <a:pt x="71" y="55"/>
                  <a:pt x="71" y="55"/>
                </a:cubicBezTo>
                <a:cubicBezTo>
                  <a:pt x="71" y="54"/>
                  <a:pt x="71" y="54"/>
                  <a:pt x="72" y="54"/>
                </a:cubicBezTo>
                <a:cubicBezTo>
                  <a:pt x="72" y="54"/>
                  <a:pt x="72" y="54"/>
                  <a:pt x="72" y="54"/>
                </a:cubicBezTo>
                <a:cubicBezTo>
                  <a:pt x="72" y="54"/>
                  <a:pt x="72" y="54"/>
                  <a:pt x="72" y="54"/>
                </a:cubicBezTo>
                <a:cubicBezTo>
                  <a:pt x="72" y="54"/>
                  <a:pt x="72" y="54"/>
                  <a:pt x="72" y="54"/>
                </a:cubicBezTo>
                <a:cubicBezTo>
                  <a:pt x="76" y="54"/>
                  <a:pt x="76" y="54"/>
                  <a:pt x="76" y="54"/>
                </a:cubicBezTo>
                <a:cubicBezTo>
                  <a:pt x="76" y="54"/>
                  <a:pt x="76" y="54"/>
                  <a:pt x="76" y="54"/>
                </a:cubicBezTo>
                <a:cubicBezTo>
                  <a:pt x="77" y="54"/>
                  <a:pt x="77" y="54"/>
                  <a:pt x="77" y="54"/>
                </a:cubicBezTo>
                <a:close/>
                <a:moveTo>
                  <a:pt x="76" y="52"/>
                </a:moveTo>
                <a:cubicBezTo>
                  <a:pt x="76" y="52"/>
                  <a:pt x="76" y="52"/>
                  <a:pt x="76" y="52"/>
                </a:cubicBezTo>
                <a:cubicBezTo>
                  <a:pt x="77" y="53"/>
                  <a:pt x="77" y="53"/>
                  <a:pt x="77" y="53"/>
                </a:cubicBezTo>
                <a:cubicBezTo>
                  <a:pt x="77" y="53"/>
                  <a:pt x="77" y="53"/>
                  <a:pt x="77" y="53"/>
                </a:cubicBezTo>
                <a:cubicBezTo>
                  <a:pt x="77" y="53"/>
                  <a:pt x="77" y="53"/>
                  <a:pt x="76" y="53"/>
                </a:cubicBezTo>
                <a:cubicBezTo>
                  <a:pt x="76" y="54"/>
                  <a:pt x="76" y="54"/>
                  <a:pt x="76" y="54"/>
                </a:cubicBezTo>
                <a:cubicBezTo>
                  <a:pt x="76" y="54"/>
                  <a:pt x="76" y="54"/>
                  <a:pt x="76" y="54"/>
                </a:cubicBezTo>
                <a:cubicBezTo>
                  <a:pt x="72" y="54"/>
                  <a:pt x="72" y="54"/>
                  <a:pt x="72" y="54"/>
                </a:cubicBezTo>
                <a:cubicBezTo>
                  <a:pt x="72" y="54"/>
                  <a:pt x="72" y="54"/>
                  <a:pt x="72" y="54"/>
                </a:cubicBezTo>
                <a:cubicBezTo>
                  <a:pt x="72" y="54"/>
                  <a:pt x="72" y="54"/>
                  <a:pt x="71" y="53"/>
                </a:cubicBezTo>
                <a:cubicBezTo>
                  <a:pt x="71" y="53"/>
                  <a:pt x="71" y="53"/>
                  <a:pt x="71" y="53"/>
                </a:cubicBezTo>
                <a:cubicBezTo>
                  <a:pt x="71" y="53"/>
                  <a:pt x="71" y="53"/>
                  <a:pt x="71" y="53"/>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2" y="52"/>
                </a:cubicBezTo>
                <a:cubicBezTo>
                  <a:pt x="75" y="52"/>
                  <a:pt x="75" y="52"/>
                  <a:pt x="75" y="52"/>
                </a:cubicBezTo>
                <a:cubicBezTo>
                  <a:pt x="75" y="52"/>
                  <a:pt x="75" y="52"/>
                  <a:pt x="75" y="52"/>
                </a:cubicBezTo>
                <a:cubicBezTo>
                  <a:pt x="76" y="52"/>
                  <a:pt x="76" y="52"/>
                  <a:pt x="76" y="52"/>
                </a:cubicBezTo>
                <a:cubicBezTo>
                  <a:pt x="76" y="52"/>
                  <a:pt x="76" y="52"/>
                  <a:pt x="76" y="52"/>
                </a:cubicBezTo>
                <a:close/>
                <a:moveTo>
                  <a:pt x="71" y="56"/>
                </a:moveTo>
                <a:cubicBezTo>
                  <a:pt x="71" y="56"/>
                  <a:pt x="71" y="56"/>
                  <a:pt x="71" y="56"/>
                </a:cubicBezTo>
                <a:cubicBezTo>
                  <a:pt x="71" y="56"/>
                  <a:pt x="71" y="56"/>
                  <a:pt x="71" y="56"/>
                </a:cubicBezTo>
                <a:cubicBezTo>
                  <a:pt x="71" y="56"/>
                  <a:pt x="71" y="56"/>
                  <a:pt x="71" y="56"/>
                </a:cubicBezTo>
                <a:cubicBezTo>
                  <a:pt x="71" y="56"/>
                  <a:pt x="70" y="56"/>
                  <a:pt x="70" y="56"/>
                </a:cubicBezTo>
                <a:cubicBezTo>
                  <a:pt x="67" y="56"/>
                  <a:pt x="67" y="56"/>
                  <a:pt x="67" y="56"/>
                </a:cubicBezTo>
                <a:cubicBezTo>
                  <a:pt x="66" y="56"/>
                  <a:pt x="66" y="56"/>
                  <a:pt x="66" y="56"/>
                </a:cubicBezTo>
                <a:cubicBezTo>
                  <a:pt x="66" y="56"/>
                  <a:pt x="66" y="56"/>
                  <a:pt x="66" y="56"/>
                </a:cubicBezTo>
                <a:cubicBezTo>
                  <a:pt x="66" y="56"/>
                  <a:pt x="66" y="56"/>
                  <a:pt x="65" y="56"/>
                </a:cubicBezTo>
                <a:cubicBezTo>
                  <a:pt x="65" y="56"/>
                  <a:pt x="65" y="56"/>
                  <a:pt x="65" y="56"/>
                </a:cubicBezTo>
                <a:cubicBezTo>
                  <a:pt x="65" y="55"/>
                  <a:pt x="65" y="55"/>
                  <a:pt x="65" y="55"/>
                </a:cubicBezTo>
                <a:cubicBezTo>
                  <a:pt x="65" y="54"/>
                  <a:pt x="65" y="54"/>
                  <a:pt x="65" y="54"/>
                </a:cubicBezTo>
                <a:cubicBezTo>
                  <a:pt x="65" y="54"/>
                  <a:pt x="65" y="54"/>
                  <a:pt x="65" y="54"/>
                </a:cubicBezTo>
                <a:cubicBezTo>
                  <a:pt x="65" y="54"/>
                  <a:pt x="66" y="54"/>
                  <a:pt x="66" y="54"/>
                </a:cubicBezTo>
                <a:cubicBezTo>
                  <a:pt x="66" y="54"/>
                  <a:pt x="66" y="54"/>
                  <a:pt x="66" y="54"/>
                </a:cubicBezTo>
                <a:cubicBezTo>
                  <a:pt x="70" y="54"/>
                  <a:pt x="70" y="54"/>
                  <a:pt x="70" y="54"/>
                </a:cubicBezTo>
                <a:cubicBezTo>
                  <a:pt x="70" y="54"/>
                  <a:pt x="70" y="54"/>
                  <a:pt x="70" y="54"/>
                </a:cubicBezTo>
                <a:cubicBezTo>
                  <a:pt x="70" y="54"/>
                  <a:pt x="70" y="54"/>
                  <a:pt x="70" y="54"/>
                </a:cubicBezTo>
                <a:cubicBezTo>
                  <a:pt x="71" y="54"/>
                  <a:pt x="71" y="54"/>
                  <a:pt x="71" y="54"/>
                </a:cubicBezTo>
                <a:cubicBezTo>
                  <a:pt x="71" y="54"/>
                  <a:pt x="71" y="54"/>
                  <a:pt x="71" y="55"/>
                </a:cubicBezTo>
                <a:lnTo>
                  <a:pt x="71" y="56"/>
                </a:lnTo>
                <a:close/>
                <a:moveTo>
                  <a:pt x="76" y="51"/>
                </a:moveTo>
                <a:cubicBezTo>
                  <a:pt x="76" y="51"/>
                  <a:pt x="76" y="51"/>
                  <a:pt x="75" y="51"/>
                </a:cubicBezTo>
                <a:cubicBezTo>
                  <a:pt x="75" y="51"/>
                  <a:pt x="75" y="51"/>
                  <a:pt x="75" y="51"/>
                </a:cubicBezTo>
                <a:cubicBezTo>
                  <a:pt x="75" y="51"/>
                  <a:pt x="75" y="51"/>
                  <a:pt x="75" y="51"/>
                </a:cubicBezTo>
                <a:cubicBezTo>
                  <a:pt x="71" y="51"/>
                  <a:pt x="71" y="51"/>
                  <a:pt x="71" y="51"/>
                </a:cubicBezTo>
                <a:cubicBezTo>
                  <a:pt x="71" y="51"/>
                  <a:pt x="71" y="51"/>
                  <a:pt x="71" y="51"/>
                </a:cubicBezTo>
                <a:cubicBezTo>
                  <a:pt x="71" y="51"/>
                  <a:pt x="71" y="51"/>
                  <a:pt x="71" y="51"/>
                </a:cubicBezTo>
                <a:cubicBezTo>
                  <a:pt x="71" y="51"/>
                  <a:pt x="70" y="51"/>
                  <a:pt x="70" y="51"/>
                </a:cubicBezTo>
                <a:cubicBezTo>
                  <a:pt x="70" y="51"/>
                  <a:pt x="70" y="51"/>
                  <a:pt x="70" y="51"/>
                </a:cubicBezTo>
                <a:cubicBezTo>
                  <a:pt x="70" y="50"/>
                  <a:pt x="70" y="50"/>
                  <a:pt x="70" y="50"/>
                </a:cubicBezTo>
                <a:cubicBezTo>
                  <a:pt x="70" y="50"/>
                  <a:pt x="70" y="50"/>
                  <a:pt x="70" y="50"/>
                </a:cubicBezTo>
                <a:cubicBezTo>
                  <a:pt x="70" y="50"/>
                  <a:pt x="70" y="50"/>
                  <a:pt x="70" y="50"/>
                </a:cubicBezTo>
                <a:cubicBezTo>
                  <a:pt x="70" y="50"/>
                  <a:pt x="70" y="50"/>
                  <a:pt x="70" y="50"/>
                </a:cubicBezTo>
                <a:cubicBezTo>
                  <a:pt x="71" y="50"/>
                  <a:pt x="71" y="50"/>
                  <a:pt x="71" y="50"/>
                </a:cubicBezTo>
                <a:cubicBezTo>
                  <a:pt x="74" y="50"/>
                  <a:pt x="74" y="50"/>
                  <a:pt x="74" y="50"/>
                </a:cubicBezTo>
                <a:cubicBezTo>
                  <a:pt x="74" y="50"/>
                  <a:pt x="74" y="50"/>
                  <a:pt x="74" y="50"/>
                </a:cubicBezTo>
                <a:cubicBezTo>
                  <a:pt x="75" y="50"/>
                  <a:pt x="75" y="50"/>
                  <a:pt x="75" y="50"/>
                </a:cubicBezTo>
                <a:cubicBezTo>
                  <a:pt x="75" y="50"/>
                  <a:pt x="75" y="50"/>
                  <a:pt x="75" y="50"/>
                </a:cubicBezTo>
                <a:cubicBezTo>
                  <a:pt x="75" y="50"/>
                  <a:pt x="75" y="50"/>
                  <a:pt x="75" y="50"/>
                </a:cubicBezTo>
                <a:cubicBezTo>
                  <a:pt x="76" y="51"/>
                  <a:pt x="76" y="51"/>
                  <a:pt x="76" y="51"/>
                </a:cubicBezTo>
                <a:cubicBezTo>
                  <a:pt x="76" y="51"/>
                  <a:pt x="76" y="51"/>
                  <a:pt x="76" y="51"/>
                </a:cubicBezTo>
                <a:close/>
                <a:moveTo>
                  <a:pt x="70" y="52"/>
                </a:moveTo>
                <a:cubicBezTo>
                  <a:pt x="70" y="53"/>
                  <a:pt x="70" y="53"/>
                  <a:pt x="70" y="53"/>
                </a:cubicBezTo>
                <a:cubicBezTo>
                  <a:pt x="70" y="53"/>
                  <a:pt x="70" y="53"/>
                  <a:pt x="70" y="53"/>
                </a:cubicBezTo>
                <a:cubicBezTo>
                  <a:pt x="70" y="53"/>
                  <a:pt x="70" y="53"/>
                  <a:pt x="70" y="53"/>
                </a:cubicBezTo>
                <a:cubicBezTo>
                  <a:pt x="70" y="54"/>
                  <a:pt x="70" y="54"/>
                  <a:pt x="70" y="54"/>
                </a:cubicBezTo>
                <a:cubicBezTo>
                  <a:pt x="70" y="54"/>
                  <a:pt x="70" y="54"/>
                  <a:pt x="70" y="54"/>
                </a:cubicBezTo>
                <a:cubicBezTo>
                  <a:pt x="66" y="54"/>
                  <a:pt x="66" y="54"/>
                  <a:pt x="66" y="54"/>
                </a:cubicBezTo>
                <a:cubicBezTo>
                  <a:pt x="66" y="54"/>
                  <a:pt x="66" y="54"/>
                  <a:pt x="66" y="54"/>
                </a:cubicBezTo>
                <a:cubicBezTo>
                  <a:pt x="65" y="54"/>
                  <a:pt x="65" y="54"/>
                  <a:pt x="65" y="53"/>
                </a:cubicBezTo>
                <a:cubicBezTo>
                  <a:pt x="65" y="53"/>
                  <a:pt x="65" y="53"/>
                  <a:pt x="65" y="53"/>
                </a:cubicBezTo>
                <a:cubicBezTo>
                  <a:pt x="65" y="53"/>
                  <a:pt x="65" y="53"/>
                  <a:pt x="65" y="53"/>
                </a:cubicBezTo>
                <a:cubicBezTo>
                  <a:pt x="65" y="52"/>
                  <a:pt x="65" y="52"/>
                  <a:pt x="65" y="52"/>
                </a:cubicBezTo>
                <a:cubicBezTo>
                  <a:pt x="65" y="52"/>
                  <a:pt x="65" y="52"/>
                  <a:pt x="65" y="52"/>
                </a:cubicBezTo>
                <a:cubicBezTo>
                  <a:pt x="65" y="52"/>
                  <a:pt x="65" y="52"/>
                  <a:pt x="65" y="52"/>
                </a:cubicBezTo>
                <a:cubicBezTo>
                  <a:pt x="65" y="52"/>
                  <a:pt x="65" y="52"/>
                  <a:pt x="65" y="52"/>
                </a:cubicBezTo>
                <a:cubicBezTo>
                  <a:pt x="65" y="52"/>
                  <a:pt x="65" y="52"/>
                  <a:pt x="65" y="52"/>
                </a:cubicBezTo>
                <a:cubicBezTo>
                  <a:pt x="69" y="52"/>
                  <a:pt x="69" y="52"/>
                  <a:pt x="69" y="52"/>
                </a:cubicBezTo>
                <a:cubicBezTo>
                  <a:pt x="69" y="52"/>
                  <a:pt x="69" y="52"/>
                  <a:pt x="69" y="52"/>
                </a:cubicBezTo>
                <a:cubicBezTo>
                  <a:pt x="69" y="52"/>
                  <a:pt x="70" y="52"/>
                  <a:pt x="70" y="52"/>
                </a:cubicBezTo>
                <a:cubicBezTo>
                  <a:pt x="70" y="52"/>
                  <a:pt x="70" y="52"/>
                  <a:pt x="70" y="52"/>
                </a:cubicBezTo>
                <a:cubicBezTo>
                  <a:pt x="70" y="52"/>
                  <a:pt x="70" y="52"/>
                  <a:pt x="70" y="52"/>
                </a:cubicBezTo>
                <a:close/>
                <a:moveTo>
                  <a:pt x="70" y="51"/>
                </a:moveTo>
                <a:cubicBezTo>
                  <a:pt x="70" y="51"/>
                  <a:pt x="70" y="51"/>
                  <a:pt x="69" y="51"/>
                </a:cubicBezTo>
                <a:cubicBezTo>
                  <a:pt x="69" y="51"/>
                  <a:pt x="69" y="51"/>
                  <a:pt x="69" y="51"/>
                </a:cubicBezTo>
                <a:cubicBezTo>
                  <a:pt x="69" y="51"/>
                  <a:pt x="69" y="51"/>
                  <a:pt x="69" y="51"/>
                </a:cubicBezTo>
                <a:cubicBezTo>
                  <a:pt x="65" y="51"/>
                  <a:pt x="65" y="51"/>
                  <a:pt x="65" y="51"/>
                </a:cubicBezTo>
                <a:cubicBezTo>
                  <a:pt x="65" y="51"/>
                  <a:pt x="65" y="51"/>
                  <a:pt x="65" y="51"/>
                </a:cubicBezTo>
                <a:cubicBezTo>
                  <a:pt x="65" y="51"/>
                  <a:pt x="65" y="51"/>
                  <a:pt x="65" y="51"/>
                </a:cubicBezTo>
                <a:cubicBezTo>
                  <a:pt x="65" y="51"/>
                  <a:pt x="64" y="51"/>
                  <a:pt x="64" y="51"/>
                </a:cubicBezTo>
                <a:cubicBezTo>
                  <a:pt x="64" y="51"/>
                  <a:pt x="64" y="51"/>
                  <a:pt x="64" y="51"/>
                </a:cubicBezTo>
                <a:cubicBezTo>
                  <a:pt x="64" y="50"/>
                  <a:pt x="64" y="50"/>
                  <a:pt x="64" y="50"/>
                </a:cubicBezTo>
                <a:cubicBezTo>
                  <a:pt x="64" y="50"/>
                  <a:pt x="64" y="50"/>
                  <a:pt x="64" y="50"/>
                </a:cubicBezTo>
                <a:cubicBezTo>
                  <a:pt x="64" y="50"/>
                  <a:pt x="64" y="50"/>
                  <a:pt x="64" y="50"/>
                </a:cubicBezTo>
                <a:cubicBezTo>
                  <a:pt x="64" y="50"/>
                  <a:pt x="64" y="50"/>
                  <a:pt x="65" y="50"/>
                </a:cubicBezTo>
                <a:cubicBezTo>
                  <a:pt x="65" y="50"/>
                  <a:pt x="65" y="50"/>
                  <a:pt x="65" y="50"/>
                </a:cubicBezTo>
                <a:cubicBezTo>
                  <a:pt x="68" y="50"/>
                  <a:pt x="68" y="50"/>
                  <a:pt x="68" y="50"/>
                </a:cubicBezTo>
                <a:cubicBezTo>
                  <a:pt x="68" y="50"/>
                  <a:pt x="69" y="50"/>
                  <a:pt x="69" y="50"/>
                </a:cubicBezTo>
                <a:cubicBezTo>
                  <a:pt x="69" y="50"/>
                  <a:pt x="69" y="50"/>
                  <a:pt x="69" y="50"/>
                </a:cubicBezTo>
                <a:cubicBezTo>
                  <a:pt x="69" y="50"/>
                  <a:pt x="69" y="50"/>
                  <a:pt x="69" y="50"/>
                </a:cubicBezTo>
                <a:cubicBezTo>
                  <a:pt x="69" y="50"/>
                  <a:pt x="69" y="50"/>
                  <a:pt x="69" y="50"/>
                </a:cubicBezTo>
                <a:cubicBezTo>
                  <a:pt x="70" y="51"/>
                  <a:pt x="70" y="51"/>
                  <a:pt x="70" y="51"/>
                </a:cubicBezTo>
                <a:cubicBezTo>
                  <a:pt x="70" y="51"/>
                  <a:pt x="70" y="51"/>
                  <a:pt x="70" y="51"/>
                </a:cubicBezTo>
                <a:close/>
                <a:moveTo>
                  <a:pt x="64" y="53"/>
                </a:moveTo>
                <a:cubicBezTo>
                  <a:pt x="64" y="53"/>
                  <a:pt x="64" y="53"/>
                  <a:pt x="64" y="53"/>
                </a:cubicBezTo>
                <a:cubicBezTo>
                  <a:pt x="64" y="53"/>
                  <a:pt x="64" y="53"/>
                  <a:pt x="64" y="53"/>
                </a:cubicBezTo>
                <a:cubicBezTo>
                  <a:pt x="64" y="54"/>
                  <a:pt x="64" y="54"/>
                  <a:pt x="64" y="54"/>
                </a:cubicBezTo>
                <a:cubicBezTo>
                  <a:pt x="64" y="54"/>
                  <a:pt x="63" y="54"/>
                  <a:pt x="63" y="54"/>
                </a:cubicBezTo>
                <a:cubicBezTo>
                  <a:pt x="60" y="54"/>
                  <a:pt x="60" y="54"/>
                  <a:pt x="60" y="54"/>
                </a:cubicBezTo>
                <a:cubicBezTo>
                  <a:pt x="60" y="54"/>
                  <a:pt x="59" y="54"/>
                  <a:pt x="59" y="54"/>
                </a:cubicBezTo>
                <a:cubicBezTo>
                  <a:pt x="59" y="54"/>
                  <a:pt x="59" y="54"/>
                  <a:pt x="59" y="53"/>
                </a:cubicBezTo>
                <a:cubicBezTo>
                  <a:pt x="59" y="53"/>
                  <a:pt x="59" y="53"/>
                  <a:pt x="59" y="53"/>
                </a:cubicBezTo>
                <a:cubicBezTo>
                  <a:pt x="59" y="53"/>
                  <a:pt x="59" y="53"/>
                  <a:pt x="59" y="53"/>
                </a:cubicBezTo>
                <a:cubicBezTo>
                  <a:pt x="58" y="52"/>
                  <a:pt x="58" y="52"/>
                  <a:pt x="58" y="52"/>
                </a:cubicBezTo>
                <a:cubicBezTo>
                  <a:pt x="58" y="52"/>
                  <a:pt x="58" y="52"/>
                  <a:pt x="59" y="52"/>
                </a:cubicBezTo>
                <a:cubicBezTo>
                  <a:pt x="59" y="52"/>
                  <a:pt x="59" y="52"/>
                  <a:pt x="59" y="52"/>
                </a:cubicBezTo>
                <a:cubicBezTo>
                  <a:pt x="59" y="52"/>
                  <a:pt x="59" y="52"/>
                  <a:pt x="59" y="52"/>
                </a:cubicBezTo>
                <a:cubicBezTo>
                  <a:pt x="59" y="52"/>
                  <a:pt x="59" y="52"/>
                  <a:pt x="59" y="52"/>
                </a:cubicBezTo>
                <a:cubicBezTo>
                  <a:pt x="63" y="52"/>
                  <a:pt x="63" y="52"/>
                  <a:pt x="63" y="52"/>
                </a:cubicBezTo>
                <a:cubicBezTo>
                  <a:pt x="63" y="52"/>
                  <a:pt x="63" y="52"/>
                  <a:pt x="63" y="52"/>
                </a:cubicBezTo>
                <a:cubicBezTo>
                  <a:pt x="63" y="52"/>
                  <a:pt x="63" y="52"/>
                  <a:pt x="64" y="52"/>
                </a:cubicBezTo>
                <a:cubicBezTo>
                  <a:pt x="64" y="52"/>
                  <a:pt x="64" y="52"/>
                  <a:pt x="64" y="52"/>
                </a:cubicBezTo>
                <a:cubicBezTo>
                  <a:pt x="64" y="52"/>
                  <a:pt x="64" y="52"/>
                  <a:pt x="64" y="52"/>
                </a:cubicBezTo>
                <a:lnTo>
                  <a:pt x="64" y="53"/>
                </a:lnTo>
                <a:close/>
                <a:moveTo>
                  <a:pt x="64" y="51"/>
                </a:moveTo>
                <a:cubicBezTo>
                  <a:pt x="64" y="51"/>
                  <a:pt x="64" y="51"/>
                  <a:pt x="63" y="51"/>
                </a:cubicBezTo>
                <a:cubicBezTo>
                  <a:pt x="63" y="51"/>
                  <a:pt x="63" y="51"/>
                  <a:pt x="63" y="51"/>
                </a:cubicBezTo>
                <a:cubicBezTo>
                  <a:pt x="63" y="51"/>
                  <a:pt x="63" y="51"/>
                  <a:pt x="63" y="51"/>
                </a:cubicBezTo>
                <a:cubicBezTo>
                  <a:pt x="59" y="51"/>
                  <a:pt x="59" y="51"/>
                  <a:pt x="59" y="51"/>
                </a:cubicBezTo>
                <a:cubicBezTo>
                  <a:pt x="59" y="51"/>
                  <a:pt x="59" y="51"/>
                  <a:pt x="59" y="51"/>
                </a:cubicBezTo>
                <a:cubicBezTo>
                  <a:pt x="59" y="51"/>
                  <a:pt x="59" y="51"/>
                  <a:pt x="59" y="51"/>
                </a:cubicBezTo>
                <a:cubicBezTo>
                  <a:pt x="59" y="51"/>
                  <a:pt x="58" y="51"/>
                  <a:pt x="58" y="51"/>
                </a:cubicBezTo>
                <a:cubicBezTo>
                  <a:pt x="58" y="51"/>
                  <a:pt x="58" y="51"/>
                  <a:pt x="58" y="51"/>
                </a:cubicBezTo>
                <a:cubicBezTo>
                  <a:pt x="58" y="50"/>
                  <a:pt x="58" y="50"/>
                  <a:pt x="58" y="50"/>
                </a:cubicBezTo>
                <a:cubicBezTo>
                  <a:pt x="58" y="50"/>
                  <a:pt x="58" y="50"/>
                  <a:pt x="58" y="50"/>
                </a:cubicBezTo>
                <a:cubicBezTo>
                  <a:pt x="58" y="50"/>
                  <a:pt x="58" y="50"/>
                  <a:pt x="58" y="50"/>
                </a:cubicBezTo>
                <a:cubicBezTo>
                  <a:pt x="59" y="50"/>
                  <a:pt x="59" y="50"/>
                  <a:pt x="59" y="50"/>
                </a:cubicBezTo>
                <a:cubicBezTo>
                  <a:pt x="59" y="50"/>
                  <a:pt x="59" y="50"/>
                  <a:pt x="59" y="50"/>
                </a:cubicBezTo>
                <a:cubicBezTo>
                  <a:pt x="62" y="50"/>
                  <a:pt x="62" y="50"/>
                  <a:pt x="62" y="50"/>
                </a:cubicBezTo>
                <a:cubicBezTo>
                  <a:pt x="63" y="50"/>
                  <a:pt x="63" y="50"/>
                  <a:pt x="63" y="50"/>
                </a:cubicBezTo>
                <a:cubicBezTo>
                  <a:pt x="63" y="50"/>
                  <a:pt x="63" y="50"/>
                  <a:pt x="63" y="50"/>
                </a:cubicBezTo>
                <a:cubicBezTo>
                  <a:pt x="63" y="50"/>
                  <a:pt x="63" y="50"/>
                  <a:pt x="63" y="50"/>
                </a:cubicBezTo>
                <a:cubicBezTo>
                  <a:pt x="63" y="50"/>
                  <a:pt x="63" y="50"/>
                  <a:pt x="63" y="50"/>
                </a:cubicBezTo>
                <a:cubicBezTo>
                  <a:pt x="64" y="51"/>
                  <a:pt x="64" y="51"/>
                  <a:pt x="64" y="51"/>
                </a:cubicBezTo>
                <a:cubicBezTo>
                  <a:pt x="64" y="51"/>
                  <a:pt x="64" y="51"/>
                  <a:pt x="64" y="51"/>
                </a:cubicBezTo>
                <a:close/>
                <a:moveTo>
                  <a:pt x="52" y="60"/>
                </a:moveTo>
                <a:cubicBezTo>
                  <a:pt x="53" y="59"/>
                  <a:pt x="53" y="59"/>
                  <a:pt x="53" y="59"/>
                </a:cubicBezTo>
                <a:cubicBezTo>
                  <a:pt x="53" y="59"/>
                  <a:pt x="53" y="59"/>
                  <a:pt x="53" y="59"/>
                </a:cubicBezTo>
                <a:cubicBezTo>
                  <a:pt x="53" y="59"/>
                  <a:pt x="53" y="59"/>
                  <a:pt x="54" y="59"/>
                </a:cubicBezTo>
                <a:cubicBezTo>
                  <a:pt x="57" y="59"/>
                  <a:pt x="57" y="59"/>
                  <a:pt x="57" y="59"/>
                </a:cubicBezTo>
                <a:cubicBezTo>
                  <a:pt x="58" y="59"/>
                  <a:pt x="58" y="59"/>
                  <a:pt x="58" y="59"/>
                </a:cubicBezTo>
                <a:cubicBezTo>
                  <a:pt x="58" y="59"/>
                  <a:pt x="58" y="59"/>
                  <a:pt x="58" y="59"/>
                </a:cubicBezTo>
                <a:cubicBezTo>
                  <a:pt x="58" y="59"/>
                  <a:pt x="58" y="59"/>
                  <a:pt x="59" y="60"/>
                </a:cubicBezTo>
                <a:cubicBezTo>
                  <a:pt x="59" y="60"/>
                  <a:pt x="59" y="60"/>
                  <a:pt x="59" y="60"/>
                </a:cubicBezTo>
                <a:cubicBezTo>
                  <a:pt x="59" y="61"/>
                  <a:pt x="59" y="61"/>
                  <a:pt x="59" y="61"/>
                </a:cubicBezTo>
                <a:cubicBezTo>
                  <a:pt x="59" y="61"/>
                  <a:pt x="59" y="61"/>
                  <a:pt x="59" y="61"/>
                </a:cubicBezTo>
                <a:cubicBezTo>
                  <a:pt x="59" y="61"/>
                  <a:pt x="59" y="61"/>
                  <a:pt x="58" y="61"/>
                </a:cubicBezTo>
                <a:cubicBezTo>
                  <a:pt x="58" y="61"/>
                  <a:pt x="58" y="62"/>
                  <a:pt x="58" y="62"/>
                </a:cubicBezTo>
                <a:cubicBezTo>
                  <a:pt x="58" y="62"/>
                  <a:pt x="58" y="62"/>
                  <a:pt x="58" y="62"/>
                </a:cubicBezTo>
                <a:cubicBezTo>
                  <a:pt x="54" y="62"/>
                  <a:pt x="54" y="62"/>
                  <a:pt x="54" y="62"/>
                </a:cubicBezTo>
                <a:cubicBezTo>
                  <a:pt x="53" y="62"/>
                  <a:pt x="53" y="62"/>
                  <a:pt x="53" y="62"/>
                </a:cubicBezTo>
                <a:cubicBezTo>
                  <a:pt x="53" y="62"/>
                  <a:pt x="53" y="61"/>
                  <a:pt x="53" y="61"/>
                </a:cubicBezTo>
                <a:cubicBezTo>
                  <a:pt x="53" y="61"/>
                  <a:pt x="53" y="61"/>
                  <a:pt x="52" y="61"/>
                </a:cubicBezTo>
                <a:cubicBezTo>
                  <a:pt x="52" y="61"/>
                  <a:pt x="52" y="61"/>
                  <a:pt x="52" y="61"/>
                </a:cubicBezTo>
                <a:cubicBezTo>
                  <a:pt x="52" y="60"/>
                  <a:pt x="52" y="60"/>
                  <a:pt x="52" y="60"/>
                </a:cubicBezTo>
                <a:cubicBezTo>
                  <a:pt x="52" y="60"/>
                  <a:pt x="52" y="60"/>
                  <a:pt x="52" y="60"/>
                </a:cubicBezTo>
                <a:close/>
                <a:moveTo>
                  <a:pt x="59" y="55"/>
                </a:moveTo>
                <a:cubicBezTo>
                  <a:pt x="59" y="54"/>
                  <a:pt x="59" y="54"/>
                  <a:pt x="59" y="54"/>
                </a:cubicBezTo>
                <a:cubicBezTo>
                  <a:pt x="59" y="54"/>
                  <a:pt x="59" y="54"/>
                  <a:pt x="59" y="54"/>
                </a:cubicBezTo>
                <a:cubicBezTo>
                  <a:pt x="59" y="54"/>
                  <a:pt x="59" y="54"/>
                  <a:pt x="59" y="54"/>
                </a:cubicBezTo>
                <a:cubicBezTo>
                  <a:pt x="59" y="54"/>
                  <a:pt x="60" y="54"/>
                  <a:pt x="60" y="54"/>
                </a:cubicBezTo>
                <a:cubicBezTo>
                  <a:pt x="63" y="54"/>
                  <a:pt x="63" y="54"/>
                  <a:pt x="63" y="54"/>
                </a:cubicBezTo>
                <a:cubicBezTo>
                  <a:pt x="63" y="54"/>
                  <a:pt x="64" y="54"/>
                  <a:pt x="64" y="54"/>
                </a:cubicBezTo>
                <a:cubicBezTo>
                  <a:pt x="64" y="54"/>
                  <a:pt x="64" y="54"/>
                  <a:pt x="64" y="54"/>
                </a:cubicBezTo>
                <a:cubicBezTo>
                  <a:pt x="64" y="54"/>
                  <a:pt x="64" y="54"/>
                  <a:pt x="64" y="54"/>
                </a:cubicBezTo>
                <a:cubicBezTo>
                  <a:pt x="64" y="54"/>
                  <a:pt x="64" y="54"/>
                  <a:pt x="64" y="55"/>
                </a:cubicBezTo>
                <a:cubicBezTo>
                  <a:pt x="65" y="56"/>
                  <a:pt x="65" y="56"/>
                  <a:pt x="65" y="56"/>
                </a:cubicBezTo>
                <a:cubicBezTo>
                  <a:pt x="65" y="56"/>
                  <a:pt x="65" y="56"/>
                  <a:pt x="65" y="56"/>
                </a:cubicBezTo>
                <a:cubicBezTo>
                  <a:pt x="65" y="56"/>
                  <a:pt x="65" y="56"/>
                  <a:pt x="64" y="56"/>
                </a:cubicBezTo>
                <a:cubicBezTo>
                  <a:pt x="64" y="56"/>
                  <a:pt x="64" y="56"/>
                  <a:pt x="64" y="56"/>
                </a:cubicBezTo>
                <a:cubicBezTo>
                  <a:pt x="64" y="56"/>
                  <a:pt x="64" y="56"/>
                  <a:pt x="64" y="56"/>
                </a:cubicBezTo>
                <a:cubicBezTo>
                  <a:pt x="60" y="56"/>
                  <a:pt x="60" y="56"/>
                  <a:pt x="60" y="56"/>
                </a:cubicBezTo>
                <a:cubicBezTo>
                  <a:pt x="60" y="56"/>
                  <a:pt x="60" y="56"/>
                  <a:pt x="60" y="56"/>
                </a:cubicBezTo>
                <a:cubicBezTo>
                  <a:pt x="59" y="56"/>
                  <a:pt x="59" y="56"/>
                  <a:pt x="59" y="56"/>
                </a:cubicBezTo>
                <a:cubicBezTo>
                  <a:pt x="59" y="56"/>
                  <a:pt x="59" y="56"/>
                  <a:pt x="59" y="56"/>
                </a:cubicBezTo>
                <a:cubicBezTo>
                  <a:pt x="59" y="56"/>
                  <a:pt x="59" y="56"/>
                  <a:pt x="59" y="56"/>
                </a:cubicBezTo>
                <a:lnTo>
                  <a:pt x="59" y="55"/>
                </a:lnTo>
                <a:close/>
                <a:moveTo>
                  <a:pt x="59" y="57"/>
                </a:moveTo>
                <a:cubicBezTo>
                  <a:pt x="59" y="57"/>
                  <a:pt x="59" y="57"/>
                  <a:pt x="59" y="57"/>
                </a:cubicBezTo>
                <a:cubicBezTo>
                  <a:pt x="59" y="57"/>
                  <a:pt x="60" y="57"/>
                  <a:pt x="60" y="57"/>
                </a:cubicBezTo>
                <a:cubicBezTo>
                  <a:pt x="60" y="56"/>
                  <a:pt x="60" y="56"/>
                  <a:pt x="60" y="56"/>
                </a:cubicBezTo>
                <a:cubicBezTo>
                  <a:pt x="64" y="56"/>
                  <a:pt x="64" y="56"/>
                  <a:pt x="64" y="56"/>
                </a:cubicBezTo>
                <a:cubicBezTo>
                  <a:pt x="64" y="56"/>
                  <a:pt x="64" y="56"/>
                  <a:pt x="64" y="57"/>
                </a:cubicBezTo>
                <a:cubicBezTo>
                  <a:pt x="64" y="57"/>
                  <a:pt x="65" y="57"/>
                  <a:pt x="65" y="57"/>
                </a:cubicBezTo>
                <a:cubicBezTo>
                  <a:pt x="65" y="57"/>
                  <a:pt x="65" y="57"/>
                  <a:pt x="65" y="57"/>
                </a:cubicBezTo>
                <a:cubicBezTo>
                  <a:pt x="65" y="57"/>
                  <a:pt x="65" y="57"/>
                  <a:pt x="65" y="57"/>
                </a:cubicBezTo>
                <a:cubicBezTo>
                  <a:pt x="65" y="58"/>
                  <a:pt x="65" y="58"/>
                  <a:pt x="65" y="58"/>
                </a:cubicBezTo>
                <a:cubicBezTo>
                  <a:pt x="65" y="58"/>
                  <a:pt x="65" y="58"/>
                  <a:pt x="65" y="58"/>
                </a:cubicBezTo>
                <a:cubicBezTo>
                  <a:pt x="65" y="58"/>
                  <a:pt x="65" y="58"/>
                  <a:pt x="65" y="59"/>
                </a:cubicBezTo>
                <a:cubicBezTo>
                  <a:pt x="65" y="59"/>
                  <a:pt x="65" y="59"/>
                  <a:pt x="65" y="59"/>
                </a:cubicBezTo>
                <a:cubicBezTo>
                  <a:pt x="65" y="59"/>
                  <a:pt x="64" y="59"/>
                  <a:pt x="64" y="59"/>
                </a:cubicBezTo>
                <a:cubicBezTo>
                  <a:pt x="60" y="59"/>
                  <a:pt x="60" y="59"/>
                  <a:pt x="60" y="59"/>
                </a:cubicBezTo>
                <a:cubicBezTo>
                  <a:pt x="60" y="59"/>
                  <a:pt x="60" y="59"/>
                  <a:pt x="60" y="59"/>
                </a:cubicBezTo>
                <a:cubicBezTo>
                  <a:pt x="60" y="59"/>
                  <a:pt x="60" y="59"/>
                  <a:pt x="60" y="59"/>
                </a:cubicBezTo>
                <a:cubicBezTo>
                  <a:pt x="59" y="58"/>
                  <a:pt x="59" y="58"/>
                  <a:pt x="59" y="58"/>
                </a:cubicBezTo>
                <a:cubicBezTo>
                  <a:pt x="59" y="58"/>
                  <a:pt x="59" y="58"/>
                  <a:pt x="59" y="58"/>
                </a:cubicBezTo>
                <a:cubicBezTo>
                  <a:pt x="59" y="57"/>
                  <a:pt x="59" y="57"/>
                  <a:pt x="59" y="57"/>
                </a:cubicBezTo>
                <a:cubicBezTo>
                  <a:pt x="59" y="57"/>
                  <a:pt x="59" y="57"/>
                  <a:pt x="59" y="57"/>
                </a:cubicBezTo>
                <a:close/>
                <a:moveTo>
                  <a:pt x="59" y="60"/>
                </a:moveTo>
                <a:cubicBezTo>
                  <a:pt x="59" y="59"/>
                  <a:pt x="60" y="59"/>
                  <a:pt x="60" y="59"/>
                </a:cubicBezTo>
                <a:cubicBezTo>
                  <a:pt x="60" y="59"/>
                  <a:pt x="60" y="59"/>
                  <a:pt x="60" y="59"/>
                </a:cubicBezTo>
                <a:cubicBezTo>
                  <a:pt x="60" y="59"/>
                  <a:pt x="60" y="59"/>
                  <a:pt x="60" y="59"/>
                </a:cubicBezTo>
                <a:cubicBezTo>
                  <a:pt x="64" y="59"/>
                  <a:pt x="64" y="59"/>
                  <a:pt x="64" y="59"/>
                </a:cubicBezTo>
                <a:cubicBezTo>
                  <a:pt x="65" y="59"/>
                  <a:pt x="65" y="59"/>
                  <a:pt x="65" y="59"/>
                </a:cubicBezTo>
                <a:cubicBezTo>
                  <a:pt x="65" y="59"/>
                  <a:pt x="65" y="59"/>
                  <a:pt x="65" y="59"/>
                </a:cubicBezTo>
                <a:cubicBezTo>
                  <a:pt x="65" y="59"/>
                  <a:pt x="65" y="59"/>
                  <a:pt x="66" y="60"/>
                </a:cubicBezTo>
                <a:cubicBezTo>
                  <a:pt x="66" y="60"/>
                  <a:pt x="66" y="60"/>
                  <a:pt x="66" y="60"/>
                </a:cubicBezTo>
                <a:cubicBezTo>
                  <a:pt x="66" y="61"/>
                  <a:pt x="66" y="61"/>
                  <a:pt x="66" y="61"/>
                </a:cubicBezTo>
                <a:cubicBezTo>
                  <a:pt x="66" y="61"/>
                  <a:pt x="66" y="61"/>
                  <a:pt x="66" y="61"/>
                </a:cubicBezTo>
                <a:cubicBezTo>
                  <a:pt x="66" y="61"/>
                  <a:pt x="66" y="61"/>
                  <a:pt x="66" y="61"/>
                </a:cubicBezTo>
                <a:cubicBezTo>
                  <a:pt x="66" y="61"/>
                  <a:pt x="65" y="62"/>
                  <a:pt x="65" y="62"/>
                </a:cubicBezTo>
                <a:cubicBezTo>
                  <a:pt x="65" y="62"/>
                  <a:pt x="65" y="62"/>
                  <a:pt x="65" y="62"/>
                </a:cubicBezTo>
                <a:cubicBezTo>
                  <a:pt x="61" y="62"/>
                  <a:pt x="61" y="62"/>
                  <a:pt x="61" y="62"/>
                </a:cubicBezTo>
                <a:cubicBezTo>
                  <a:pt x="61" y="62"/>
                  <a:pt x="60" y="62"/>
                  <a:pt x="60" y="62"/>
                </a:cubicBezTo>
                <a:cubicBezTo>
                  <a:pt x="60" y="62"/>
                  <a:pt x="60" y="61"/>
                  <a:pt x="60" y="61"/>
                </a:cubicBezTo>
                <a:cubicBezTo>
                  <a:pt x="60" y="61"/>
                  <a:pt x="60" y="61"/>
                  <a:pt x="60" y="61"/>
                </a:cubicBezTo>
                <a:cubicBezTo>
                  <a:pt x="60" y="61"/>
                  <a:pt x="60" y="61"/>
                  <a:pt x="60" y="61"/>
                </a:cubicBezTo>
                <a:cubicBezTo>
                  <a:pt x="59" y="60"/>
                  <a:pt x="59" y="60"/>
                  <a:pt x="59" y="60"/>
                </a:cubicBezTo>
                <a:cubicBezTo>
                  <a:pt x="59" y="60"/>
                  <a:pt x="59" y="60"/>
                  <a:pt x="59" y="60"/>
                </a:cubicBezTo>
                <a:close/>
                <a:moveTo>
                  <a:pt x="66" y="57"/>
                </a:moveTo>
                <a:cubicBezTo>
                  <a:pt x="66" y="57"/>
                  <a:pt x="66" y="57"/>
                  <a:pt x="66" y="57"/>
                </a:cubicBezTo>
                <a:cubicBezTo>
                  <a:pt x="66" y="57"/>
                  <a:pt x="66" y="57"/>
                  <a:pt x="66" y="57"/>
                </a:cubicBezTo>
                <a:cubicBezTo>
                  <a:pt x="66" y="57"/>
                  <a:pt x="66" y="57"/>
                  <a:pt x="66" y="57"/>
                </a:cubicBezTo>
                <a:cubicBezTo>
                  <a:pt x="66" y="56"/>
                  <a:pt x="67" y="56"/>
                  <a:pt x="67" y="56"/>
                </a:cubicBezTo>
                <a:cubicBezTo>
                  <a:pt x="70" y="56"/>
                  <a:pt x="70" y="56"/>
                  <a:pt x="70" y="56"/>
                </a:cubicBezTo>
                <a:cubicBezTo>
                  <a:pt x="71" y="56"/>
                  <a:pt x="71" y="56"/>
                  <a:pt x="71" y="57"/>
                </a:cubicBezTo>
                <a:cubicBezTo>
                  <a:pt x="71" y="57"/>
                  <a:pt x="71" y="57"/>
                  <a:pt x="71" y="57"/>
                </a:cubicBezTo>
                <a:cubicBezTo>
                  <a:pt x="71" y="57"/>
                  <a:pt x="71" y="57"/>
                  <a:pt x="72" y="57"/>
                </a:cubicBezTo>
                <a:cubicBezTo>
                  <a:pt x="72" y="57"/>
                  <a:pt x="72" y="57"/>
                  <a:pt x="72" y="57"/>
                </a:cubicBezTo>
                <a:cubicBezTo>
                  <a:pt x="72" y="58"/>
                  <a:pt x="72" y="58"/>
                  <a:pt x="72" y="58"/>
                </a:cubicBezTo>
                <a:cubicBezTo>
                  <a:pt x="72" y="58"/>
                  <a:pt x="72" y="58"/>
                  <a:pt x="72" y="58"/>
                </a:cubicBezTo>
                <a:cubicBezTo>
                  <a:pt x="72" y="58"/>
                  <a:pt x="72" y="58"/>
                  <a:pt x="72" y="59"/>
                </a:cubicBezTo>
                <a:cubicBezTo>
                  <a:pt x="72" y="59"/>
                  <a:pt x="72" y="59"/>
                  <a:pt x="72" y="59"/>
                </a:cubicBezTo>
                <a:cubicBezTo>
                  <a:pt x="71" y="59"/>
                  <a:pt x="71" y="59"/>
                  <a:pt x="71" y="59"/>
                </a:cubicBezTo>
                <a:cubicBezTo>
                  <a:pt x="67" y="59"/>
                  <a:pt x="67" y="59"/>
                  <a:pt x="67" y="59"/>
                </a:cubicBezTo>
                <a:cubicBezTo>
                  <a:pt x="67" y="59"/>
                  <a:pt x="67" y="59"/>
                  <a:pt x="67" y="59"/>
                </a:cubicBezTo>
                <a:cubicBezTo>
                  <a:pt x="67" y="59"/>
                  <a:pt x="66" y="59"/>
                  <a:pt x="66" y="59"/>
                </a:cubicBezTo>
                <a:cubicBezTo>
                  <a:pt x="66" y="58"/>
                  <a:pt x="66" y="58"/>
                  <a:pt x="66" y="58"/>
                </a:cubicBezTo>
                <a:cubicBezTo>
                  <a:pt x="66" y="58"/>
                  <a:pt x="66" y="58"/>
                  <a:pt x="66" y="58"/>
                </a:cubicBezTo>
                <a:lnTo>
                  <a:pt x="66" y="57"/>
                </a:lnTo>
                <a:close/>
                <a:moveTo>
                  <a:pt x="66" y="60"/>
                </a:moveTo>
                <a:cubicBezTo>
                  <a:pt x="66" y="59"/>
                  <a:pt x="66" y="59"/>
                  <a:pt x="67" y="59"/>
                </a:cubicBezTo>
                <a:cubicBezTo>
                  <a:pt x="67" y="59"/>
                  <a:pt x="67" y="59"/>
                  <a:pt x="67" y="59"/>
                </a:cubicBezTo>
                <a:cubicBezTo>
                  <a:pt x="67" y="59"/>
                  <a:pt x="67" y="59"/>
                  <a:pt x="67" y="59"/>
                </a:cubicBezTo>
                <a:cubicBezTo>
                  <a:pt x="71" y="59"/>
                  <a:pt x="71" y="59"/>
                  <a:pt x="71" y="59"/>
                </a:cubicBezTo>
                <a:cubicBezTo>
                  <a:pt x="71" y="59"/>
                  <a:pt x="72" y="59"/>
                  <a:pt x="72" y="59"/>
                </a:cubicBezTo>
                <a:cubicBezTo>
                  <a:pt x="72" y="59"/>
                  <a:pt x="72" y="59"/>
                  <a:pt x="72" y="59"/>
                </a:cubicBezTo>
                <a:cubicBezTo>
                  <a:pt x="72" y="59"/>
                  <a:pt x="72" y="59"/>
                  <a:pt x="72" y="60"/>
                </a:cubicBezTo>
                <a:cubicBezTo>
                  <a:pt x="73" y="60"/>
                  <a:pt x="73" y="60"/>
                  <a:pt x="73" y="60"/>
                </a:cubicBezTo>
                <a:cubicBezTo>
                  <a:pt x="73" y="61"/>
                  <a:pt x="73" y="61"/>
                  <a:pt x="73" y="61"/>
                </a:cubicBezTo>
                <a:cubicBezTo>
                  <a:pt x="73" y="61"/>
                  <a:pt x="73" y="61"/>
                  <a:pt x="73" y="61"/>
                </a:cubicBezTo>
                <a:cubicBezTo>
                  <a:pt x="73" y="61"/>
                  <a:pt x="73" y="61"/>
                  <a:pt x="73" y="61"/>
                </a:cubicBezTo>
                <a:cubicBezTo>
                  <a:pt x="73" y="61"/>
                  <a:pt x="73" y="62"/>
                  <a:pt x="73" y="62"/>
                </a:cubicBezTo>
                <a:cubicBezTo>
                  <a:pt x="72" y="62"/>
                  <a:pt x="72" y="62"/>
                  <a:pt x="72" y="62"/>
                </a:cubicBezTo>
                <a:cubicBezTo>
                  <a:pt x="68" y="62"/>
                  <a:pt x="68" y="62"/>
                  <a:pt x="68" y="62"/>
                </a:cubicBezTo>
                <a:cubicBezTo>
                  <a:pt x="68" y="62"/>
                  <a:pt x="68" y="62"/>
                  <a:pt x="67" y="62"/>
                </a:cubicBezTo>
                <a:cubicBezTo>
                  <a:pt x="67" y="62"/>
                  <a:pt x="67" y="61"/>
                  <a:pt x="67" y="61"/>
                </a:cubicBezTo>
                <a:cubicBezTo>
                  <a:pt x="67" y="61"/>
                  <a:pt x="67" y="61"/>
                  <a:pt x="67" y="61"/>
                </a:cubicBezTo>
                <a:cubicBezTo>
                  <a:pt x="67" y="61"/>
                  <a:pt x="67" y="61"/>
                  <a:pt x="67" y="61"/>
                </a:cubicBezTo>
                <a:cubicBezTo>
                  <a:pt x="66" y="60"/>
                  <a:pt x="66" y="60"/>
                  <a:pt x="66" y="60"/>
                </a:cubicBezTo>
                <a:cubicBezTo>
                  <a:pt x="66" y="60"/>
                  <a:pt x="66" y="60"/>
                  <a:pt x="66" y="60"/>
                </a:cubicBezTo>
                <a:close/>
                <a:moveTo>
                  <a:pt x="73" y="58"/>
                </a:moveTo>
                <a:cubicBezTo>
                  <a:pt x="73" y="58"/>
                  <a:pt x="73" y="58"/>
                  <a:pt x="73" y="58"/>
                </a:cubicBezTo>
                <a:cubicBezTo>
                  <a:pt x="72" y="57"/>
                  <a:pt x="72" y="57"/>
                  <a:pt x="72" y="57"/>
                </a:cubicBezTo>
                <a:cubicBezTo>
                  <a:pt x="72" y="57"/>
                  <a:pt x="72" y="57"/>
                  <a:pt x="72" y="57"/>
                </a:cubicBezTo>
                <a:cubicBezTo>
                  <a:pt x="72" y="57"/>
                  <a:pt x="72" y="57"/>
                  <a:pt x="73" y="57"/>
                </a:cubicBezTo>
                <a:cubicBezTo>
                  <a:pt x="73" y="57"/>
                  <a:pt x="73" y="57"/>
                  <a:pt x="73" y="57"/>
                </a:cubicBezTo>
                <a:cubicBezTo>
                  <a:pt x="73" y="56"/>
                  <a:pt x="73" y="56"/>
                  <a:pt x="73" y="56"/>
                </a:cubicBezTo>
                <a:cubicBezTo>
                  <a:pt x="77" y="56"/>
                  <a:pt x="77" y="56"/>
                  <a:pt x="77" y="56"/>
                </a:cubicBezTo>
                <a:cubicBezTo>
                  <a:pt x="77" y="56"/>
                  <a:pt x="77" y="56"/>
                  <a:pt x="77" y="57"/>
                </a:cubicBezTo>
                <a:cubicBezTo>
                  <a:pt x="78" y="57"/>
                  <a:pt x="78" y="57"/>
                  <a:pt x="78" y="57"/>
                </a:cubicBezTo>
                <a:cubicBezTo>
                  <a:pt x="78" y="57"/>
                  <a:pt x="78" y="57"/>
                  <a:pt x="78" y="57"/>
                </a:cubicBezTo>
                <a:cubicBezTo>
                  <a:pt x="78" y="57"/>
                  <a:pt x="78" y="57"/>
                  <a:pt x="78" y="57"/>
                </a:cubicBezTo>
                <a:cubicBezTo>
                  <a:pt x="79" y="58"/>
                  <a:pt x="79" y="58"/>
                  <a:pt x="79" y="58"/>
                </a:cubicBezTo>
                <a:cubicBezTo>
                  <a:pt x="79" y="58"/>
                  <a:pt x="79" y="58"/>
                  <a:pt x="79" y="58"/>
                </a:cubicBezTo>
                <a:cubicBezTo>
                  <a:pt x="79" y="58"/>
                  <a:pt x="79" y="58"/>
                  <a:pt x="79" y="59"/>
                </a:cubicBezTo>
                <a:cubicBezTo>
                  <a:pt x="79" y="59"/>
                  <a:pt x="79" y="59"/>
                  <a:pt x="78" y="59"/>
                </a:cubicBezTo>
                <a:cubicBezTo>
                  <a:pt x="78" y="59"/>
                  <a:pt x="78" y="59"/>
                  <a:pt x="78" y="59"/>
                </a:cubicBezTo>
                <a:cubicBezTo>
                  <a:pt x="74" y="59"/>
                  <a:pt x="74" y="59"/>
                  <a:pt x="74" y="59"/>
                </a:cubicBezTo>
                <a:cubicBezTo>
                  <a:pt x="74" y="59"/>
                  <a:pt x="74" y="59"/>
                  <a:pt x="74" y="59"/>
                </a:cubicBezTo>
                <a:cubicBezTo>
                  <a:pt x="73" y="59"/>
                  <a:pt x="73" y="59"/>
                  <a:pt x="73" y="59"/>
                </a:cubicBezTo>
                <a:cubicBezTo>
                  <a:pt x="73" y="58"/>
                  <a:pt x="73" y="58"/>
                  <a:pt x="73" y="58"/>
                </a:cubicBezTo>
                <a:close/>
                <a:moveTo>
                  <a:pt x="82" y="52"/>
                </a:moveTo>
                <a:cubicBezTo>
                  <a:pt x="83" y="53"/>
                  <a:pt x="83" y="53"/>
                  <a:pt x="83" y="53"/>
                </a:cubicBezTo>
                <a:cubicBezTo>
                  <a:pt x="83" y="53"/>
                  <a:pt x="83" y="53"/>
                  <a:pt x="83" y="53"/>
                </a:cubicBezTo>
                <a:cubicBezTo>
                  <a:pt x="83" y="53"/>
                  <a:pt x="83" y="53"/>
                  <a:pt x="83" y="53"/>
                </a:cubicBezTo>
                <a:cubicBezTo>
                  <a:pt x="83" y="54"/>
                  <a:pt x="83" y="54"/>
                  <a:pt x="82" y="54"/>
                </a:cubicBezTo>
                <a:cubicBezTo>
                  <a:pt x="82" y="54"/>
                  <a:pt x="82" y="54"/>
                  <a:pt x="82" y="54"/>
                </a:cubicBezTo>
                <a:cubicBezTo>
                  <a:pt x="78" y="54"/>
                  <a:pt x="78" y="54"/>
                  <a:pt x="78" y="54"/>
                </a:cubicBezTo>
                <a:cubicBezTo>
                  <a:pt x="78" y="54"/>
                  <a:pt x="78" y="54"/>
                  <a:pt x="78" y="54"/>
                </a:cubicBezTo>
                <a:cubicBezTo>
                  <a:pt x="78" y="54"/>
                  <a:pt x="78" y="54"/>
                  <a:pt x="78" y="53"/>
                </a:cubicBezTo>
                <a:cubicBezTo>
                  <a:pt x="78" y="53"/>
                  <a:pt x="77" y="53"/>
                  <a:pt x="77" y="53"/>
                </a:cubicBezTo>
                <a:cubicBezTo>
                  <a:pt x="77" y="53"/>
                  <a:pt x="77" y="53"/>
                  <a:pt x="77" y="53"/>
                </a:cubicBezTo>
                <a:cubicBezTo>
                  <a:pt x="77" y="52"/>
                  <a:pt x="77" y="52"/>
                  <a:pt x="77" y="52"/>
                </a:cubicBezTo>
                <a:cubicBezTo>
                  <a:pt x="77" y="52"/>
                  <a:pt x="77" y="52"/>
                  <a:pt x="77" y="52"/>
                </a:cubicBezTo>
                <a:cubicBezTo>
                  <a:pt x="77" y="52"/>
                  <a:pt x="77" y="52"/>
                  <a:pt x="77" y="52"/>
                </a:cubicBezTo>
                <a:cubicBezTo>
                  <a:pt x="77" y="52"/>
                  <a:pt x="77" y="52"/>
                  <a:pt x="77" y="52"/>
                </a:cubicBezTo>
                <a:cubicBezTo>
                  <a:pt x="77" y="52"/>
                  <a:pt x="77" y="52"/>
                  <a:pt x="78" y="52"/>
                </a:cubicBezTo>
                <a:cubicBezTo>
                  <a:pt x="81" y="52"/>
                  <a:pt x="81" y="52"/>
                  <a:pt x="81" y="52"/>
                </a:cubicBezTo>
                <a:cubicBezTo>
                  <a:pt x="81" y="52"/>
                  <a:pt x="81" y="52"/>
                  <a:pt x="81" y="52"/>
                </a:cubicBezTo>
                <a:cubicBezTo>
                  <a:pt x="82" y="52"/>
                  <a:pt x="82" y="52"/>
                  <a:pt x="82" y="52"/>
                </a:cubicBezTo>
                <a:cubicBezTo>
                  <a:pt x="82" y="52"/>
                  <a:pt x="82" y="52"/>
                  <a:pt x="82" y="52"/>
                </a:cubicBezTo>
                <a:cubicBezTo>
                  <a:pt x="82" y="52"/>
                  <a:pt x="82" y="52"/>
                  <a:pt x="82" y="52"/>
                </a:cubicBezTo>
                <a:close/>
                <a:moveTo>
                  <a:pt x="19" y="43"/>
                </a:moveTo>
                <a:cubicBezTo>
                  <a:pt x="19" y="6"/>
                  <a:pt x="19" y="6"/>
                  <a:pt x="19" y="6"/>
                </a:cubicBezTo>
                <a:cubicBezTo>
                  <a:pt x="19" y="4"/>
                  <a:pt x="22" y="1"/>
                  <a:pt x="25" y="1"/>
                </a:cubicBezTo>
                <a:cubicBezTo>
                  <a:pt x="80" y="1"/>
                  <a:pt x="80" y="1"/>
                  <a:pt x="80" y="1"/>
                </a:cubicBezTo>
                <a:cubicBezTo>
                  <a:pt x="82" y="1"/>
                  <a:pt x="85" y="4"/>
                  <a:pt x="85" y="6"/>
                </a:cubicBezTo>
                <a:cubicBezTo>
                  <a:pt x="85" y="43"/>
                  <a:pt x="85" y="43"/>
                  <a:pt x="85" y="43"/>
                </a:cubicBezTo>
                <a:cubicBezTo>
                  <a:pt x="85" y="45"/>
                  <a:pt x="82" y="48"/>
                  <a:pt x="80" y="48"/>
                </a:cubicBezTo>
                <a:cubicBezTo>
                  <a:pt x="25" y="48"/>
                  <a:pt x="25" y="48"/>
                  <a:pt x="25" y="48"/>
                </a:cubicBezTo>
                <a:cubicBezTo>
                  <a:pt x="22" y="48"/>
                  <a:pt x="19" y="45"/>
                  <a:pt x="19" y="43"/>
                </a:cubicBezTo>
                <a:close/>
                <a:moveTo>
                  <a:pt x="40" y="52"/>
                </a:moveTo>
                <a:cubicBezTo>
                  <a:pt x="41" y="52"/>
                  <a:pt x="41" y="52"/>
                  <a:pt x="41" y="52"/>
                </a:cubicBezTo>
                <a:cubicBezTo>
                  <a:pt x="41" y="52"/>
                  <a:pt x="41" y="52"/>
                  <a:pt x="41" y="52"/>
                </a:cubicBezTo>
                <a:cubicBezTo>
                  <a:pt x="45" y="52"/>
                  <a:pt x="45" y="52"/>
                  <a:pt x="45" y="52"/>
                </a:cubicBezTo>
                <a:cubicBezTo>
                  <a:pt x="45" y="52"/>
                  <a:pt x="45" y="52"/>
                  <a:pt x="45" y="52"/>
                </a:cubicBezTo>
                <a:cubicBezTo>
                  <a:pt x="45" y="52"/>
                  <a:pt x="45" y="52"/>
                  <a:pt x="45" y="52"/>
                </a:cubicBezTo>
                <a:cubicBezTo>
                  <a:pt x="45" y="52"/>
                  <a:pt x="45" y="52"/>
                  <a:pt x="46" y="52"/>
                </a:cubicBezTo>
                <a:cubicBezTo>
                  <a:pt x="46" y="52"/>
                  <a:pt x="46" y="52"/>
                  <a:pt x="46" y="52"/>
                </a:cubicBezTo>
                <a:cubicBezTo>
                  <a:pt x="45" y="53"/>
                  <a:pt x="45" y="53"/>
                  <a:pt x="45" y="53"/>
                </a:cubicBezTo>
                <a:cubicBezTo>
                  <a:pt x="45" y="53"/>
                  <a:pt x="45" y="53"/>
                  <a:pt x="45" y="53"/>
                </a:cubicBezTo>
                <a:cubicBezTo>
                  <a:pt x="45" y="53"/>
                  <a:pt x="45" y="53"/>
                  <a:pt x="45" y="53"/>
                </a:cubicBezTo>
                <a:cubicBezTo>
                  <a:pt x="45" y="54"/>
                  <a:pt x="45" y="54"/>
                  <a:pt x="45" y="54"/>
                </a:cubicBezTo>
                <a:cubicBezTo>
                  <a:pt x="45" y="54"/>
                  <a:pt x="45" y="54"/>
                  <a:pt x="44" y="54"/>
                </a:cubicBezTo>
                <a:cubicBezTo>
                  <a:pt x="41" y="54"/>
                  <a:pt x="41" y="54"/>
                  <a:pt x="41" y="54"/>
                </a:cubicBezTo>
                <a:cubicBezTo>
                  <a:pt x="41" y="54"/>
                  <a:pt x="41" y="54"/>
                  <a:pt x="40" y="54"/>
                </a:cubicBezTo>
                <a:cubicBezTo>
                  <a:pt x="40" y="54"/>
                  <a:pt x="40" y="54"/>
                  <a:pt x="40" y="53"/>
                </a:cubicBezTo>
                <a:cubicBezTo>
                  <a:pt x="40" y="53"/>
                  <a:pt x="40" y="53"/>
                  <a:pt x="40" y="53"/>
                </a:cubicBezTo>
                <a:cubicBezTo>
                  <a:pt x="40" y="53"/>
                  <a:pt x="40" y="53"/>
                  <a:pt x="40" y="53"/>
                </a:cubicBezTo>
                <a:cubicBezTo>
                  <a:pt x="40" y="52"/>
                  <a:pt x="40" y="52"/>
                  <a:pt x="40" y="52"/>
                </a:cubicBezTo>
                <a:cubicBezTo>
                  <a:pt x="40" y="52"/>
                  <a:pt x="40" y="52"/>
                  <a:pt x="40" y="52"/>
                </a:cubicBezTo>
                <a:cubicBezTo>
                  <a:pt x="40" y="52"/>
                  <a:pt x="40" y="52"/>
                  <a:pt x="40" y="52"/>
                </a:cubicBezTo>
                <a:close/>
                <a:moveTo>
                  <a:pt x="40" y="51"/>
                </a:moveTo>
                <a:cubicBezTo>
                  <a:pt x="41" y="50"/>
                  <a:pt x="41" y="50"/>
                  <a:pt x="41" y="50"/>
                </a:cubicBezTo>
                <a:cubicBezTo>
                  <a:pt x="41" y="50"/>
                  <a:pt x="41" y="50"/>
                  <a:pt x="41" y="50"/>
                </a:cubicBezTo>
                <a:cubicBezTo>
                  <a:pt x="41" y="50"/>
                  <a:pt x="41" y="50"/>
                  <a:pt x="41" y="50"/>
                </a:cubicBezTo>
                <a:cubicBezTo>
                  <a:pt x="41" y="50"/>
                  <a:pt x="41" y="50"/>
                  <a:pt x="41" y="50"/>
                </a:cubicBezTo>
                <a:cubicBezTo>
                  <a:pt x="41" y="50"/>
                  <a:pt x="41" y="50"/>
                  <a:pt x="42" y="50"/>
                </a:cubicBezTo>
                <a:cubicBezTo>
                  <a:pt x="45" y="50"/>
                  <a:pt x="45" y="50"/>
                  <a:pt x="45" y="50"/>
                </a:cubicBezTo>
                <a:cubicBezTo>
                  <a:pt x="45" y="50"/>
                  <a:pt x="45" y="50"/>
                  <a:pt x="45" y="50"/>
                </a:cubicBezTo>
                <a:cubicBezTo>
                  <a:pt x="45" y="50"/>
                  <a:pt x="46" y="50"/>
                  <a:pt x="46"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5" y="51"/>
                </a:cubicBezTo>
                <a:cubicBezTo>
                  <a:pt x="45" y="51"/>
                  <a:pt x="45" y="51"/>
                  <a:pt x="45" y="51"/>
                </a:cubicBezTo>
                <a:cubicBezTo>
                  <a:pt x="45" y="51"/>
                  <a:pt x="45" y="51"/>
                  <a:pt x="45" y="51"/>
                </a:cubicBezTo>
                <a:cubicBezTo>
                  <a:pt x="41" y="51"/>
                  <a:pt x="41" y="51"/>
                  <a:pt x="41" y="51"/>
                </a:cubicBezTo>
                <a:cubicBezTo>
                  <a:pt x="41" y="51"/>
                  <a:pt x="41" y="51"/>
                  <a:pt x="41" y="51"/>
                </a:cubicBezTo>
                <a:cubicBezTo>
                  <a:pt x="41" y="51"/>
                  <a:pt x="41" y="51"/>
                  <a:pt x="41" y="51"/>
                </a:cubicBezTo>
                <a:cubicBezTo>
                  <a:pt x="41" y="51"/>
                  <a:pt x="40" y="51"/>
                  <a:pt x="40" y="51"/>
                </a:cubicBezTo>
                <a:cubicBezTo>
                  <a:pt x="40" y="51"/>
                  <a:pt x="40" y="51"/>
                  <a:pt x="40" y="51"/>
                </a:cubicBezTo>
                <a:close/>
                <a:moveTo>
                  <a:pt x="40" y="51"/>
                </a:moveTo>
                <a:cubicBezTo>
                  <a:pt x="40" y="51"/>
                  <a:pt x="40" y="51"/>
                  <a:pt x="40" y="51"/>
                </a:cubicBezTo>
                <a:cubicBezTo>
                  <a:pt x="40" y="51"/>
                  <a:pt x="40" y="51"/>
                  <a:pt x="39" y="51"/>
                </a:cubicBezTo>
                <a:cubicBezTo>
                  <a:pt x="39" y="51"/>
                  <a:pt x="39" y="51"/>
                  <a:pt x="39" y="51"/>
                </a:cubicBezTo>
                <a:cubicBezTo>
                  <a:pt x="39" y="51"/>
                  <a:pt x="39" y="51"/>
                  <a:pt x="39" y="51"/>
                </a:cubicBezTo>
                <a:cubicBezTo>
                  <a:pt x="35" y="51"/>
                  <a:pt x="35" y="51"/>
                  <a:pt x="35" y="51"/>
                </a:cubicBezTo>
                <a:cubicBezTo>
                  <a:pt x="35" y="51"/>
                  <a:pt x="35" y="51"/>
                  <a:pt x="35" y="51"/>
                </a:cubicBezTo>
                <a:cubicBezTo>
                  <a:pt x="35" y="51"/>
                  <a:pt x="35" y="51"/>
                  <a:pt x="35" y="51"/>
                </a:cubicBezTo>
                <a:cubicBezTo>
                  <a:pt x="35" y="51"/>
                  <a:pt x="34" y="51"/>
                  <a:pt x="34" y="51"/>
                </a:cubicBezTo>
                <a:cubicBezTo>
                  <a:pt x="34" y="51"/>
                  <a:pt x="34" y="51"/>
                  <a:pt x="34" y="51"/>
                </a:cubicBezTo>
                <a:cubicBezTo>
                  <a:pt x="35" y="50"/>
                  <a:pt x="35" y="50"/>
                  <a:pt x="35" y="50"/>
                </a:cubicBezTo>
                <a:cubicBezTo>
                  <a:pt x="35" y="50"/>
                  <a:pt x="35" y="50"/>
                  <a:pt x="35" y="50"/>
                </a:cubicBezTo>
                <a:cubicBezTo>
                  <a:pt x="35" y="50"/>
                  <a:pt x="35" y="50"/>
                  <a:pt x="35" y="50"/>
                </a:cubicBezTo>
                <a:cubicBezTo>
                  <a:pt x="35" y="50"/>
                  <a:pt x="35" y="50"/>
                  <a:pt x="35" y="50"/>
                </a:cubicBezTo>
                <a:cubicBezTo>
                  <a:pt x="36" y="50"/>
                  <a:pt x="36" y="50"/>
                  <a:pt x="36"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lnTo>
                  <a:pt x="40" y="51"/>
                </a:lnTo>
                <a:close/>
                <a:moveTo>
                  <a:pt x="35" y="52"/>
                </a:moveTo>
                <a:cubicBezTo>
                  <a:pt x="35" y="52"/>
                  <a:pt x="35" y="52"/>
                  <a:pt x="35" y="52"/>
                </a:cubicBezTo>
                <a:cubicBezTo>
                  <a:pt x="39" y="52"/>
                  <a:pt x="39" y="52"/>
                  <a:pt x="39" y="52"/>
                </a:cubicBezTo>
                <a:cubicBezTo>
                  <a:pt x="39" y="52"/>
                  <a:pt x="39" y="52"/>
                  <a:pt x="39" y="52"/>
                </a:cubicBezTo>
                <a:cubicBezTo>
                  <a:pt x="39" y="52"/>
                  <a:pt x="39" y="52"/>
                  <a:pt x="39" y="52"/>
                </a:cubicBezTo>
                <a:cubicBezTo>
                  <a:pt x="39" y="52"/>
                  <a:pt x="39" y="52"/>
                  <a:pt x="39" y="52"/>
                </a:cubicBezTo>
                <a:cubicBezTo>
                  <a:pt x="39" y="52"/>
                  <a:pt x="39" y="52"/>
                  <a:pt x="39" y="52"/>
                </a:cubicBezTo>
                <a:cubicBezTo>
                  <a:pt x="39" y="53"/>
                  <a:pt x="39" y="53"/>
                  <a:pt x="39" y="53"/>
                </a:cubicBezTo>
                <a:cubicBezTo>
                  <a:pt x="39" y="53"/>
                  <a:pt x="39" y="53"/>
                  <a:pt x="39" y="53"/>
                </a:cubicBezTo>
                <a:cubicBezTo>
                  <a:pt x="39" y="53"/>
                  <a:pt x="39" y="53"/>
                  <a:pt x="39" y="53"/>
                </a:cubicBezTo>
                <a:cubicBezTo>
                  <a:pt x="39" y="54"/>
                  <a:pt x="39" y="54"/>
                  <a:pt x="39" y="54"/>
                </a:cubicBezTo>
                <a:cubicBezTo>
                  <a:pt x="38" y="54"/>
                  <a:pt x="38" y="54"/>
                  <a:pt x="38" y="54"/>
                </a:cubicBezTo>
                <a:cubicBezTo>
                  <a:pt x="35" y="54"/>
                  <a:pt x="35" y="54"/>
                  <a:pt x="35" y="54"/>
                </a:cubicBezTo>
                <a:cubicBezTo>
                  <a:pt x="34" y="54"/>
                  <a:pt x="34" y="54"/>
                  <a:pt x="34" y="54"/>
                </a:cubicBezTo>
                <a:cubicBezTo>
                  <a:pt x="34" y="54"/>
                  <a:pt x="34" y="54"/>
                  <a:pt x="34" y="53"/>
                </a:cubicBezTo>
                <a:cubicBezTo>
                  <a:pt x="34" y="53"/>
                  <a:pt x="34" y="53"/>
                  <a:pt x="34" y="53"/>
                </a:cubicBezTo>
                <a:cubicBezTo>
                  <a:pt x="34" y="53"/>
                  <a:pt x="34" y="53"/>
                  <a:pt x="34" y="53"/>
                </a:cubicBezTo>
                <a:cubicBezTo>
                  <a:pt x="34" y="52"/>
                  <a:pt x="34" y="52"/>
                  <a:pt x="34" y="52"/>
                </a:cubicBezTo>
                <a:cubicBezTo>
                  <a:pt x="34" y="52"/>
                  <a:pt x="34" y="52"/>
                  <a:pt x="34" y="52"/>
                </a:cubicBezTo>
                <a:cubicBezTo>
                  <a:pt x="34" y="52"/>
                  <a:pt x="34" y="52"/>
                  <a:pt x="34" y="52"/>
                </a:cubicBezTo>
                <a:cubicBezTo>
                  <a:pt x="34" y="52"/>
                  <a:pt x="35" y="52"/>
                  <a:pt x="35" y="52"/>
                </a:cubicBezTo>
                <a:close/>
                <a:moveTo>
                  <a:pt x="39" y="55"/>
                </a:moveTo>
                <a:cubicBezTo>
                  <a:pt x="39" y="56"/>
                  <a:pt x="39" y="56"/>
                  <a:pt x="39" y="56"/>
                </a:cubicBezTo>
                <a:cubicBezTo>
                  <a:pt x="39" y="56"/>
                  <a:pt x="39" y="56"/>
                  <a:pt x="39" y="56"/>
                </a:cubicBezTo>
                <a:cubicBezTo>
                  <a:pt x="39" y="56"/>
                  <a:pt x="38" y="56"/>
                  <a:pt x="38" y="56"/>
                </a:cubicBezTo>
                <a:cubicBezTo>
                  <a:pt x="38" y="56"/>
                  <a:pt x="38" y="56"/>
                  <a:pt x="38" y="56"/>
                </a:cubicBezTo>
                <a:cubicBezTo>
                  <a:pt x="38" y="56"/>
                  <a:pt x="38" y="56"/>
                  <a:pt x="38" y="56"/>
                </a:cubicBezTo>
                <a:cubicBezTo>
                  <a:pt x="34" y="56"/>
                  <a:pt x="34" y="56"/>
                  <a:pt x="34" y="56"/>
                </a:cubicBezTo>
                <a:cubicBezTo>
                  <a:pt x="34" y="56"/>
                  <a:pt x="33" y="56"/>
                  <a:pt x="33" y="56"/>
                </a:cubicBezTo>
                <a:cubicBezTo>
                  <a:pt x="33" y="56"/>
                  <a:pt x="33" y="56"/>
                  <a:pt x="33" y="56"/>
                </a:cubicBezTo>
                <a:cubicBezTo>
                  <a:pt x="33" y="56"/>
                  <a:pt x="33" y="56"/>
                  <a:pt x="33" y="56"/>
                </a:cubicBezTo>
                <a:cubicBezTo>
                  <a:pt x="33" y="56"/>
                  <a:pt x="33" y="56"/>
                  <a:pt x="33" y="56"/>
                </a:cubicBezTo>
                <a:cubicBezTo>
                  <a:pt x="33" y="55"/>
                  <a:pt x="33" y="55"/>
                  <a:pt x="33" y="55"/>
                </a:cubicBezTo>
                <a:cubicBezTo>
                  <a:pt x="33" y="54"/>
                  <a:pt x="33" y="54"/>
                  <a:pt x="33" y="54"/>
                </a:cubicBezTo>
                <a:cubicBezTo>
                  <a:pt x="33" y="54"/>
                  <a:pt x="34" y="54"/>
                  <a:pt x="34" y="54"/>
                </a:cubicBezTo>
                <a:cubicBezTo>
                  <a:pt x="34" y="54"/>
                  <a:pt x="34" y="54"/>
                  <a:pt x="34" y="54"/>
                </a:cubicBezTo>
                <a:cubicBezTo>
                  <a:pt x="34" y="54"/>
                  <a:pt x="34" y="54"/>
                  <a:pt x="34" y="54"/>
                </a:cubicBezTo>
                <a:cubicBezTo>
                  <a:pt x="38" y="54"/>
                  <a:pt x="38" y="54"/>
                  <a:pt x="38" y="54"/>
                </a:cubicBezTo>
                <a:cubicBezTo>
                  <a:pt x="38" y="54"/>
                  <a:pt x="38" y="54"/>
                  <a:pt x="38" y="54"/>
                </a:cubicBezTo>
                <a:cubicBezTo>
                  <a:pt x="39" y="54"/>
                  <a:pt x="39" y="54"/>
                  <a:pt x="39" y="54"/>
                </a:cubicBezTo>
                <a:cubicBezTo>
                  <a:pt x="39" y="54"/>
                  <a:pt x="39" y="54"/>
                  <a:pt x="39" y="54"/>
                </a:cubicBezTo>
                <a:cubicBezTo>
                  <a:pt x="39" y="54"/>
                  <a:pt x="39" y="54"/>
                  <a:pt x="39" y="55"/>
                </a:cubicBezTo>
                <a:close/>
                <a:moveTo>
                  <a:pt x="34" y="51"/>
                </a:moveTo>
                <a:cubicBezTo>
                  <a:pt x="34" y="51"/>
                  <a:pt x="34" y="51"/>
                  <a:pt x="34" y="51"/>
                </a:cubicBezTo>
                <a:cubicBezTo>
                  <a:pt x="34" y="51"/>
                  <a:pt x="34" y="51"/>
                  <a:pt x="33" y="51"/>
                </a:cubicBezTo>
                <a:cubicBezTo>
                  <a:pt x="33" y="51"/>
                  <a:pt x="33" y="51"/>
                  <a:pt x="33" y="51"/>
                </a:cubicBezTo>
                <a:cubicBezTo>
                  <a:pt x="33" y="51"/>
                  <a:pt x="33" y="51"/>
                  <a:pt x="33" y="51"/>
                </a:cubicBezTo>
                <a:cubicBezTo>
                  <a:pt x="29" y="51"/>
                  <a:pt x="29" y="51"/>
                  <a:pt x="29" y="51"/>
                </a:cubicBezTo>
                <a:cubicBezTo>
                  <a:pt x="29" y="51"/>
                  <a:pt x="29" y="51"/>
                  <a:pt x="29" y="51"/>
                </a:cubicBezTo>
                <a:cubicBezTo>
                  <a:pt x="29" y="51"/>
                  <a:pt x="29" y="51"/>
                  <a:pt x="29" y="51"/>
                </a:cubicBezTo>
                <a:cubicBezTo>
                  <a:pt x="29" y="51"/>
                  <a:pt x="28" y="51"/>
                  <a:pt x="28" y="51"/>
                </a:cubicBezTo>
                <a:cubicBezTo>
                  <a:pt x="28" y="51"/>
                  <a:pt x="28" y="51"/>
                  <a:pt x="28" y="51"/>
                </a:cubicBezTo>
                <a:cubicBezTo>
                  <a:pt x="29" y="50"/>
                  <a:pt x="29" y="50"/>
                  <a:pt x="29" y="50"/>
                </a:cubicBezTo>
                <a:cubicBezTo>
                  <a:pt x="29" y="50"/>
                  <a:pt x="29" y="50"/>
                  <a:pt x="29" y="50"/>
                </a:cubicBezTo>
                <a:cubicBezTo>
                  <a:pt x="29" y="50"/>
                  <a:pt x="29" y="50"/>
                  <a:pt x="29" y="50"/>
                </a:cubicBezTo>
                <a:cubicBezTo>
                  <a:pt x="29" y="50"/>
                  <a:pt x="29" y="50"/>
                  <a:pt x="30" y="50"/>
                </a:cubicBezTo>
                <a:cubicBezTo>
                  <a:pt x="30" y="50"/>
                  <a:pt x="30" y="50"/>
                  <a:pt x="30" y="50"/>
                </a:cubicBezTo>
                <a:cubicBezTo>
                  <a:pt x="33" y="50"/>
                  <a:pt x="33" y="50"/>
                  <a:pt x="33" y="50"/>
                </a:cubicBezTo>
                <a:cubicBezTo>
                  <a:pt x="33" y="50"/>
                  <a:pt x="34" y="50"/>
                  <a:pt x="34" y="50"/>
                </a:cubicBezTo>
                <a:cubicBezTo>
                  <a:pt x="34" y="50"/>
                  <a:pt x="34" y="50"/>
                  <a:pt x="34" y="50"/>
                </a:cubicBezTo>
                <a:cubicBezTo>
                  <a:pt x="34" y="50"/>
                  <a:pt x="34" y="50"/>
                  <a:pt x="34" y="50"/>
                </a:cubicBezTo>
                <a:cubicBezTo>
                  <a:pt x="34" y="50"/>
                  <a:pt x="34" y="50"/>
                  <a:pt x="34" y="50"/>
                </a:cubicBezTo>
                <a:lnTo>
                  <a:pt x="34" y="51"/>
                </a:lnTo>
                <a:close/>
                <a:moveTo>
                  <a:pt x="29" y="52"/>
                </a:moveTo>
                <a:cubicBezTo>
                  <a:pt x="29" y="52"/>
                  <a:pt x="29" y="52"/>
                  <a:pt x="29" y="52"/>
                </a:cubicBezTo>
                <a:cubicBezTo>
                  <a:pt x="33" y="52"/>
                  <a:pt x="33" y="52"/>
                  <a:pt x="33" y="52"/>
                </a:cubicBezTo>
                <a:cubicBezTo>
                  <a:pt x="33" y="52"/>
                  <a:pt x="33" y="52"/>
                  <a:pt x="33" y="52"/>
                </a:cubicBezTo>
                <a:cubicBezTo>
                  <a:pt x="33" y="52"/>
                  <a:pt x="33" y="52"/>
                  <a:pt x="33" y="52"/>
                </a:cubicBezTo>
                <a:cubicBezTo>
                  <a:pt x="33" y="52"/>
                  <a:pt x="33" y="52"/>
                  <a:pt x="33" y="52"/>
                </a:cubicBezTo>
                <a:cubicBezTo>
                  <a:pt x="33" y="52"/>
                  <a:pt x="33" y="52"/>
                  <a:pt x="33" y="52"/>
                </a:cubicBezTo>
                <a:cubicBezTo>
                  <a:pt x="33" y="53"/>
                  <a:pt x="33" y="53"/>
                  <a:pt x="33" y="53"/>
                </a:cubicBezTo>
                <a:cubicBezTo>
                  <a:pt x="33" y="53"/>
                  <a:pt x="33" y="53"/>
                  <a:pt x="33" y="53"/>
                </a:cubicBezTo>
                <a:cubicBezTo>
                  <a:pt x="33" y="53"/>
                  <a:pt x="33" y="53"/>
                  <a:pt x="33" y="53"/>
                </a:cubicBezTo>
                <a:cubicBezTo>
                  <a:pt x="33" y="54"/>
                  <a:pt x="32" y="54"/>
                  <a:pt x="32" y="54"/>
                </a:cubicBezTo>
                <a:cubicBezTo>
                  <a:pt x="32" y="54"/>
                  <a:pt x="32" y="54"/>
                  <a:pt x="32" y="54"/>
                </a:cubicBezTo>
                <a:cubicBezTo>
                  <a:pt x="28" y="54"/>
                  <a:pt x="28" y="54"/>
                  <a:pt x="28" y="54"/>
                </a:cubicBezTo>
                <a:cubicBezTo>
                  <a:pt x="28" y="54"/>
                  <a:pt x="28" y="54"/>
                  <a:pt x="28" y="54"/>
                </a:cubicBezTo>
                <a:cubicBezTo>
                  <a:pt x="28" y="54"/>
                  <a:pt x="28" y="54"/>
                  <a:pt x="28" y="53"/>
                </a:cubicBezTo>
                <a:cubicBezTo>
                  <a:pt x="28" y="53"/>
                  <a:pt x="27" y="53"/>
                  <a:pt x="27" y="53"/>
                </a:cubicBezTo>
                <a:cubicBezTo>
                  <a:pt x="27" y="53"/>
                  <a:pt x="27" y="53"/>
                  <a:pt x="27" y="53"/>
                </a:cubicBezTo>
                <a:cubicBezTo>
                  <a:pt x="28" y="52"/>
                  <a:pt x="28" y="52"/>
                  <a:pt x="28" y="52"/>
                </a:cubicBezTo>
                <a:cubicBezTo>
                  <a:pt x="28" y="52"/>
                  <a:pt x="28" y="52"/>
                  <a:pt x="28" y="52"/>
                </a:cubicBezTo>
                <a:cubicBezTo>
                  <a:pt x="28" y="52"/>
                  <a:pt x="28" y="52"/>
                  <a:pt x="28" y="52"/>
                </a:cubicBezTo>
                <a:cubicBezTo>
                  <a:pt x="28" y="52"/>
                  <a:pt x="29" y="52"/>
                  <a:pt x="29" y="52"/>
                </a:cubicBezTo>
                <a:close/>
                <a:moveTo>
                  <a:pt x="28" y="50"/>
                </a:moveTo>
                <a:cubicBezTo>
                  <a:pt x="28" y="51"/>
                  <a:pt x="28" y="51"/>
                  <a:pt x="28" y="51"/>
                </a:cubicBezTo>
                <a:cubicBezTo>
                  <a:pt x="28" y="51"/>
                  <a:pt x="28" y="51"/>
                  <a:pt x="28" y="51"/>
                </a:cubicBezTo>
                <a:cubicBezTo>
                  <a:pt x="28" y="51"/>
                  <a:pt x="28" y="51"/>
                  <a:pt x="27" y="51"/>
                </a:cubicBezTo>
                <a:cubicBezTo>
                  <a:pt x="27" y="51"/>
                  <a:pt x="27" y="51"/>
                  <a:pt x="27" y="51"/>
                </a:cubicBezTo>
                <a:cubicBezTo>
                  <a:pt x="27" y="51"/>
                  <a:pt x="27" y="51"/>
                  <a:pt x="27" y="51"/>
                </a:cubicBezTo>
                <a:cubicBezTo>
                  <a:pt x="23" y="51"/>
                  <a:pt x="23" y="51"/>
                  <a:pt x="23" y="51"/>
                </a:cubicBezTo>
                <a:cubicBezTo>
                  <a:pt x="23" y="51"/>
                  <a:pt x="23" y="51"/>
                  <a:pt x="23" y="51"/>
                </a:cubicBezTo>
                <a:cubicBezTo>
                  <a:pt x="23" y="51"/>
                  <a:pt x="23" y="51"/>
                  <a:pt x="23" y="51"/>
                </a:cubicBezTo>
                <a:cubicBezTo>
                  <a:pt x="23" y="51"/>
                  <a:pt x="22" y="51"/>
                  <a:pt x="22" y="51"/>
                </a:cubicBezTo>
                <a:cubicBezTo>
                  <a:pt x="22" y="51"/>
                  <a:pt x="22" y="51"/>
                  <a:pt x="22" y="51"/>
                </a:cubicBezTo>
                <a:cubicBezTo>
                  <a:pt x="23" y="50"/>
                  <a:pt x="23" y="50"/>
                  <a:pt x="23" y="50"/>
                </a:cubicBezTo>
                <a:cubicBezTo>
                  <a:pt x="23" y="50"/>
                  <a:pt x="23" y="50"/>
                  <a:pt x="23" y="50"/>
                </a:cubicBezTo>
                <a:cubicBezTo>
                  <a:pt x="23" y="50"/>
                  <a:pt x="23" y="50"/>
                  <a:pt x="23" y="50"/>
                </a:cubicBezTo>
                <a:cubicBezTo>
                  <a:pt x="24" y="50"/>
                  <a:pt x="24" y="50"/>
                  <a:pt x="24" y="50"/>
                </a:cubicBezTo>
                <a:cubicBezTo>
                  <a:pt x="24" y="50"/>
                  <a:pt x="24" y="50"/>
                  <a:pt x="24"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lose/>
                <a:moveTo>
                  <a:pt x="28" y="54"/>
                </a:moveTo>
                <a:cubicBezTo>
                  <a:pt x="28" y="54"/>
                  <a:pt x="28" y="54"/>
                  <a:pt x="28" y="54"/>
                </a:cubicBezTo>
                <a:cubicBezTo>
                  <a:pt x="32" y="54"/>
                  <a:pt x="32" y="54"/>
                  <a:pt x="32" y="54"/>
                </a:cubicBezTo>
                <a:cubicBezTo>
                  <a:pt x="32" y="54"/>
                  <a:pt x="32" y="54"/>
                  <a:pt x="32" y="54"/>
                </a:cubicBezTo>
                <a:cubicBezTo>
                  <a:pt x="32" y="54"/>
                  <a:pt x="32" y="54"/>
                  <a:pt x="32" y="54"/>
                </a:cubicBezTo>
                <a:cubicBezTo>
                  <a:pt x="32" y="54"/>
                  <a:pt x="33" y="54"/>
                  <a:pt x="33" y="54"/>
                </a:cubicBezTo>
                <a:cubicBezTo>
                  <a:pt x="33" y="54"/>
                  <a:pt x="33" y="54"/>
                  <a:pt x="33" y="55"/>
                </a:cubicBezTo>
                <a:cubicBezTo>
                  <a:pt x="32" y="56"/>
                  <a:pt x="32" y="56"/>
                  <a:pt x="32" y="56"/>
                </a:cubicBezTo>
                <a:cubicBezTo>
                  <a:pt x="32" y="56"/>
                  <a:pt x="32" y="56"/>
                  <a:pt x="32" y="56"/>
                </a:cubicBezTo>
                <a:cubicBezTo>
                  <a:pt x="32" y="56"/>
                  <a:pt x="32" y="56"/>
                  <a:pt x="32" y="56"/>
                </a:cubicBezTo>
                <a:cubicBezTo>
                  <a:pt x="32" y="56"/>
                  <a:pt x="32" y="56"/>
                  <a:pt x="31" y="56"/>
                </a:cubicBezTo>
                <a:cubicBezTo>
                  <a:pt x="31" y="56"/>
                  <a:pt x="31" y="56"/>
                  <a:pt x="31" y="56"/>
                </a:cubicBezTo>
                <a:cubicBezTo>
                  <a:pt x="27" y="56"/>
                  <a:pt x="27" y="56"/>
                  <a:pt x="27" y="56"/>
                </a:cubicBezTo>
                <a:cubicBezTo>
                  <a:pt x="27" y="56"/>
                  <a:pt x="27" y="56"/>
                  <a:pt x="27" y="56"/>
                </a:cubicBezTo>
                <a:cubicBezTo>
                  <a:pt x="27" y="56"/>
                  <a:pt x="27" y="56"/>
                  <a:pt x="27" y="56"/>
                </a:cubicBezTo>
                <a:cubicBezTo>
                  <a:pt x="26" y="56"/>
                  <a:pt x="26" y="56"/>
                  <a:pt x="26" y="56"/>
                </a:cubicBezTo>
                <a:cubicBezTo>
                  <a:pt x="26" y="56"/>
                  <a:pt x="26" y="56"/>
                  <a:pt x="26" y="56"/>
                </a:cubicBezTo>
                <a:cubicBezTo>
                  <a:pt x="27" y="55"/>
                  <a:pt x="27" y="55"/>
                  <a:pt x="27" y="55"/>
                </a:cubicBezTo>
                <a:cubicBezTo>
                  <a:pt x="27" y="54"/>
                  <a:pt x="27" y="54"/>
                  <a:pt x="27" y="54"/>
                </a:cubicBezTo>
                <a:cubicBezTo>
                  <a:pt x="27" y="54"/>
                  <a:pt x="27" y="54"/>
                  <a:pt x="27" y="54"/>
                </a:cubicBezTo>
                <a:cubicBezTo>
                  <a:pt x="27" y="54"/>
                  <a:pt x="28" y="54"/>
                  <a:pt x="28" y="54"/>
                </a:cubicBezTo>
                <a:close/>
                <a:moveTo>
                  <a:pt x="27" y="57"/>
                </a:moveTo>
                <a:cubicBezTo>
                  <a:pt x="27" y="56"/>
                  <a:pt x="27" y="56"/>
                  <a:pt x="27" y="56"/>
                </a:cubicBezTo>
                <a:cubicBezTo>
                  <a:pt x="31" y="56"/>
                  <a:pt x="31" y="56"/>
                  <a:pt x="31" y="56"/>
                </a:cubicBezTo>
                <a:cubicBezTo>
                  <a:pt x="31" y="56"/>
                  <a:pt x="31" y="56"/>
                  <a:pt x="31" y="57"/>
                </a:cubicBezTo>
                <a:cubicBezTo>
                  <a:pt x="31" y="57"/>
                  <a:pt x="31" y="57"/>
                  <a:pt x="31" y="57"/>
                </a:cubicBezTo>
                <a:cubicBezTo>
                  <a:pt x="32" y="57"/>
                  <a:pt x="32" y="57"/>
                  <a:pt x="32" y="57"/>
                </a:cubicBezTo>
                <a:cubicBezTo>
                  <a:pt x="32" y="57"/>
                  <a:pt x="32" y="57"/>
                  <a:pt x="32" y="57"/>
                </a:cubicBezTo>
                <a:cubicBezTo>
                  <a:pt x="31" y="58"/>
                  <a:pt x="31" y="58"/>
                  <a:pt x="31" y="58"/>
                </a:cubicBezTo>
                <a:cubicBezTo>
                  <a:pt x="31" y="58"/>
                  <a:pt x="31" y="58"/>
                  <a:pt x="31" y="58"/>
                </a:cubicBezTo>
                <a:cubicBezTo>
                  <a:pt x="31" y="58"/>
                  <a:pt x="31" y="58"/>
                  <a:pt x="31" y="59"/>
                </a:cubicBezTo>
                <a:cubicBezTo>
                  <a:pt x="31" y="59"/>
                  <a:pt x="31" y="59"/>
                  <a:pt x="30" y="59"/>
                </a:cubicBezTo>
                <a:cubicBezTo>
                  <a:pt x="30" y="59"/>
                  <a:pt x="30" y="59"/>
                  <a:pt x="30" y="59"/>
                </a:cubicBezTo>
                <a:cubicBezTo>
                  <a:pt x="26" y="59"/>
                  <a:pt x="26" y="59"/>
                  <a:pt x="26" y="59"/>
                </a:cubicBezTo>
                <a:cubicBezTo>
                  <a:pt x="26" y="59"/>
                  <a:pt x="26" y="59"/>
                  <a:pt x="26" y="59"/>
                </a:cubicBezTo>
                <a:cubicBezTo>
                  <a:pt x="26" y="59"/>
                  <a:pt x="25" y="59"/>
                  <a:pt x="25" y="59"/>
                </a:cubicBezTo>
                <a:cubicBezTo>
                  <a:pt x="25" y="58"/>
                  <a:pt x="25" y="58"/>
                  <a:pt x="25" y="58"/>
                </a:cubicBezTo>
                <a:cubicBezTo>
                  <a:pt x="25" y="58"/>
                  <a:pt x="25" y="58"/>
                  <a:pt x="25" y="58"/>
                </a:cubicBezTo>
                <a:cubicBezTo>
                  <a:pt x="26" y="57"/>
                  <a:pt x="26" y="57"/>
                  <a:pt x="26" y="57"/>
                </a:cubicBezTo>
                <a:cubicBezTo>
                  <a:pt x="26" y="57"/>
                  <a:pt x="26" y="57"/>
                  <a:pt x="26" y="57"/>
                </a:cubicBezTo>
                <a:cubicBezTo>
                  <a:pt x="26" y="57"/>
                  <a:pt x="26" y="57"/>
                  <a:pt x="26" y="57"/>
                </a:cubicBezTo>
                <a:cubicBezTo>
                  <a:pt x="26" y="57"/>
                  <a:pt x="26" y="57"/>
                  <a:pt x="27" y="57"/>
                </a:cubicBezTo>
                <a:close/>
                <a:moveTo>
                  <a:pt x="31" y="60"/>
                </a:moveTo>
                <a:cubicBezTo>
                  <a:pt x="31" y="60"/>
                  <a:pt x="32" y="60"/>
                  <a:pt x="32" y="60"/>
                </a:cubicBezTo>
                <a:cubicBezTo>
                  <a:pt x="32" y="59"/>
                  <a:pt x="32" y="59"/>
                  <a:pt x="32" y="59"/>
                </a:cubicBezTo>
                <a:cubicBezTo>
                  <a:pt x="32" y="59"/>
                  <a:pt x="32" y="59"/>
                  <a:pt x="32" y="59"/>
                </a:cubicBezTo>
                <a:cubicBezTo>
                  <a:pt x="32" y="59"/>
                  <a:pt x="33" y="59"/>
                  <a:pt x="33" y="59"/>
                </a:cubicBezTo>
                <a:cubicBezTo>
                  <a:pt x="37" y="59"/>
                  <a:pt x="37" y="59"/>
                  <a:pt x="37" y="59"/>
                </a:cubicBezTo>
                <a:cubicBezTo>
                  <a:pt x="37" y="59"/>
                  <a:pt x="37" y="59"/>
                  <a:pt x="37" y="59"/>
                </a:cubicBezTo>
                <a:cubicBezTo>
                  <a:pt x="37" y="59"/>
                  <a:pt x="37" y="59"/>
                  <a:pt x="37" y="59"/>
                </a:cubicBezTo>
                <a:cubicBezTo>
                  <a:pt x="38" y="59"/>
                  <a:pt x="38" y="59"/>
                  <a:pt x="38" y="60"/>
                </a:cubicBezTo>
                <a:cubicBezTo>
                  <a:pt x="38" y="60"/>
                  <a:pt x="38" y="60"/>
                  <a:pt x="38" y="60"/>
                </a:cubicBezTo>
                <a:cubicBezTo>
                  <a:pt x="37" y="61"/>
                  <a:pt x="37" y="61"/>
                  <a:pt x="37" y="61"/>
                </a:cubicBezTo>
                <a:cubicBezTo>
                  <a:pt x="37" y="61"/>
                  <a:pt x="37" y="61"/>
                  <a:pt x="37" y="61"/>
                </a:cubicBezTo>
                <a:cubicBezTo>
                  <a:pt x="37" y="61"/>
                  <a:pt x="37" y="61"/>
                  <a:pt x="37" y="61"/>
                </a:cubicBezTo>
                <a:cubicBezTo>
                  <a:pt x="37" y="61"/>
                  <a:pt x="37" y="62"/>
                  <a:pt x="37" y="62"/>
                </a:cubicBezTo>
                <a:cubicBezTo>
                  <a:pt x="36" y="62"/>
                  <a:pt x="36" y="62"/>
                  <a:pt x="36" y="62"/>
                </a:cubicBezTo>
                <a:cubicBezTo>
                  <a:pt x="32" y="62"/>
                  <a:pt x="32" y="62"/>
                  <a:pt x="32" y="62"/>
                </a:cubicBezTo>
                <a:cubicBezTo>
                  <a:pt x="32" y="62"/>
                  <a:pt x="32" y="62"/>
                  <a:pt x="32" y="62"/>
                </a:cubicBezTo>
                <a:cubicBezTo>
                  <a:pt x="31" y="62"/>
                  <a:pt x="31" y="61"/>
                  <a:pt x="31" y="61"/>
                </a:cubicBezTo>
                <a:cubicBezTo>
                  <a:pt x="31" y="61"/>
                  <a:pt x="31" y="61"/>
                  <a:pt x="31" y="61"/>
                </a:cubicBezTo>
                <a:cubicBezTo>
                  <a:pt x="31" y="61"/>
                  <a:pt x="31" y="61"/>
                  <a:pt x="31" y="61"/>
                </a:cubicBezTo>
                <a:lnTo>
                  <a:pt x="31" y="60"/>
                </a:lnTo>
                <a:close/>
                <a:moveTo>
                  <a:pt x="38" y="59"/>
                </a:moveTo>
                <a:cubicBezTo>
                  <a:pt x="38" y="59"/>
                  <a:pt x="37" y="59"/>
                  <a:pt x="37" y="59"/>
                </a:cubicBezTo>
                <a:cubicBezTo>
                  <a:pt x="37" y="59"/>
                  <a:pt x="37" y="59"/>
                  <a:pt x="37" y="59"/>
                </a:cubicBezTo>
                <a:cubicBezTo>
                  <a:pt x="33" y="59"/>
                  <a:pt x="33" y="59"/>
                  <a:pt x="33" y="59"/>
                </a:cubicBezTo>
                <a:cubicBezTo>
                  <a:pt x="33" y="59"/>
                  <a:pt x="33" y="59"/>
                  <a:pt x="32" y="59"/>
                </a:cubicBezTo>
                <a:cubicBezTo>
                  <a:pt x="32" y="59"/>
                  <a:pt x="32" y="59"/>
                  <a:pt x="32" y="59"/>
                </a:cubicBezTo>
                <a:cubicBezTo>
                  <a:pt x="32" y="58"/>
                  <a:pt x="32" y="58"/>
                  <a:pt x="32" y="58"/>
                </a:cubicBezTo>
                <a:cubicBezTo>
                  <a:pt x="32" y="58"/>
                  <a:pt x="32" y="58"/>
                  <a:pt x="32" y="58"/>
                </a:cubicBezTo>
                <a:cubicBezTo>
                  <a:pt x="32" y="57"/>
                  <a:pt x="32" y="57"/>
                  <a:pt x="32" y="57"/>
                </a:cubicBezTo>
                <a:cubicBezTo>
                  <a:pt x="32" y="57"/>
                  <a:pt x="32" y="57"/>
                  <a:pt x="33" y="57"/>
                </a:cubicBezTo>
                <a:cubicBezTo>
                  <a:pt x="33" y="57"/>
                  <a:pt x="33" y="57"/>
                  <a:pt x="33" y="57"/>
                </a:cubicBezTo>
                <a:cubicBezTo>
                  <a:pt x="33" y="57"/>
                  <a:pt x="33" y="57"/>
                  <a:pt x="33" y="57"/>
                </a:cubicBezTo>
                <a:cubicBezTo>
                  <a:pt x="33" y="56"/>
                  <a:pt x="33" y="56"/>
                  <a:pt x="34" y="56"/>
                </a:cubicBezTo>
                <a:cubicBezTo>
                  <a:pt x="37" y="56"/>
                  <a:pt x="37" y="56"/>
                  <a:pt x="37" y="56"/>
                </a:cubicBezTo>
                <a:cubicBezTo>
                  <a:pt x="38" y="56"/>
                  <a:pt x="38" y="56"/>
                  <a:pt x="38" y="57"/>
                </a:cubicBezTo>
                <a:cubicBezTo>
                  <a:pt x="38" y="57"/>
                  <a:pt x="38" y="57"/>
                  <a:pt x="38" y="57"/>
                </a:cubicBezTo>
                <a:cubicBezTo>
                  <a:pt x="38" y="57"/>
                  <a:pt x="38" y="57"/>
                  <a:pt x="38" y="57"/>
                </a:cubicBezTo>
                <a:cubicBezTo>
                  <a:pt x="38" y="57"/>
                  <a:pt x="38" y="57"/>
                  <a:pt x="38" y="57"/>
                </a:cubicBezTo>
                <a:cubicBezTo>
                  <a:pt x="38" y="58"/>
                  <a:pt x="38" y="58"/>
                  <a:pt x="38" y="58"/>
                </a:cubicBezTo>
                <a:cubicBezTo>
                  <a:pt x="38" y="58"/>
                  <a:pt x="38" y="58"/>
                  <a:pt x="38" y="58"/>
                </a:cubicBezTo>
                <a:cubicBezTo>
                  <a:pt x="38" y="58"/>
                  <a:pt x="38" y="58"/>
                  <a:pt x="38" y="59"/>
                </a:cubicBezTo>
                <a:close/>
                <a:moveTo>
                  <a:pt x="38" y="60"/>
                </a:moveTo>
                <a:cubicBezTo>
                  <a:pt x="38" y="60"/>
                  <a:pt x="38" y="60"/>
                  <a:pt x="39" y="60"/>
                </a:cubicBezTo>
                <a:cubicBezTo>
                  <a:pt x="39" y="59"/>
                  <a:pt x="39" y="59"/>
                  <a:pt x="39" y="59"/>
                </a:cubicBezTo>
                <a:cubicBezTo>
                  <a:pt x="39" y="59"/>
                  <a:pt x="39" y="59"/>
                  <a:pt x="39" y="59"/>
                </a:cubicBezTo>
                <a:cubicBezTo>
                  <a:pt x="39" y="59"/>
                  <a:pt x="40" y="59"/>
                  <a:pt x="40" y="59"/>
                </a:cubicBezTo>
                <a:cubicBezTo>
                  <a:pt x="44" y="59"/>
                  <a:pt x="44" y="59"/>
                  <a:pt x="44" y="59"/>
                </a:cubicBezTo>
                <a:cubicBezTo>
                  <a:pt x="44" y="59"/>
                  <a:pt x="44" y="59"/>
                  <a:pt x="44" y="59"/>
                </a:cubicBezTo>
                <a:cubicBezTo>
                  <a:pt x="44" y="59"/>
                  <a:pt x="44" y="59"/>
                  <a:pt x="44" y="59"/>
                </a:cubicBezTo>
                <a:cubicBezTo>
                  <a:pt x="45" y="59"/>
                  <a:pt x="45" y="59"/>
                  <a:pt x="45" y="60"/>
                </a:cubicBezTo>
                <a:cubicBezTo>
                  <a:pt x="45" y="60"/>
                  <a:pt x="45" y="60"/>
                  <a:pt x="45" y="60"/>
                </a:cubicBezTo>
                <a:cubicBezTo>
                  <a:pt x="45" y="61"/>
                  <a:pt x="45" y="61"/>
                  <a:pt x="45" y="61"/>
                </a:cubicBezTo>
                <a:cubicBezTo>
                  <a:pt x="45" y="61"/>
                  <a:pt x="44" y="61"/>
                  <a:pt x="44" y="61"/>
                </a:cubicBezTo>
                <a:cubicBezTo>
                  <a:pt x="44" y="61"/>
                  <a:pt x="44" y="61"/>
                  <a:pt x="44" y="61"/>
                </a:cubicBezTo>
                <a:cubicBezTo>
                  <a:pt x="44" y="61"/>
                  <a:pt x="44" y="62"/>
                  <a:pt x="44" y="62"/>
                </a:cubicBezTo>
                <a:cubicBezTo>
                  <a:pt x="44" y="62"/>
                  <a:pt x="43" y="62"/>
                  <a:pt x="43" y="62"/>
                </a:cubicBezTo>
                <a:cubicBezTo>
                  <a:pt x="39" y="62"/>
                  <a:pt x="39" y="62"/>
                  <a:pt x="39" y="62"/>
                </a:cubicBezTo>
                <a:cubicBezTo>
                  <a:pt x="39" y="62"/>
                  <a:pt x="39" y="62"/>
                  <a:pt x="39" y="62"/>
                </a:cubicBezTo>
                <a:cubicBezTo>
                  <a:pt x="39" y="62"/>
                  <a:pt x="38" y="61"/>
                  <a:pt x="38" y="61"/>
                </a:cubicBezTo>
                <a:cubicBezTo>
                  <a:pt x="38" y="61"/>
                  <a:pt x="38" y="61"/>
                  <a:pt x="38" y="61"/>
                </a:cubicBezTo>
                <a:cubicBezTo>
                  <a:pt x="38" y="61"/>
                  <a:pt x="38" y="61"/>
                  <a:pt x="38" y="61"/>
                </a:cubicBezTo>
                <a:lnTo>
                  <a:pt x="38" y="60"/>
                </a:lnTo>
                <a:close/>
                <a:moveTo>
                  <a:pt x="45" y="59"/>
                </a:moveTo>
                <a:cubicBezTo>
                  <a:pt x="44" y="59"/>
                  <a:pt x="44" y="59"/>
                  <a:pt x="44" y="59"/>
                </a:cubicBezTo>
                <a:cubicBezTo>
                  <a:pt x="44" y="59"/>
                  <a:pt x="44" y="59"/>
                  <a:pt x="44" y="59"/>
                </a:cubicBezTo>
                <a:cubicBezTo>
                  <a:pt x="40" y="59"/>
                  <a:pt x="40" y="59"/>
                  <a:pt x="40" y="59"/>
                </a:cubicBezTo>
                <a:cubicBezTo>
                  <a:pt x="40" y="59"/>
                  <a:pt x="39" y="59"/>
                  <a:pt x="39" y="59"/>
                </a:cubicBezTo>
                <a:cubicBezTo>
                  <a:pt x="39" y="59"/>
                  <a:pt x="39" y="59"/>
                  <a:pt x="39" y="59"/>
                </a:cubicBezTo>
                <a:cubicBezTo>
                  <a:pt x="39" y="58"/>
                  <a:pt x="39" y="58"/>
                  <a:pt x="39" y="58"/>
                </a:cubicBezTo>
                <a:cubicBezTo>
                  <a:pt x="39" y="58"/>
                  <a:pt x="39" y="58"/>
                  <a:pt x="39" y="58"/>
                </a:cubicBezTo>
                <a:cubicBezTo>
                  <a:pt x="39" y="57"/>
                  <a:pt x="39" y="57"/>
                  <a:pt x="39" y="57"/>
                </a:cubicBezTo>
                <a:cubicBezTo>
                  <a:pt x="39" y="57"/>
                  <a:pt x="39" y="57"/>
                  <a:pt x="39" y="57"/>
                </a:cubicBezTo>
                <a:cubicBezTo>
                  <a:pt x="39" y="57"/>
                  <a:pt x="39" y="57"/>
                  <a:pt x="39" y="57"/>
                </a:cubicBezTo>
                <a:cubicBezTo>
                  <a:pt x="40" y="57"/>
                  <a:pt x="40" y="57"/>
                  <a:pt x="40" y="57"/>
                </a:cubicBezTo>
                <a:cubicBezTo>
                  <a:pt x="40" y="56"/>
                  <a:pt x="40" y="56"/>
                  <a:pt x="40" y="56"/>
                </a:cubicBezTo>
                <a:cubicBezTo>
                  <a:pt x="44" y="56"/>
                  <a:pt x="44" y="56"/>
                  <a:pt x="44" y="56"/>
                </a:cubicBezTo>
                <a:cubicBezTo>
                  <a:pt x="44" y="56"/>
                  <a:pt x="44" y="56"/>
                  <a:pt x="44" y="57"/>
                </a:cubicBezTo>
                <a:cubicBezTo>
                  <a:pt x="45" y="57"/>
                  <a:pt x="45" y="57"/>
                  <a:pt x="45" y="57"/>
                </a:cubicBezTo>
                <a:cubicBezTo>
                  <a:pt x="45" y="57"/>
                  <a:pt x="45" y="57"/>
                  <a:pt x="45" y="57"/>
                </a:cubicBezTo>
                <a:cubicBezTo>
                  <a:pt x="45" y="57"/>
                  <a:pt x="45" y="57"/>
                  <a:pt x="45" y="57"/>
                </a:cubicBezTo>
                <a:cubicBezTo>
                  <a:pt x="45" y="58"/>
                  <a:pt x="45" y="58"/>
                  <a:pt x="45" y="58"/>
                </a:cubicBezTo>
                <a:cubicBezTo>
                  <a:pt x="45" y="58"/>
                  <a:pt x="45" y="58"/>
                  <a:pt x="45" y="58"/>
                </a:cubicBezTo>
                <a:cubicBezTo>
                  <a:pt x="45" y="58"/>
                  <a:pt x="45" y="58"/>
                  <a:pt x="45" y="59"/>
                </a:cubicBezTo>
                <a:close/>
                <a:moveTo>
                  <a:pt x="45" y="56"/>
                </a:moveTo>
                <a:cubicBezTo>
                  <a:pt x="45" y="56"/>
                  <a:pt x="45" y="56"/>
                  <a:pt x="44" y="56"/>
                </a:cubicBezTo>
                <a:cubicBezTo>
                  <a:pt x="44" y="56"/>
                  <a:pt x="44" y="56"/>
                  <a:pt x="44" y="56"/>
                </a:cubicBezTo>
                <a:cubicBezTo>
                  <a:pt x="40" y="56"/>
                  <a:pt x="40" y="56"/>
                  <a:pt x="40" y="56"/>
                </a:cubicBezTo>
                <a:cubicBezTo>
                  <a:pt x="40" y="56"/>
                  <a:pt x="40" y="56"/>
                  <a:pt x="40" y="56"/>
                </a:cubicBezTo>
                <a:cubicBezTo>
                  <a:pt x="40" y="56"/>
                  <a:pt x="40" y="56"/>
                  <a:pt x="40" y="56"/>
                </a:cubicBezTo>
                <a:cubicBezTo>
                  <a:pt x="40" y="56"/>
                  <a:pt x="39" y="56"/>
                  <a:pt x="39" y="56"/>
                </a:cubicBezTo>
                <a:cubicBezTo>
                  <a:pt x="39" y="56"/>
                  <a:pt x="39" y="56"/>
                  <a:pt x="39" y="56"/>
                </a:cubicBezTo>
                <a:cubicBezTo>
                  <a:pt x="40" y="55"/>
                  <a:pt x="40" y="55"/>
                  <a:pt x="40" y="55"/>
                </a:cubicBezTo>
                <a:cubicBezTo>
                  <a:pt x="40" y="54"/>
                  <a:pt x="40" y="54"/>
                  <a:pt x="40" y="54"/>
                </a:cubicBezTo>
                <a:cubicBezTo>
                  <a:pt x="40" y="54"/>
                  <a:pt x="40" y="54"/>
                  <a:pt x="40" y="54"/>
                </a:cubicBezTo>
                <a:cubicBezTo>
                  <a:pt x="40" y="54"/>
                  <a:pt x="40" y="54"/>
                  <a:pt x="40" y="54"/>
                </a:cubicBezTo>
                <a:cubicBezTo>
                  <a:pt x="40" y="54"/>
                  <a:pt x="41" y="54"/>
                  <a:pt x="41" y="54"/>
                </a:cubicBezTo>
                <a:cubicBezTo>
                  <a:pt x="44" y="54"/>
                  <a:pt x="44" y="54"/>
                  <a:pt x="44" y="54"/>
                </a:cubicBezTo>
                <a:cubicBezTo>
                  <a:pt x="44" y="54"/>
                  <a:pt x="45" y="54"/>
                  <a:pt x="45" y="54"/>
                </a:cubicBezTo>
                <a:cubicBezTo>
                  <a:pt x="45" y="54"/>
                  <a:pt x="45" y="54"/>
                  <a:pt x="45" y="54"/>
                </a:cubicBezTo>
                <a:cubicBezTo>
                  <a:pt x="45" y="54"/>
                  <a:pt x="45" y="54"/>
                  <a:pt x="45" y="54"/>
                </a:cubicBezTo>
                <a:cubicBezTo>
                  <a:pt x="45" y="54"/>
                  <a:pt x="45" y="54"/>
                  <a:pt x="45" y="55"/>
                </a:cubicBezTo>
                <a:cubicBezTo>
                  <a:pt x="45" y="56"/>
                  <a:pt x="45" y="56"/>
                  <a:pt x="45" y="56"/>
                </a:cubicBezTo>
                <a:cubicBezTo>
                  <a:pt x="45" y="56"/>
                  <a:pt x="45" y="56"/>
                  <a:pt x="45" y="56"/>
                </a:cubicBezTo>
                <a:cubicBezTo>
                  <a:pt x="45" y="56"/>
                  <a:pt x="45" y="56"/>
                  <a:pt x="45" y="56"/>
                </a:cubicBezTo>
                <a:close/>
                <a:moveTo>
                  <a:pt x="45" y="60"/>
                </a:moveTo>
                <a:cubicBezTo>
                  <a:pt x="45" y="60"/>
                  <a:pt x="45" y="60"/>
                  <a:pt x="46" y="60"/>
                </a:cubicBezTo>
                <a:cubicBezTo>
                  <a:pt x="46" y="59"/>
                  <a:pt x="46" y="59"/>
                  <a:pt x="46" y="59"/>
                </a:cubicBezTo>
                <a:cubicBezTo>
                  <a:pt x="46" y="59"/>
                  <a:pt x="46" y="59"/>
                  <a:pt x="46" y="59"/>
                </a:cubicBezTo>
                <a:cubicBezTo>
                  <a:pt x="46" y="59"/>
                  <a:pt x="46" y="59"/>
                  <a:pt x="47" y="59"/>
                </a:cubicBezTo>
                <a:cubicBezTo>
                  <a:pt x="51" y="59"/>
                  <a:pt x="51" y="59"/>
                  <a:pt x="51" y="59"/>
                </a:cubicBezTo>
                <a:cubicBezTo>
                  <a:pt x="51" y="59"/>
                  <a:pt x="51" y="59"/>
                  <a:pt x="51" y="59"/>
                </a:cubicBezTo>
                <a:cubicBezTo>
                  <a:pt x="51" y="59"/>
                  <a:pt x="51" y="59"/>
                  <a:pt x="51" y="59"/>
                </a:cubicBezTo>
                <a:cubicBezTo>
                  <a:pt x="51" y="59"/>
                  <a:pt x="52" y="59"/>
                  <a:pt x="52" y="60"/>
                </a:cubicBezTo>
                <a:cubicBezTo>
                  <a:pt x="52" y="60"/>
                  <a:pt x="52" y="60"/>
                  <a:pt x="52" y="60"/>
                </a:cubicBezTo>
                <a:cubicBezTo>
                  <a:pt x="52" y="61"/>
                  <a:pt x="52" y="61"/>
                  <a:pt x="52" y="61"/>
                </a:cubicBezTo>
                <a:cubicBezTo>
                  <a:pt x="52" y="61"/>
                  <a:pt x="52" y="61"/>
                  <a:pt x="52" y="61"/>
                </a:cubicBezTo>
                <a:cubicBezTo>
                  <a:pt x="52" y="61"/>
                  <a:pt x="51" y="61"/>
                  <a:pt x="51" y="61"/>
                </a:cubicBezTo>
                <a:cubicBezTo>
                  <a:pt x="51" y="61"/>
                  <a:pt x="51" y="62"/>
                  <a:pt x="51" y="62"/>
                </a:cubicBezTo>
                <a:cubicBezTo>
                  <a:pt x="51" y="62"/>
                  <a:pt x="51" y="62"/>
                  <a:pt x="50" y="62"/>
                </a:cubicBezTo>
                <a:cubicBezTo>
                  <a:pt x="46" y="62"/>
                  <a:pt x="46" y="62"/>
                  <a:pt x="46" y="62"/>
                </a:cubicBezTo>
                <a:cubicBezTo>
                  <a:pt x="46" y="62"/>
                  <a:pt x="46" y="62"/>
                  <a:pt x="46" y="62"/>
                </a:cubicBezTo>
                <a:cubicBezTo>
                  <a:pt x="46" y="62"/>
                  <a:pt x="46" y="61"/>
                  <a:pt x="46" y="61"/>
                </a:cubicBezTo>
                <a:cubicBezTo>
                  <a:pt x="45" y="61"/>
                  <a:pt x="45" y="61"/>
                  <a:pt x="45" y="61"/>
                </a:cubicBezTo>
                <a:cubicBezTo>
                  <a:pt x="45" y="61"/>
                  <a:pt x="45" y="61"/>
                  <a:pt x="45" y="61"/>
                </a:cubicBezTo>
                <a:lnTo>
                  <a:pt x="45" y="60"/>
                </a:lnTo>
                <a:close/>
                <a:moveTo>
                  <a:pt x="52" y="58"/>
                </a:moveTo>
                <a:cubicBezTo>
                  <a:pt x="52" y="58"/>
                  <a:pt x="51" y="58"/>
                  <a:pt x="51" y="59"/>
                </a:cubicBezTo>
                <a:cubicBezTo>
                  <a:pt x="51" y="59"/>
                  <a:pt x="51" y="59"/>
                  <a:pt x="51" y="59"/>
                </a:cubicBezTo>
                <a:cubicBezTo>
                  <a:pt x="51" y="59"/>
                  <a:pt x="51" y="59"/>
                  <a:pt x="51" y="59"/>
                </a:cubicBezTo>
                <a:cubicBezTo>
                  <a:pt x="47" y="59"/>
                  <a:pt x="47" y="59"/>
                  <a:pt x="47" y="59"/>
                </a:cubicBezTo>
                <a:cubicBezTo>
                  <a:pt x="46" y="59"/>
                  <a:pt x="46" y="59"/>
                  <a:pt x="46" y="59"/>
                </a:cubicBezTo>
                <a:cubicBezTo>
                  <a:pt x="46" y="59"/>
                  <a:pt x="46" y="59"/>
                  <a:pt x="46" y="59"/>
                </a:cubicBezTo>
                <a:cubicBezTo>
                  <a:pt x="46" y="58"/>
                  <a:pt x="46" y="58"/>
                  <a:pt x="46" y="58"/>
                </a:cubicBezTo>
                <a:cubicBezTo>
                  <a:pt x="46" y="58"/>
                  <a:pt x="46" y="58"/>
                  <a:pt x="46" y="58"/>
                </a:cubicBezTo>
                <a:cubicBezTo>
                  <a:pt x="46" y="57"/>
                  <a:pt x="46" y="57"/>
                  <a:pt x="46" y="57"/>
                </a:cubicBezTo>
                <a:cubicBezTo>
                  <a:pt x="46" y="57"/>
                  <a:pt x="46" y="57"/>
                  <a:pt x="46" y="57"/>
                </a:cubicBezTo>
                <a:cubicBezTo>
                  <a:pt x="46" y="57"/>
                  <a:pt x="46" y="57"/>
                  <a:pt x="46" y="57"/>
                </a:cubicBezTo>
                <a:cubicBezTo>
                  <a:pt x="46" y="57"/>
                  <a:pt x="46" y="57"/>
                  <a:pt x="46" y="57"/>
                </a:cubicBezTo>
                <a:cubicBezTo>
                  <a:pt x="47" y="56"/>
                  <a:pt x="47" y="56"/>
                  <a:pt x="47" y="56"/>
                </a:cubicBezTo>
                <a:cubicBezTo>
                  <a:pt x="51" y="56"/>
                  <a:pt x="51" y="56"/>
                  <a:pt x="51" y="56"/>
                </a:cubicBezTo>
                <a:cubicBezTo>
                  <a:pt x="51" y="56"/>
                  <a:pt x="51" y="56"/>
                  <a:pt x="51" y="57"/>
                </a:cubicBezTo>
                <a:cubicBezTo>
                  <a:pt x="51" y="57"/>
                  <a:pt x="51" y="57"/>
                  <a:pt x="51" y="57"/>
                </a:cubicBezTo>
                <a:cubicBezTo>
                  <a:pt x="51" y="57"/>
                  <a:pt x="52" y="57"/>
                  <a:pt x="52" y="57"/>
                </a:cubicBezTo>
                <a:cubicBezTo>
                  <a:pt x="52" y="57"/>
                  <a:pt x="52" y="57"/>
                  <a:pt x="52" y="57"/>
                </a:cubicBezTo>
                <a:cubicBezTo>
                  <a:pt x="52" y="58"/>
                  <a:pt x="52" y="58"/>
                  <a:pt x="52" y="58"/>
                </a:cubicBezTo>
                <a:cubicBezTo>
                  <a:pt x="52" y="58"/>
                  <a:pt x="52" y="58"/>
                  <a:pt x="52" y="58"/>
                </a:cubicBezTo>
                <a:close/>
                <a:moveTo>
                  <a:pt x="52" y="56"/>
                </a:moveTo>
                <a:cubicBezTo>
                  <a:pt x="52" y="56"/>
                  <a:pt x="51" y="56"/>
                  <a:pt x="51" y="56"/>
                </a:cubicBezTo>
                <a:cubicBezTo>
                  <a:pt x="51" y="56"/>
                  <a:pt x="51" y="56"/>
                  <a:pt x="51" y="56"/>
                </a:cubicBezTo>
                <a:cubicBezTo>
                  <a:pt x="51" y="56"/>
                  <a:pt x="51" y="56"/>
                  <a:pt x="51" y="56"/>
                </a:cubicBezTo>
                <a:cubicBezTo>
                  <a:pt x="47" y="56"/>
                  <a:pt x="47" y="56"/>
                  <a:pt x="47" y="56"/>
                </a:cubicBezTo>
                <a:cubicBezTo>
                  <a:pt x="47" y="56"/>
                  <a:pt x="47" y="56"/>
                  <a:pt x="46" y="56"/>
                </a:cubicBezTo>
                <a:cubicBezTo>
                  <a:pt x="46" y="56"/>
                  <a:pt x="46" y="56"/>
                  <a:pt x="46" y="56"/>
                </a:cubicBezTo>
                <a:cubicBezTo>
                  <a:pt x="46" y="56"/>
                  <a:pt x="46" y="56"/>
                  <a:pt x="46" y="56"/>
                </a:cubicBezTo>
                <a:cubicBezTo>
                  <a:pt x="46" y="56"/>
                  <a:pt x="46" y="56"/>
                  <a:pt x="46" y="56"/>
                </a:cubicBezTo>
                <a:cubicBezTo>
                  <a:pt x="46" y="55"/>
                  <a:pt x="46" y="55"/>
                  <a:pt x="46" y="55"/>
                </a:cubicBezTo>
                <a:cubicBezTo>
                  <a:pt x="46" y="54"/>
                  <a:pt x="46" y="54"/>
                  <a:pt x="46" y="54"/>
                </a:cubicBezTo>
                <a:cubicBezTo>
                  <a:pt x="46" y="54"/>
                  <a:pt x="46" y="54"/>
                  <a:pt x="46" y="54"/>
                </a:cubicBezTo>
                <a:cubicBezTo>
                  <a:pt x="46" y="54"/>
                  <a:pt x="47" y="54"/>
                  <a:pt x="47" y="54"/>
                </a:cubicBezTo>
                <a:cubicBezTo>
                  <a:pt x="47" y="54"/>
                  <a:pt x="47" y="54"/>
                  <a:pt x="47" y="54"/>
                </a:cubicBezTo>
                <a:cubicBezTo>
                  <a:pt x="51" y="54"/>
                  <a:pt x="51" y="54"/>
                  <a:pt x="51" y="54"/>
                </a:cubicBezTo>
                <a:cubicBezTo>
                  <a:pt x="51" y="54"/>
                  <a:pt x="51" y="54"/>
                  <a:pt x="51" y="54"/>
                </a:cubicBezTo>
                <a:cubicBezTo>
                  <a:pt x="51" y="54"/>
                  <a:pt x="51" y="54"/>
                  <a:pt x="51" y="54"/>
                </a:cubicBezTo>
                <a:cubicBezTo>
                  <a:pt x="52" y="54"/>
                  <a:pt x="52" y="54"/>
                  <a:pt x="52" y="54"/>
                </a:cubicBezTo>
                <a:cubicBezTo>
                  <a:pt x="52" y="54"/>
                  <a:pt x="52" y="54"/>
                  <a:pt x="52" y="55"/>
                </a:cubicBezTo>
                <a:cubicBezTo>
                  <a:pt x="52" y="56"/>
                  <a:pt x="52" y="56"/>
                  <a:pt x="52" y="56"/>
                </a:cubicBezTo>
                <a:cubicBezTo>
                  <a:pt x="52" y="56"/>
                  <a:pt x="52" y="56"/>
                  <a:pt x="52" y="56"/>
                </a:cubicBezTo>
                <a:close/>
                <a:moveTo>
                  <a:pt x="52" y="53"/>
                </a:moveTo>
                <a:cubicBezTo>
                  <a:pt x="52" y="53"/>
                  <a:pt x="52" y="53"/>
                  <a:pt x="51" y="53"/>
                </a:cubicBezTo>
                <a:cubicBezTo>
                  <a:pt x="51" y="54"/>
                  <a:pt x="51" y="54"/>
                  <a:pt x="51" y="54"/>
                </a:cubicBezTo>
                <a:cubicBezTo>
                  <a:pt x="51" y="54"/>
                  <a:pt x="51" y="54"/>
                  <a:pt x="51" y="54"/>
                </a:cubicBezTo>
                <a:cubicBezTo>
                  <a:pt x="47" y="54"/>
                  <a:pt x="47" y="54"/>
                  <a:pt x="47" y="54"/>
                </a:cubicBezTo>
                <a:cubicBezTo>
                  <a:pt x="47" y="54"/>
                  <a:pt x="47" y="54"/>
                  <a:pt x="47" y="54"/>
                </a:cubicBezTo>
                <a:cubicBezTo>
                  <a:pt x="47" y="54"/>
                  <a:pt x="46" y="54"/>
                  <a:pt x="46" y="53"/>
                </a:cubicBezTo>
                <a:cubicBezTo>
                  <a:pt x="46" y="53"/>
                  <a:pt x="46" y="53"/>
                  <a:pt x="46" y="53"/>
                </a:cubicBezTo>
                <a:cubicBezTo>
                  <a:pt x="46" y="53"/>
                  <a:pt x="46" y="53"/>
                  <a:pt x="46" y="53"/>
                </a:cubicBezTo>
                <a:cubicBezTo>
                  <a:pt x="46" y="52"/>
                  <a:pt x="46" y="52"/>
                  <a:pt x="46" y="52"/>
                </a:cubicBezTo>
                <a:cubicBezTo>
                  <a:pt x="46" y="52"/>
                  <a:pt x="46" y="52"/>
                  <a:pt x="46" y="52"/>
                </a:cubicBezTo>
                <a:cubicBezTo>
                  <a:pt x="46" y="52"/>
                  <a:pt x="46" y="52"/>
                  <a:pt x="47" y="52"/>
                </a:cubicBezTo>
                <a:cubicBezTo>
                  <a:pt x="47" y="52"/>
                  <a:pt x="47" y="52"/>
                  <a:pt x="47" y="52"/>
                </a:cubicBezTo>
                <a:cubicBezTo>
                  <a:pt x="47" y="52"/>
                  <a:pt x="47" y="52"/>
                  <a:pt x="47" y="52"/>
                </a:cubicBezTo>
                <a:cubicBezTo>
                  <a:pt x="51" y="52"/>
                  <a:pt x="51" y="52"/>
                  <a:pt x="51" y="52"/>
                </a:cubicBezTo>
                <a:cubicBezTo>
                  <a:pt x="51" y="52"/>
                  <a:pt x="51" y="52"/>
                  <a:pt x="51" y="52"/>
                </a:cubicBezTo>
                <a:cubicBezTo>
                  <a:pt x="51" y="52"/>
                  <a:pt x="51" y="52"/>
                  <a:pt x="51" y="52"/>
                </a:cubicBezTo>
                <a:cubicBezTo>
                  <a:pt x="52" y="52"/>
                  <a:pt x="52" y="52"/>
                  <a:pt x="52" y="52"/>
                </a:cubicBezTo>
                <a:cubicBezTo>
                  <a:pt x="52" y="52"/>
                  <a:pt x="52" y="52"/>
                  <a:pt x="52" y="52"/>
                </a:cubicBezTo>
                <a:cubicBezTo>
                  <a:pt x="52" y="53"/>
                  <a:pt x="52" y="53"/>
                  <a:pt x="52" y="53"/>
                </a:cubicBezTo>
                <a:cubicBezTo>
                  <a:pt x="52" y="53"/>
                  <a:pt x="52" y="53"/>
                  <a:pt x="52" y="53"/>
                </a:cubicBezTo>
                <a:close/>
                <a:moveTo>
                  <a:pt x="52" y="51"/>
                </a:moveTo>
                <a:cubicBezTo>
                  <a:pt x="52" y="51"/>
                  <a:pt x="52" y="51"/>
                  <a:pt x="51" y="51"/>
                </a:cubicBezTo>
                <a:cubicBezTo>
                  <a:pt x="51" y="51"/>
                  <a:pt x="51" y="51"/>
                  <a:pt x="51" y="51"/>
                </a:cubicBezTo>
                <a:cubicBezTo>
                  <a:pt x="51" y="51"/>
                  <a:pt x="51" y="51"/>
                  <a:pt x="51" y="51"/>
                </a:cubicBezTo>
                <a:cubicBezTo>
                  <a:pt x="47" y="51"/>
                  <a:pt x="47" y="51"/>
                  <a:pt x="47" y="51"/>
                </a:cubicBezTo>
                <a:cubicBezTo>
                  <a:pt x="47" y="51"/>
                  <a:pt x="47" y="51"/>
                  <a:pt x="47" y="51"/>
                </a:cubicBezTo>
                <a:cubicBezTo>
                  <a:pt x="47" y="51"/>
                  <a:pt x="47" y="51"/>
                  <a:pt x="47" y="51"/>
                </a:cubicBezTo>
                <a:cubicBezTo>
                  <a:pt x="47" y="51"/>
                  <a:pt x="46" y="51"/>
                  <a:pt x="46" y="51"/>
                </a:cubicBezTo>
                <a:cubicBezTo>
                  <a:pt x="46" y="51"/>
                  <a:pt x="46" y="51"/>
                  <a:pt x="46" y="51"/>
                </a:cubicBezTo>
                <a:cubicBezTo>
                  <a:pt x="46" y="50"/>
                  <a:pt x="46" y="50"/>
                  <a:pt x="46" y="50"/>
                </a:cubicBezTo>
                <a:cubicBezTo>
                  <a:pt x="46" y="50"/>
                  <a:pt x="46" y="50"/>
                  <a:pt x="47" y="50"/>
                </a:cubicBezTo>
                <a:cubicBezTo>
                  <a:pt x="47" y="50"/>
                  <a:pt x="47" y="50"/>
                  <a:pt x="47" y="50"/>
                </a:cubicBezTo>
                <a:cubicBezTo>
                  <a:pt x="47" y="50"/>
                  <a:pt x="47" y="50"/>
                  <a:pt x="47" y="50"/>
                </a:cubicBezTo>
                <a:cubicBezTo>
                  <a:pt x="47" y="50"/>
                  <a:pt x="47" y="50"/>
                  <a:pt x="47" y="50"/>
                </a:cubicBezTo>
                <a:cubicBezTo>
                  <a:pt x="51" y="50"/>
                  <a:pt x="51" y="50"/>
                  <a:pt x="51" y="50"/>
                </a:cubicBezTo>
                <a:cubicBezTo>
                  <a:pt x="51" y="50"/>
                  <a:pt x="51" y="50"/>
                  <a:pt x="51" y="50"/>
                </a:cubicBezTo>
                <a:cubicBezTo>
                  <a:pt x="51" y="50"/>
                  <a:pt x="51" y="50"/>
                  <a:pt x="51" y="50"/>
                </a:cubicBezTo>
                <a:cubicBezTo>
                  <a:pt x="52" y="50"/>
                  <a:pt x="52" y="50"/>
                  <a:pt x="52" y="50"/>
                </a:cubicBezTo>
                <a:cubicBezTo>
                  <a:pt x="52" y="50"/>
                  <a:pt x="52" y="50"/>
                  <a:pt x="52" y="50"/>
                </a:cubicBezTo>
                <a:cubicBezTo>
                  <a:pt x="52" y="51"/>
                  <a:pt x="52" y="51"/>
                  <a:pt x="52" y="51"/>
                </a:cubicBezTo>
                <a:cubicBezTo>
                  <a:pt x="52" y="51"/>
                  <a:pt x="52" y="51"/>
                  <a:pt x="52" y="51"/>
                </a:cubicBezTo>
                <a:close/>
                <a:moveTo>
                  <a:pt x="21" y="53"/>
                </a:moveTo>
                <a:cubicBezTo>
                  <a:pt x="22" y="52"/>
                  <a:pt x="22" y="52"/>
                  <a:pt x="22" y="52"/>
                </a:cubicBezTo>
                <a:cubicBezTo>
                  <a:pt x="22" y="52"/>
                  <a:pt x="22" y="52"/>
                  <a:pt x="22" y="52"/>
                </a:cubicBezTo>
                <a:cubicBezTo>
                  <a:pt x="22" y="52"/>
                  <a:pt x="22" y="52"/>
                  <a:pt x="22" y="52"/>
                </a:cubicBezTo>
                <a:cubicBezTo>
                  <a:pt x="22" y="52"/>
                  <a:pt x="22" y="52"/>
                  <a:pt x="23" y="52"/>
                </a:cubicBezTo>
                <a:cubicBezTo>
                  <a:pt x="23" y="52"/>
                  <a:pt x="23" y="52"/>
                  <a:pt x="23" y="52"/>
                </a:cubicBezTo>
                <a:cubicBezTo>
                  <a:pt x="26" y="52"/>
                  <a:pt x="26" y="52"/>
                  <a:pt x="26" y="52"/>
                </a:cubicBezTo>
                <a:cubicBezTo>
                  <a:pt x="27" y="52"/>
                  <a:pt x="27" y="52"/>
                  <a:pt x="27" y="52"/>
                </a:cubicBezTo>
                <a:cubicBezTo>
                  <a:pt x="27" y="52"/>
                  <a:pt x="27" y="52"/>
                  <a:pt x="27" y="52"/>
                </a:cubicBezTo>
                <a:cubicBezTo>
                  <a:pt x="27" y="52"/>
                  <a:pt x="27" y="52"/>
                  <a:pt x="27" y="52"/>
                </a:cubicBezTo>
                <a:cubicBezTo>
                  <a:pt x="27" y="52"/>
                  <a:pt x="27" y="52"/>
                  <a:pt x="27" y="52"/>
                </a:cubicBezTo>
                <a:cubicBezTo>
                  <a:pt x="27" y="53"/>
                  <a:pt x="27" y="53"/>
                  <a:pt x="27" y="53"/>
                </a:cubicBezTo>
                <a:cubicBezTo>
                  <a:pt x="27" y="53"/>
                  <a:pt x="27" y="53"/>
                  <a:pt x="27" y="53"/>
                </a:cubicBezTo>
                <a:cubicBezTo>
                  <a:pt x="27" y="53"/>
                  <a:pt x="26" y="53"/>
                  <a:pt x="26" y="53"/>
                </a:cubicBezTo>
                <a:cubicBezTo>
                  <a:pt x="26" y="54"/>
                  <a:pt x="26" y="54"/>
                  <a:pt x="26" y="54"/>
                </a:cubicBezTo>
                <a:cubicBezTo>
                  <a:pt x="26" y="54"/>
                  <a:pt x="26" y="54"/>
                  <a:pt x="26" y="54"/>
                </a:cubicBezTo>
                <a:cubicBezTo>
                  <a:pt x="22" y="54"/>
                  <a:pt x="22" y="54"/>
                  <a:pt x="22" y="54"/>
                </a:cubicBezTo>
                <a:cubicBezTo>
                  <a:pt x="22" y="54"/>
                  <a:pt x="22" y="54"/>
                  <a:pt x="22" y="54"/>
                </a:cubicBezTo>
                <a:cubicBezTo>
                  <a:pt x="21" y="54"/>
                  <a:pt x="21" y="54"/>
                  <a:pt x="21" y="53"/>
                </a:cubicBezTo>
                <a:cubicBezTo>
                  <a:pt x="21" y="53"/>
                  <a:pt x="21" y="53"/>
                  <a:pt x="21" y="53"/>
                </a:cubicBezTo>
                <a:cubicBezTo>
                  <a:pt x="21" y="53"/>
                  <a:pt x="21" y="53"/>
                  <a:pt x="21" y="53"/>
                </a:cubicBezTo>
                <a:close/>
                <a:moveTo>
                  <a:pt x="20" y="56"/>
                </a:moveTo>
                <a:cubicBezTo>
                  <a:pt x="20" y="55"/>
                  <a:pt x="20" y="55"/>
                  <a:pt x="20" y="55"/>
                </a:cubicBezTo>
                <a:cubicBezTo>
                  <a:pt x="20" y="54"/>
                  <a:pt x="21" y="54"/>
                  <a:pt x="21" y="54"/>
                </a:cubicBezTo>
                <a:cubicBezTo>
                  <a:pt x="21" y="54"/>
                  <a:pt x="21" y="54"/>
                  <a:pt x="21" y="54"/>
                </a:cubicBezTo>
                <a:cubicBezTo>
                  <a:pt x="21" y="54"/>
                  <a:pt x="21" y="54"/>
                  <a:pt x="21" y="54"/>
                </a:cubicBezTo>
                <a:cubicBezTo>
                  <a:pt x="21" y="54"/>
                  <a:pt x="22" y="54"/>
                  <a:pt x="22" y="54"/>
                </a:cubicBezTo>
                <a:cubicBezTo>
                  <a:pt x="25" y="54"/>
                  <a:pt x="25" y="54"/>
                  <a:pt x="25" y="54"/>
                </a:cubicBezTo>
                <a:cubicBezTo>
                  <a:pt x="26" y="54"/>
                  <a:pt x="26" y="54"/>
                  <a:pt x="26" y="54"/>
                </a:cubicBezTo>
                <a:cubicBezTo>
                  <a:pt x="26" y="54"/>
                  <a:pt x="26" y="54"/>
                  <a:pt x="26" y="54"/>
                </a:cubicBezTo>
                <a:cubicBezTo>
                  <a:pt x="26" y="54"/>
                  <a:pt x="26" y="54"/>
                  <a:pt x="26" y="54"/>
                </a:cubicBezTo>
                <a:cubicBezTo>
                  <a:pt x="26" y="54"/>
                  <a:pt x="26" y="54"/>
                  <a:pt x="26" y="55"/>
                </a:cubicBezTo>
                <a:cubicBezTo>
                  <a:pt x="26" y="56"/>
                  <a:pt x="26" y="56"/>
                  <a:pt x="26" y="56"/>
                </a:cubicBezTo>
                <a:cubicBezTo>
                  <a:pt x="26" y="56"/>
                  <a:pt x="26" y="56"/>
                  <a:pt x="26" y="56"/>
                </a:cubicBezTo>
                <a:cubicBezTo>
                  <a:pt x="25" y="56"/>
                  <a:pt x="25" y="56"/>
                  <a:pt x="25" y="56"/>
                </a:cubicBezTo>
                <a:cubicBezTo>
                  <a:pt x="25" y="56"/>
                  <a:pt x="25" y="56"/>
                  <a:pt x="25" y="56"/>
                </a:cubicBezTo>
                <a:cubicBezTo>
                  <a:pt x="25" y="56"/>
                  <a:pt x="25" y="56"/>
                  <a:pt x="24" y="56"/>
                </a:cubicBezTo>
                <a:cubicBezTo>
                  <a:pt x="21" y="56"/>
                  <a:pt x="21" y="56"/>
                  <a:pt x="21" y="56"/>
                </a:cubicBezTo>
                <a:cubicBezTo>
                  <a:pt x="20" y="56"/>
                  <a:pt x="20" y="56"/>
                  <a:pt x="20" y="56"/>
                </a:cubicBezTo>
                <a:cubicBezTo>
                  <a:pt x="20" y="56"/>
                  <a:pt x="20" y="56"/>
                  <a:pt x="20" y="56"/>
                </a:cubicBezTo>
                <a:cubicBezTo>
                  <a:pt x="20" y="56"/>
                  <a:pt x="20" y="56"/>
                  <a:pt x="20" y="56"/>
                </a:cubicBezTo>
                <a:cubicBezTo>
                  <a:pt x="20" y="56"/>
                  <a:pt x="20" y="56"/>
                  <a:pt x="20" y="56"/>
                </a:cubicBezTo>
                <a:close/>
                <a:moveTo>
                  <a:pt x="18" y="58"/>
                </a:moveTo>
                <a:cubicBezTo>
                  <a:pt x="19" y="57"/>
                  <a:pt x="19" y="57"/>
                  <a:pt x="19" y="57"/>
                </a:cubicBezTo>
                <a:cubicBezTo>
                  <a:pt x="19" y="57"/>
                  <a:pt x="19" y="57"/>
                  <a:pt x="19" y="57"/>
                </a:cubicBezTo>
                <a:cubicBezTo>
                  <a:pt x="19" y="57"/>
                  <a:pt x="19" y="57"/>
                  <a:pt x="20" y="57"/>
                </a:cubicBezTo>
                <a:cubicBezTo>
                  <a:pt x="20" y="57"/>
                  <a:pt x="20" y="57"/>
                  <a:pt x="20" y="57"/>
                </a:cubicBezTo>
                <a:cubicBezTo>
                  <a:pt x="20" y="56"/>
                  <a:pt x="20" y="56"/>
                  <a:pt x="20" y="56"/>
                </a:cubicBezTo>
                <a:cubicBezTo>
                  <a:pt x="24" y="56"/>
                  <a:pt x="24" y="56"/>
                  <a:pt x="24" y="56"/>
                </a:cubicBezTo>
                <a:cubicBezTo>
                  <a:pt x="24" y="56"/>
                  <a:pt x="24" y="56"/>
                  <a:pt x="25" y="57"/>
                </a:cubicBezTo>
                <a:cubicBezTo>
                  <a:pt x="25" y="57"/>
                  <a:pt x="25" y="57"/>
                  <a:pt x="25" y="57"/>
                </a:cubicBezTo>
                <a:cubicBezTo>
                  <a:pt x="25" y="57"/>
                  <a:pt x="25" y="57"/>
                  <a:pt x="25" y="57"/>
                </a:cubicBezTo>
                <a:cubicBezTo>
                  <a:pt x="25" y="57"/>
                  <a:pt x="25" y="57"/>
                  <a:pt x="25" y="57"/>
                </a:cubicBezTo>
                <a:cubicBezTo>
                  <a:pt x="25" y="58"/>
                  <a:pt x="25" y="58"/>
                  <a:pt x="25" y="58"/>
                </a:cubicBezTo>
                <a:cubicBezTo>
                  <a:pt x="24" y="58"/>
                  <a:pt x="24" y="58"/>
                  <a:pt x="24" y="58"/>
                </a:cubicBezTo>
                <a:cubicBezTo>
                  <a:pt x="24" y="58"/>
                  <a:pt x="24" y="58"/>
                  <a:pt x="24" y="59"/>
                </a:cubicBezTo>
                <a:cubicBezTo>
                  <a:pt x="24" y="59"/>
                  <a:pt x="24" y="59"/>
                  <a:pt x="24" y="59"/>
                </a:cubicBezTo>
                <a:cubicBezTo>
                  <a:pt x="23" y="59"/>
                  <a:pt x="23" y="59"/>
                  <a:pt x="23" y="59"/>
                </a:cubicBezTo>
                <a:cubicBezTo>
                  <a:pt x="19" y="59"/>
                  <a:pt x="19" y="59"/>
                  <a:pt x="19" y="59"/>
                </a:cubicBezTo>
                <a:cubicBezTo>
                  <a:pt x="19" y="59"/>
                  <a:pt x="19" y="59"/>
                  <a:pt x="19" y="59"/>
                </a:cubicBezTo>
                <a:cubicBezTo>
                  <a:pt x="19" y="59"/>
                  <a:pt x="19" y="59"/>
                  <a:pt x="18" y="59"/>
                </a:cubicBezTo>
                <a:cubicBezTo>
                  <a:pt x="18" y="58"/>
                  <a:pt x="18" y="58"/>
                  <a:pt x="18" y="58"/>
                </a:cubicBezTo>
                <a:cubicBezTo>
                  <a:pt x="18" y="58"/>
                  <a:pt x="18" y="58"/>
                  <a:pt x="18" y="58"/>
                </a:cubicBezTo>
                <a:close/>
                <a:moveTo>
                  <a:pt x="17" y="61"/>
                </a:moveTo>
                <a:cubicBezTo>
                  <a:pt x="17" y="60"/>
                  <a:pt x="17" y="60"/>
                  <a:pt x="17" y="60"/>
                </a:cubicBezTo>
                <a:cubicBezTo>
                  <a:pt x="18" y="60"/>
                  <a:pt x="18" y="60"/>
                  <a:pt x="18" y="60"/>
                </a:cubicBezTo>
                <a:cubicBezTo>
                  <a:pt x="18" y="59"/>
                  <a:pt x="18" y="59"/>
                  <a:pt x="18" y="59"/>
                </a:cubicBezTo>
                <a:cubicBezTo>
                  <a:pt x="18" y="59"/>
                  <a:pt x="18" y="59"/>
                  <a:pt x="18" y="59"/>
                </a:cubicBezTo>
                <a:cubicBezTo>
                  <a:pt x="19" y="59"/>
                  <a:pt x="19" y="59"/>
                  <a:pt x="19" y="59"/>
                </a:cubicBezTo>
                <a:cubicBezTo>
                  <a:pt x="23" y="59"/>
                  <a:pt x="23" y="59"/>
                  <a:pt x="23" y="59"/>
                </a:cubicBezTo>
                <a:cubicBezTo>
                  <a:pt x="23" y="59"/>
                  <a:pt x="23" y="59"/>
                  <a:pt x="23" y="59"/>
                </a:cubicBezTo>
                <a:cubicBezTo>
                  <a:pt x="23" y="59"/>
                  <a:pt x="24" y="59"/>
                  <a:pt x="24" y="59"/>
                </a:cubicBezTo>
                <a:cubicBezTo>
                  <a:pt x="24" y="59"/>
                  <a:pt x="24" y="59"/>
                  <a:pt x="24" y="60"/>
                </a:cubicBezTo>
                <a:cubicBezTo>
                  <a:pt x="24" y="60"/>
                  <a:pt x="24" y="60"/>
                  <a:pt x="24" y="60"/>
                </a:cubicBezTo>
                <a:cubicBezTo>
                  <a:pt x="23" y="61"/>
                  <a:pt x="23" y="61"/>
                  <a:pt x="23" y="61"/>
                </a:cubicBezTo>
                <a:cubicBezTo>
                  <a:pt x="23" y="61"/>
                  <a:pt x="23" y="61"/>
                  <a:pt x="23" y="61"/>
                </a:cubicBezTo>
                <a:cubicBezTo>
                  <a:pt x="23" y="61"/>
                  <a:pt x="23" y="61"/>
                  <a:pt x="23" y="61"/>
                </a:cubicBezTo>
                <a:cubicBezTo>
                  <a:pt x="22" y="61"/>
                  <a:pt x="22" y="62"/>
                  <a:pt x="22" y="62"/>
                </a:cubicBezTo>
                <a:cubicBezTo>
                  <a:pt x="22" y="62"/>
                  <a:pt x="22" y="62"/>
                  <a:pt x="22" y="62"/>
                </a:cubicBezTo>
                <a:cubicBezTo>
                  <a:pt x="18" y="62"/>
                  <a:pt x="18" y="62"/>
                  <a:pt x="18" y="62"/>
                </a:cubicBezTo>
                <a:cubicBezTo>
                  <a:pt x="17" y="62"/>
                  <a:pt x="17" y="62"/>
                  <a:pt x="17" y="62"/>
                </a:cubicBezTo>
                <a:cubicBezTo>
                  <a:pt x="17" y="62"/>
                  <a:pt x="17" y="61"/>
                  <a:pt x="17" y="61"/>
                </a:cubicBezTo>
                <a:cubicBezTo>
                  <a:pt x="17" y="61"/>
                  <a:pt x="17" y="61"/>
                  <a:pt x="17" y="61"/>
                </a:cubicBezTo>
                <a:cubicBezTo>
                  <a:pt x="17" y="61"/>
                  <a:pt x="17" y="61"/>
                  <a:pt x="17" y="61"/>
                </a:cubicBezTo>
                <a:close/>
                <a:moveTo>
                  <a:pt x="22" y="63"/>
                </a:moveTo>
                <a:cubicBezTo>
                  <a:pt x="22" y="64"/>
                  <a:pt x="22" y="64"/>
                  <a:pt x="22" y="64"/>
                </a:cubicBezTo>
                <a:cubicBezTo>
                  <a:pt x="22" y="64"/>
                  <a:pt x="22" y="64"/>
                  <a:pt x="21" y="64"/>
                </a:cubicBezTo>
                <a:cubicBezTo>
                  <a:pt x="21" y="64"/>
                  <a:pt x="21" y="65"/>
                  <a:pt x="21" y="65"/>
                </a:cubicBezTo>
                <a:cubicBezTo>
                  <a:pt x="21" y="65"/>
                  <a:pt x="21" y="65"/>
                  <a:pt x="21" y="65"/>
                </a:cubicBezTo>
                <a:cubicBezTo>
                  <a:pt x="21" y="65"/>
                  <a:pt x="20" y="65"/>
                  <a:pt x="20" y="65"/>
                </a:cubicBezTo>
                <a:cubicBezTo>
                  <a:pt x="16" y="65"/>
                  <a:pt x="16" y="65"/>
                  <a:pt x="16" y="65"/>
                </a:cubicBezTo>
                <a:cubicBezTo>
                  <a:pt x="16" y="65"/>
                  <a:pt x="16" y="65"/>
                  <a:pt x="15" y="65"/>
                </a:cubicBezTo>
                <a:cubicBezTo>
                  <a:pt x="15" y="65"/>
                  <a:pt x="15" y="65"/>
                  <a:pt x="15" y="65"/>
                </a:cubicBezTo>
                <a:cubicBezTo>
                  <a:pt x="15" y="65"/>
                  <a:pt x="15" y="64"/>
                  <a:pt x="15" y="64"/>
                </a:cubicBezTo>
                <a:cubicBezTo>
                  <a:pt x="15" y="64"/>
                  <a:pt x="15" y="64"/>
                  <a:pt x="15" y="64"/>
                </a:cubicBezTo>
                <a:cubicBezTo>
                  <a:pt x="16" y="63"/>
                  <a:pt x="16" y="63"/>
                  <a:pt x="16" y="63"/>
                </a:cubicBezTo>
                <a:cubicBezTo>
                  <a:pt x="16" y="63"/>
                  <a:pt x="16" y="63"/>
                  <a:pt x="16" y="63"/>
                </a:cubicBezTo>
                <a:cubicBezTo>
                  <a:pt x="16" y="62"/>
                  <a:pt x="16" y="62"/>
                  <a:pt x="16" y="62"/>
                </a:cubicBezTo>
                <a:cubicBezTo>
                  <a:pt x="17" y="62"/>
                  <a:pt x="17" y="62"/>
                  <a:pt x="17" y="62"/>
                </a:cubicBezTo>
                <a:cubicBezTo>
                  <a:pt x="17" y="62"/>
                  <a:pt x="17" y="62"/>
                  <a:pt x="17" y="62"/>
                </a:cubicBezTo>
                <a:cubicBezTo>
                  <a:pt x="21" y="62"/>
                  <a:pt x="21" y="62"/>
                  <a:pt x="21" y="62"/>
                </a:cubicBezTo>
                <a:cubicBezTo>
                  <a:pt x="22" y="62"/>
                  <a:pt x="22" y="62"/>
                  <a:pt x="22" y="62"/>
                </a:cubicBezTo>
                <a:cubicBezTo>
                  <a:pt x="22" y="62"/>
                  <a:pt x="22" y="62"/>
                  <a:pt x="22" y="62"/>
                </a:cubicBezTo>
                <a:cubicBezTo>
                  <a:pt x="22" y="62"/>
                  <a:pt x="22" y="62"/>
                  <a:pt x="22" y="63"/>
                </a:cubicBezTo>
                <a:cubicBezTo>
                  <a:pt x="22" y="63"/>
                  <a:pt x="22" y="63"/>
                  <a:pt x="22" y="63"/>
                </a:cubicBezTo>
                <a:close/>
                <a:moveTo>
                  <a:pt x="29" y="64"/>
                </a:moveTo>
                <a:cubicBezTo>
                  <a:pt x="29" y="64"/>
                  <a:pt x="29" y="64"/>
                  <a:pt x="29" y="64"/>
                </a:cubicBezTo>
                <a:cubicBezTo>
                  <a:pt x="29" y="64"/>
                  <a:pt x="29" y="65"/>
                  <a:pt x="29" y="65"/>
                </a:cubicBezTo>
                <a:cubicBezTo>
                  <a:pt x="29" y="65"/>
                  <a:pt x="28" y="65"/>
                  <a:pt x="28" y="65"/>
                </a:cubicBezTo>
                <a:cubicBezTo>
                  <a:pt x="28" y="65"/>
                  <a:pt x="28" y="65"/>
                  <a:pt x="28" y="65"/>
                </a:cubicBezTo>
                <a:cubicBezTo>
                  <a:pt x="23" y="65"/>
                  <a:pt x="23" y="65"/>
                  <a:pt x="23" y="65"/>
                </a:cubicBezTo>
                <a:cubicBezTo>
                  <a:pt x="23" y="65"/>
                  <a:pt x="23" y="65"/>
                  <a:pt x="23" y="65"/>
                </a:cubicBezTo>
                <a:cubicBezTo>
                  <a:pt x="23" y="65"/>
                  <a:pt x="23" y="65"/>
                  <a:pt x="23" y="65"/>
                </a:cubicBezTo>
                <a:cubicBezTo>
                  <a:pt x="23" y="65"/>
                  <a:pt x="22" y="64"/>
                  <a:pt x="22" y="64"/>
                </a:cubicBezTo>
                <a:cubicBezTo>
                  <a:pt x="22" y="64"/>
                  <a:pt x="22" y="64"/>
                  <a:pt x="22" y="64"/>
                </a:cubicBezTo>
                <a:cubicBezTo>
                  <a:pt x="23" y="63"/>
                  <a:pt x="23" y="63"/>
                  <a:pt x="23" y="63"/>
                </a:cubicBezTo>
                <a:cubicBezTo>
                  <a:pt x="23" y="63"/>
                  <a:pt x="23" y="63"/>
                  <a:pt x="23" y="63"/>
                </a:cubicBezTo>
                <a:cubicBezTo>
                  <a:pt x="23" y="62"/>
                  <a:pt x="24" y="62"/>
                  <a:pt x="24" y="62"/>
                </a:cubicBezTo>
                <a:cubicBezTo>
                  <a:pt x="24" y="62"/>
                  <a:pt x="24" y="62"/>
                  <a:pt x="24" y="62"/>
                </a:cubicBezTo>
                <a:cubicBezTo>
                  <a:pt x="24" y="62"/>
                  <a:pt x="24" y="62"/>
                  <a:pt x="25" y="62"/>
                </a:cubicBezTo>
                <a:cubicBezTo>
                  <a:pt x="29" y="62"/>
                  <a:pt x="29" y="62"/>
                  <a:pt x="29" y="62"/>
                </a:cubicBezTo>
                <a:cubicBezTo>
                  <a:pt x="29" y="62"/>
                  <a:pt x="29" y="62"/>
                  <a:pt x="29" y="62"/>
                </a:cubicBezTo>
                <a:cubicBezTo>
                  <a:pt x="29" y="62"/>
                  <a:pt x="29" y="62"/>
                  <a:pt x="29" y="62"/>
                </a:cubicBezTo>
                <a:cubicBezTo>
                  <a:pt x="30" y="62"/>
                  <a:pt x="30" y="62"/>
                  <a:pt x="30" y="63"/>
                </a:cubicBezTo>
                <a:cubicBezTo>
                  <a:pt x="30" y="63"/>
                  <a:pt x="30" y="63"/>
                  <a:pt x="30" y="63"/>
                </a:cubicBezTo>
                <a:lnTo>
                  <a:pt x="29" y="64"/>
                </a:lnTo>
                <a:close/>
                <a:moveTo>
                  <a:pt x="29" y="62"/>
                </a:moveTo>
                <a:cubicBezTo>
                  <a:pt x="29" y="62"/>
                  <a:pt x="29" y="62"/>
                  <a:pt x="29" y="62"/>
                </a:cubicBezTo>
                <a:cubicBezTo>
                  <a:pt x="25" y="62"/>
                  <a:pt x="25" y="62"/>
                  <a:pt x="25" y="62"/>
                </a:cubicBezTo>
                <a:cubicBezTo>
                  <a:pt x="25" y="62"/>
                  <a:pt x="24" y="62"/>
                  <a:pt x="24" y="62"/>
                </a:cubicBezTo>
                <a:cubicBezTo>
                  <a:pt x="24" y="62"/>
                  <a:pt x="24" y="61"/>
                  <a:pt x="24" y="61"/>
                </a:cubicBezTo>
                <a:cubicBezTo>
                  <a:pt x="24" y="61"/>
                  <a:pt x="24" y="61"/>
                  <a:pt x="24" y="61"/>
                </a:cubicBezTo>
                <a:cubicBezTo>
                  <a:pt x="24" y="61"/>
                  <a:pt x="24" y="61"/>
                  <a:pt x="24" y="61"/>
                </a:cubicBezTo>
                <a:cubicBezTo>
                  <a:pt x="24" y="60"/>
                  <a:pt x="24" y="60"/>
                  <a:pt x="24" y="60"/>
                </a:cubicBezTo>
                <a:cubicBezTo>
                  <a:pt x="24" y="60"/>
                  <a:pt x="25" y="60"/>
                  <a:pt x="25" y="60"/>
                </a:cubicBezTo>
                <a:cubicBezTo>
                  <a:pt x="25" y="59"/>
                  <a:pt x="25" y="59"/>
                  <a:pt x="25" y="59"/>
                </a:cubicBezTo>
                <a:cubicBezTo>
                  <a:pt x="25" y="59"/>
                  <a:pt x="25" y="59"/>
                  <a:pt x="25" y="59"/>
                </a:cubicBezTo>
                <a:cubicBezTo>
                  <a:pt x="26" y="59"/>
                  <a:pt x="26" y="59"/>
                  <a:pt x="26" y="59"/>
                </a:cubicBezTo>
                <a:cubicBezTo>
                  <a:pt x="30" y="59"/>
                  <a:pt x="30" y="59"/>
                  <a:pt x="30" y="59"/>
                </a:cubicBezTo>
                <a:cubicBezTo>
                  <a:pt x="30" y="59"/>
                  <a:pt x="30" y="59"/>
                  <a:pt x="30" y="59"/>
                </a:cubicBezTo>
                <a:cubicBezTo>
                  <a:pt x="30" y="59"/>
                  <a:pt x="30" y="59"/>
                  <a:pt x="31" y="59"/>
                </a:cubicBezTo>
                <a:cubicBezTo>
                  <a:pt x="31" y="59"/>
                  <a:pt x="31" y="59"/>
                  <a:pt x="31" y="60"/>
                </a:cubicBezTo>
                <a:cubicBezTo>
                  <a:pt x="31" y="60"/>
                  <a:pt x="31" y="60"/>
                  <a:pt x="31" y="60"/>
                </a:cubicBezTo>
                <a:cubicBezTo>
                  <a:pt x="30" y="61"/>
                  <a:pt x="30" y="61"/>
                  <a:pt x="30" y="61"/>
                </a:cubicBezTo>
                <a:cubicBezTo>
                  <a:pt x="30" y="61"/>
                  <a:pt x="30" y="61"/>
                  <a:pt x="30" y="61"/>
                </a:cubicBezTo>
                <a:cubicBezTo>
                  <a:pt x="30" y="61"/>
                  <a:pt x="30" y="61"/>
                  <a:pt x="30" y="61"/>
                </a:cubicBezTo>
                <a:cubicBezTo>
                  <a:pt x="30" y="61"/>
                  <a:pt x="30" y="62"/>
                  <a:pt x="29" y="62"/>
                </a:cubicBezTo>
                <a:close/>
                <a:moveTo>
                  <a:pt x="52" y="77"/>
                </a:moveTo>
                <a:cubicBezTo>
                  <a:pt x="51" y="77"/>
                  <a:pt x="51" y="78"/>
                  <a:pt x="51" y="78"/>
                </a:cubicBezTo>
                <a:cubicBezTo>
                  <a:pt x="51" y="78"/>
                  <a:pt x="51" y="78"/>
                  <a:pt x="51" y="78"/>
                </a:cubicBezTo>
                <a:cubicBezTo>
                  <a:pt x="51" y="78"/>
                  <a:pt x="51" y="78"/>
                  <a:pt x="51" y="78"/>
                </a:cubicBezTo>
                <a:cubicBezTo>
                  <a:pt x="44" y="78"/>
                  <a:pt x="44" y="78"/>
                  <a:pt x="44" y="78"/>
                </a:cubicBezTo>
                <a:cubicBezTo>
                  <a:pt x="44" y="78"/>
                  <a:pt x="43" y="78"/>
                  <a:pt x="43" y="78"/>
                </a:cubicBezTo>
                <a:cubicBezTo>
                  <a:pt x="43" y="78"/>
                  <a:pt x="43" y="78"/>
                  <a:pt x="43" y="78"/>
                </a:cubicBezTo>
                <a:cubicBezTo>
                  <a:pt x="43" y="78"/>
                  <a:pt x="43" y="77"/>
                  <a:pt x="43" y="77"/>
                </a:cubicBezTo>
                <a:cubicBezTo>
                  <a:pt x="43" y="77"/>
                  <a:pt x="43" y="77"/>
                  <a:pt x="43" y="77"/>
                </a:cubicBezTo>
                <a:cubicBezTo>
                  <a:pt x="43" y="77"/>
                  <a:pt x="43" y="77"/>
                  <a:pt x="43" y="77"/>
                </a:cubicBezTo>
                <a:cubicBezTo>
                  <a:pt x="43" y="77"/>
                  <a:pt x="43" y="77"/>
                  <a:pt x="43" y="77"/>
                </a:cubicBezTo>
                <a:cubicBezTo>
                  <a:pt x="43" y="77"/>
                  <a:pt x="43" y="77"/>
                  <a:pt x="44" y="77"/>
                </a:cubicBezTo>
                <a:cubicBezTo>
                  <a:pt x="44" y="77"/>
                  <a:pt x="44" y="77"/>
                  <a:pt x="44" y="77"/>
                </a:cubicBezTo>
                <a:cubicBezTo>
                  <a:pt x="51" y="77"/>
                  <a:pt x="51" y="77"/>
                  <a:pt x="51" y="77"/>
                </a:cubicBezTo>
                <a:cubicBezTo>
                  <a:pt x="51" y="77"/>
                  <a:pt x="51" y="77"/>
                  <a:pt x="51" y="77"/>
                </a:cubicBezTo>
                <a:cubicBezTo>
                  <a:pt x="51" y="77"/>
                  <a:pt x="51" y="77"/>
                  <a:pt x="51" y="77"/>
                </a:cubicBezTo>
                <a:cubicBezTo>
                  <a:pt x="51" y="77"/>
                  <a:pt x="51" y="77"/>
                  <a:pt x="52" y="77"/>
                </a:cubicBezTo>
                <a:cubicBezTo>
                  <a:pt x="52" y="77"/>
                  <a:pt x="52" y="77"/>
                  <a:pt x="52" y="77"/>
                </a:cubicBezTo>
                <a:cubicBezTo>
                  <a:pt x="52" y="77"/>
                  <a:pt x="52" y="77"/>
                  <a:pt x="52" y="77"/>
                </a:cubicBezTo>
                <a:close/>
                <a:moveTo>
                  <a:pt x="61" y="77"/>
                </a:moveTo>
                <a:cubicBezTo>
                  <a:pt x="61" y="77"/>
                  <a:pt x="61" y="78"/>
                  <a:pt x="61" y="78"/>
                </a:cubicBezTo>
                <a:cubicBezTo>
                  <a:pt x="61" y="78"/>
                  <a:pt x="61" y="78"/>
                  <a:pt x="61" y="78"/>
                </a:cubicBezTo>
                <a:cubicBezTo>
                  <a:pt x="61" y="78"/>
                  <a:pt x="61" y="78"/>
                  <a:pt x="61" y="78"/>
                </a:cubicBezTo>
                <a:cubicBezTo>
                  <a:pt x="54" y="78"/>
                  <a:pt x="54" y="78"/>
                  <a:pt x="54" y="78"/>
                </a:cubicBezTo>
                <a:cubicBezTo>
                  <a:pt x="54" y="78"/>
                  <a:pt x="53" y="78"/>
                  <a:pt x="53" y="78"/>
                </a:cubicBezTo>
                <a:cubicBezTo>
                  <a:pt x="53" y="78"/>
                  <a:pt x="53" y="78"/>
                  <a:pt x="53" y="78"/>
                </a:cubicBezTo>
                <a:cubicBezTo>
                  <a:pt x="53" y="78"/>
                  <a:pt x="53" y="77"/>
                  <a:pt x="53" y="77"/>
                </a:cubicBezTo>
                <a:cubicBezTo>
                  <a:pt x="53" y="77"/>
                  <a:pt x="53" y="77"/>
                  <a:pt x="53" y="77"/>
                </a:cubicBezTo>
                <a:cubicBezTo>
                  <a:pt x="53" y="77"/>
                  <a:pt x="53" y="77"/>
                  <a:pt x="53" y="77"/>
                </a:cubicBezTo>
                <a:cubicBezTo>
                  <a:pt x="53" y="77"/>
                  <a:pt x="53" y="77"/>
                  <a:pt x="53" y="77"/>
                </a:cubicBezTo>
                <a:cubicBezTo>
                  <a:pt x="53" y="77"/>
                  <a:pt x="53" y="77"/>
                  <a:pt x="53" y="77"/>
                </a:cubicBezTo>
                <a:cubicBezTo>
                  <a:pt x="53" y="77"/>
                  <a:pt x="54" y="77"/>
                  <a:pt x="54"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lose/>
                <a:moveTo>
                  <a:pt x="63" y="75"/>
                </a:moveTo>
                <a:cubicBezTo>
                  <a:pt x="63" y="75"/>
                  <a:pt x="62" y="75"/>
                  <a:pt x="62" y="75"/>
                </a:cubicBezTo>
                <a:cubicBezTo>
                  <a:pt x="62" y="76"/>
                  <a:pt x="62" y="76"/>
                  <a:pt x="62" y="76"/>
                </a:cubicBezTo>
                <a:cubicBezTo>
                  <a:pt x="61" y="76"/>
                  <a:pt x="61" y="76"/>
                  <a:pt x="61" y="76"/>
                </a:cubicBezTo>
                <a:cubicBezTo>
                  <a:pt x="43" y="76"/>
                  <a:pt x="43" y="76"/>
                  <a:pt x="43" y="76"/>
                </a:cubicBezTo>
                <a:cubicBezTo>
                  <a:pt x="43" y="76"/>
                  <a:pt x="43" y="76"/>
                  <a:pt x="42" y="76"/>
                </a:cubicBezTo>
                <a:cubicBezTo>
                  <a:pt x="42" y="76"/>
                  <a:pt x="42" y="76"/>
                  <a:pt x="42" y="75"/>
                </a:cubicBezTo>
                <a:cubicBezTo>
                  <a:pt x="42" y="75"/>
                  <a:pt x="41" y="75"/>
                  <a:pt x="41" y="75"/>
                </a:cubicBezTo>
                <a:cubicBezTo>
                  <a:pt x="41" y="75"/>
                  <a:pt x="41" y="75"/>
                  <a:pt x="41" y="74"/>
                </a:cubicBezTo>
                <a:cubicBezTo>
                  <a:pt x="42" y="68"/>
                  <a:pt x="42" y="68"/>
                  <a:pt x="42" y="68"/>
                </a:cubicBezTo>
                <a:cubicBezTo>
                  <a:pt x="42" y="68"/>
                  <a:pt x="42" y="68"/>
                  <a:pt x="42" y="68"/>
                </a:cubicBezTo>
                <a:cubicBezTo>
                  <a:pt x="43" y="68"/>
                  <a:pt x="43" y="67"/>
                  <a:pt x="43" y="67"/>
                </a:cubicBezTo>
                <a:cubicBezTo>
                  <a:pt x="43" y="67"/>
                  <a:pt x="43" y="67"/>
                  <a:pt x="44" y="67"/>
                </a:cubicBezTo>
                <a:cubicBezTo>
                  <a:pt x="44" y="67"/>
                  <a:pt x="44" y="67"/>
                  <a:pt x="44" y="67"/>
                </a:cubicBezTo>
                <a:cubicBezTo>
                  <a:pt x="60" y="67"/>
                  <a:pt x="60" y="67"/>
                  <a:pt x="60" y="67"/>
                </a:cubicBezTo>
                <a:cubicBezTo>
                  <a:pt x="60" y="67"/>
                  <a:pt x="60" y="67"/>
                  <a:pt x="61" y="67"/>
                </a:cubicBezTo>
                <a:cubicBezTo>
                  <a:pt x="61" y="67"/>
                  <a:pt x="61" y="67"/>
                  <a:pt x="61" y="67"/>
                </a:cubicBezTo>
                <a:cubicBezTo>
                  <a:pt x="61" y="67"/>
                  <a:pt x="62" y="68"/>
                  <a:pt x="62" y="68"/>
                </a:cubicBezTo>
                <a:cubicBezTo>
                  <a:pt x="62" y="68"/>
                  <a:pt x="62" y="68"/>
                  <a:pt x="62" y="68"/>
                </a:cubicBezTo>
                <a:cubicBezTo>
                  <a:pt x="63" y="74"/>
                  <a:pt x="63" y="74"/>
                  <a:pt x="63" y="74"/>
                </a:cubicBezTo>
                <a:cubicBezTo>
                  <a:pt x="63" y="75"/>
                  <a:pt x="63" y="75"/>
                  <a:pt x="63" y="75"/>
                </a:cubicBezTo>
                <a:close/>
                <a:moveTo>
                  <a:pt x="74" y="64"/>
                </a:moveTo>
                <a:cubicBezTo>
                  <a:pt x="74" y="64"/>
                  <a:pt x="74" y="65"/>
                  <a:pt x="74" y="65"/>
                </a:cubicBezTo>
                <a:cubicBezTo>
                  <a:pt x="74" y="65"/>
                  <a:pt x="74" y="65"/>
                  <a:pt x="74" y="65"/>
                </a:cubicBezTo>
                <a:cubicBezTo>
                  <a:pt x="73" y="65"/>
                  <a:pt x="73" y="65"/>
                  <a:pt x="73" y="65"/>
                </a:cubicBezTo>
                <a:cubicBezTo>
                  <a:pt x="31" y="65"/>
                  <a:pt x="31" y="65"/>
                  <a:pt x="31" y="65"/>
                </a:cubicBezTo>
                <a:cubicBezTo>
                  <a:pt x="31" y="65"/>
                  <a:pt x="31" y="65"/>
                  <a:pt x="30" y="65"/>
                </a:cubicBezTo>
                <a:cubicBezTo>
                  <a:pt x="30" y="65"/>
                  <a:pt x="30" y="65"/>
                  <a:pt x="30" y="65"/>
                </a:cubicBezTo>
                <a:cubicBezTo>
                  <a:pt x="30" y="65"/>
                  <a:pt x="30" y="64"/>
                  <a:pt x="30" y="64"/>
                </a:cubicBezTo>
                <a:cubicBezTo>
                  <a:pt x="30" y="64"/>
                  <a:pt x="30" y="64"/>
                  <a:pt x="30" y="64"/>
                </a:cubicBezTo>
                <a:cubicBezTo>
                  <a:pt x="30" y="63"/>
                  <a:pt x="30" y="63"/>
                  <a:pt x="30" y="63"/>
                </a:cubicBezTo>
                <a:cubicBezTo>
                  <a:pt x="30" y="63"/>
                  <a:pt x="31" y="63"/>
                  <a:pt x="31" y="63"/>
                </a:cubicBezTo>
                <a:cubicBezTo>
                  <a:pt x="31" y="62"/>
                  <a:pt x="31" y="62"/>
                  <a:pt x="31" y="62"/>
                </a:cubicBezTo>
                <a:cubicBezTo>
                  <a:pt x="31" y="62"/>
                  <a:pt x="31" y="62"/>
                  <a:pt x="31" y="62"/>
                </a:cubicBezTo>
                <a:cubicBezTo>
                  <a:pt x="31" y="62"/>
                  <a:pt x="32" y="62"/>
                  <a:pt x="32" y="62"/>
                </a:cubicBezTo>
                <a:cubicBezTo>
                  <a:pt x="72" y="62"/>
                  <a:pt x="72" y="62"/>
                  <a:pt x="72" y="62"/>
                </a:cubicBezTo>
                <a:cubicBezTo>
                  <a:pt x="72" y="62"/>
                  <a:pt x="73" y="62"/>
                  <a:pt x="73" y="62"/>
                </a:cubicBezTo>
                <a:cubicBezTo>
                  <a:pt x="73" y="62"/>
                  <a:pt x="73" y="62"/>
                  <a:pt x="73" y="62"/>
                </a:cubicBezTo>
                <a:cubicBezTo>
                  <a:pt x="73" y="62"/>
                  <a:pt x="73" y="62"/>
                  <a:pt x="73" y="63"/>
                </a:cubicBezTo>
                <a:cubicBezTo>
                  <a:pt x="74" y="63"/>
                  <a:pt x="74" y="63"/>
                  <a:pt x="74" y="63"/>
                </a:cubicBezTo>
                <a:cubicBezTo>
                  <a:pt x="74" y="64"/>
                  <a:pt x="74" y="64"/>
                  <a:pt x="74" y="64"/>
                </a:cubicBezTo>
                <a:cubicBezTo>
                  <a:pt x="74" y="64"/>
                  <a:pt x="74" y="64"/>
                  <a:pt x="74" y="64"/>
                </a:cubicBezTo>
                <a:close/>
                <a:moveTo>
                  <a:pt x="74" y="61"/>
                </a:moveTo>
                <a:cubicBezTo>
                  <a:pt x="74" y="61"/>
                  <a:pt x="74" y="61"/>
                  <a:pt x="74" y="61"/>
                </a:cubicBezTo>
                <a:cubicBezTo>
                  <a:pt x="73" y="60"/>
                  <a:pt x="73" y="60"/>
                  <a:pt x="73" y="60"/>
                </a:cubicBezTo>
                <a:cubicBezTo>
                  <a:pt x="73" y="60"/>
                  <a:pt x="73" y="60"/>
                  <a:pt x="73" y="60"/>
                </a:cubicBezTo>
                <a:cubicBezTo>
                  <a:pt x="73" y="59"/>
                  <a:pt x="73" y="59"/>
                  <a:pt x="74" y="59"/>
                </a:cubicBezTo>
                <a:cubicBezTo>
                  <a:pt x="74" y="59"/>
                  <a:pt x="74" y="59"/>
                  <a:pt x="74" y="59"/>
                </a:cubicBezTo>
                <a:cubicBezTo>
                  <a:pt x="74" y="59"/>
                  <a:pt x="74" y="59"/>
                  <a:pt x="74" y="59"/>
                </a:cubicBezTo>
                <a:cubicBezTo>
                  <a:pt x="78" y="59"/>
                  <a:pt x="78" y="59"/>
                  <a:pt x="78" y="59"/>
                </a:cubicBezTo>
                <a:cubicBezTo>
                  <a:pt x="78" y="59"/>
                  <a:pt x="79" y="59"/>
                  <a:pt x="79" y="59"/>
                </a:cubicBezTo>
                <a:cubicBezTo>
                  <a:pt x="79" y="59"/>
                  <a:pt x="79" y="59"/>
                  <a:pt x="79" y="59"/>
                </a:cubicBezTo>
                <a:cubicBezTo>
                  <a:pt x="79" y="59"/>
                  <a:pt x="79" y="59"/>
                  <a:pt x="79" y="60"/>
                </a:cubicBezTo>
                <a:cubicBezTo>
                  <a:pt x="80" y="60"/>
                  <a:pt x="80" y="60"/>
                  <a:pt x="80" y="60"/>
                </a:cubicBezTo>
                <a:cubicBezTo>
                  <a:pt x="80" y="61"/>
                  <a:pt x="80" y="61"/>
                  <a:pt x="80" y="61"/>
                </a:cubicBezTo>
                <a:cubicBezTo>
                  <a:pt x="80" y="61"/>
                  <a:pt x="80" y="61"/>
                  <a:pt x="80" y="61"/>
                </a:cubicBezTo>
                <a:cubicBezTo>
                  <a:pt x="80" y="61"/>
                  <a:pt x="80" y="61"/>
                  <a:pt x="80" y="61"/>
                </a:cubicBezTo>
                <a:cubicBezTo>
                  <a:pt x="80" y="61"/>
                  <a:pt x="80" y="62"/>
                  <a:pt x="80" y="62"/>
                </a:cubicBezTo>
                <a:cubicBezTo>
                  <a:pt x="80" y="62"/>
                  <a:pt x="79" y="62"/>
                  <a:pt x="79" y="62"/>
                </a:cubicBezTo>
                <a:cubicBezTo>
                  <a:pt x="75" y="62"/>
                  <a:pt x="75" y="62"/>
                  <a:pt x="75" y="62"/>
                </a:cubicBezTo>
                <a:cubicBezTo>
                  <a:pt x="75" y="62"/>
                  <a:pt x="75" y="62"/>
                  <a:pt x="75" y="62"/>
                </a:cubicBezTo>
                <a:cubicBezTo>
                  <a:pt x="75" y="62"/>
                  <a:pt x="74" y="61"/>
                  <a:pt x="74" y="61"/>
                </a:cubicBezTo>
                <a:cubicBezTo>
                  <a:pt x="74" y="61"/>
                  <a:pt x="74" y="61"/>
                  <a:pt x="74" y="61"/>
                </a:cubicBezTo>
                <a:close/>
                <a:moveTo>
                  <a:pt x="81" y="65"/>
                </a:moveTo>
                <a:cubicBezTo>
                  <a:pt x="81" y="65"/>
                  <a:pt x="81" y="65"/>
                  <a:pt x="81" y="65"/>
                </a:cubicBezTo>
                <a:cubicBezTo>
                  <a:pt x="81" y="65"/>
                  <a:pt x="81" y="65"/>
                  <a:pt x="81" y="65"/>
                </a:cubicBezTo>
                <a:cubicBezTo>
                  <a:pt x="76" y="65"/>
                  <a:pt x="76" y="65"/>
                  <a:pt x="76" y="65"/>
                </a:cubicBezTo>
                <a:cubicBezTo>
                  <a:pt x="76" y="65"/>
                  <a:pt x="76" y="65"/>
                  <a:pt x="76" y="65"/>
                </a:cubicBezTo>
                <a:cubicBezTo>
                  <a:pt x="76" y="65"/>
                  <a:pt x="76" y="65"/>
                  <a:pt x="75" y="65"/>
                </a:cubicBezTo>
                <a:cubicBezTo>
                  <a:pt x="75" y="65"/>
                  <a:pt x="75" y="64"/>
                  <a:pt x="75" y="64"/>
                </a:cubicBezTo>
                <a:cubicBezTo>
                  <a:pt x="75" y="64"/>
                  <a:pt x="75" y="64"/>
                  <a:pt x="75" y="64"/>
                </a:cubicBezTo>
                <a:cubicBezTo>
                  <a:pt x="74" y="63"/>
                  <a:pt x="74" y="63"/>
                  <a:pt x="74" y="63"/>
                </a:cubicBezTo>
                <a:cubicBezTo>
                  <a:pt x="74" y="63"/>
                  <a:pt x="74" y="63"/>
                  <a:pt x="74" y="63"/>
                </a:cubicBezTo>
                <a:cubicBezTo>
                  <a:pt x="74" y="62"/>
                  <a:pt x="74" y="62"/>
                  <a:pt x="75" y="62"/>
                </a:cubicBezTo>
                <a:cubicBezTo>
                  <a:pt x="75" y="62"/>
                  <a:pt x="75" y="62"/>
                  <a:pt x="75" y="62"/>
                </a:cubicBezTo>
                <a:cubicBezTo>
                  <a:pt x="75" y="62"/>
                  <a:pt x="75" y="62"/>
                  <a:pt x="75" y="62"/>
                </a:cubicBezTo>
                <a:cubicBezTo>
                  <a:pt x="79" y="62"/>
                  <a:pt x="79" y="62"/>
                  <a:pt x="79" y="62"/>
                </a:cubicBezTo>
                <a:cubicBezTo>
                  <a:pt x="80" y="62"/>
                  <a:pt x="80" y="62"/>
                  <a:pt x="80" y="62"/>
                </a:cubicBezTo>
                <a:cubicBezTo>
                  <a:pt x="80" y="62"/>
                  <a:pt x="80" y="62"/>
                  <a:pt x="80" y="62"/>
                </a:cubicBezTo>
                <a:cubicBezTo>
                  <a:pt x="81" y="62"/>
                  <a:pt x="81" y="62"/>
                  <a:pt x="81" y="63"/>
                </a:cubicBezTo>
                <a:cubicBezTo>
                  <a:pt x="81" y="63"/>
                  <a:pt x="81" y="63"/>
                  <a:pt x="81" y="63"/>
                </a:cubicBezTo>
                <a:cubicBezTo>
                  <a:pt x="82" y="64"/>
                  <a:pt x="82" y="64"/>
                  <a:pt x="82" y="64"/>
                </a:cubicBezTo>
                <a:cubicBezTo>
                  <a:pt x="82" y="64"/>
                  <a:pt x="82" y="64"/>
                  <a:pt x="82" y="64"/>
                </a:cubicBezTo>
                <a:cubicBezTo>
                  <a:pt x="82" y="64"/>
                  <a:pt x="82" y="65"/>
                  <a:pt x="81" y="65"/>
                </a:cubicBezTo>
                <a:close/>
                <a:moveTo>
                  <a:pt x="89" y="65"/>
                </a:moveTo>
                <a:cubicBezTo>
                  <a:pt x="89" y="65"/>
                  <a:pt x="89" y="65"/>
                  <a:pt x="89" y="65"/>
                </a:cubicBezTo>
                <a:cubicBezTo>
                  <a:pt x="89" y="65"/>
                  <a:pt x="88" y="65"/>
                  <a:pt x="88" y="65"/>
                </a:cubicBezTo>
                <a:cubicBezTo>
                  <a:pt x="84" y="65"/>
                  <a:pt x="84" y="65"/>
                  <a:pt x="84" y="65"/>
                </a:cubicBezTo>
                <a:cubicBezTo>
                  <a:pt x="84" y="65"/>
                  <a:pt x="84" y="65"/>
                  <a:pt x="83" y="65"/>
                </a:cubicBezTo>
                <a:cubicBezTo>
                  <a:pt x="83" y="65"/>
                  <a:pt x="83" y="65"/>
                  <a:pt x="83" y="65"/>
                </a:cubicBezTo>
                <a:cubicBezTo>
                  <a:pt x="83" y="65"/>
                  <a:pt x="83" y="64"/>
                  <a:pt x="83" y="64"/>
                </a:cubicBezTo>
                <a:cubicBezTo>
                  <a:pt x="82" y="64"/>
                  <a:pt x="82" y="64"/>
                  <a:pt x="82" y="64"/>
                </a:cubicBezTo>
                <a:cubicBezTo>
                  <a:pt x="82" y="63"/>
                  <a:pt x="82" y="63"/>
                  <a:pt x="82" y="63"/>
                </a:cubicBezTo>
                <a:cubicBezTo>
                  <a:pt x="82" y="63"/>
                  <a:pt x="82" y="63"/>
                  <a:pt x="82" y="63"/>
                </a:cubicBezTo>
                <a:cubicBezTo>
                  <a:pt x="82" y="62"/>
                  <a:pt x="82" y="62"/>
                  <a:pt x="82" y="62"/>
                </a:cubicBezTo>
                <a:cubicBezTo>
                  <a:pt x="82" y="62"/>
                  <a:pt x="82" y="62"/>
                  <a:pt x="82" y="62"/>
                </a:cubicBezTo>
                <a:cubicBezTo>
                  <a:pt x="82" y="62"/>
                  <a:pt x="82" y="62"/>
                  <a:pt x="83" y="62"/>
                </a:cubicBezTo>
                <a:cubicBezTo>
                  <a:pt x="87" y="62"/>
                  <a:pt x="87" y="62"/>
                  <a:pt x="87" y="62"/>
                </a:cubicBezTo>
                <a:cubicBezTo>
                  <a:pt x="87" y="62"/>
                  <a:pt x="87" y="62"/>
                  <a:pt x="87" y="62"/>
                </a:cubicBezTo>
                <a:cubicBezTo>
                  <a:pt x="87" y="62"/>
                  <a:pt x="88" y="62"/>
                  <a:pt x="88" y="62"/>
                </a:cubicBezTo>
                <a:cubicBezTo>
                  <a:pt x="88" y="62"/>
                  <a:pt x="88" y="62"/>
                  <a:pt x="88" y="63"/>
                </a:cubicBezTo>
                <a:cubicBezTo>
                  <a:pt x="88" y="63"/>
                  <a:pt x="88" y="63"/>
                  <a:pt x="88" y="63"/>
                </a:cubicBezTo>
                <a:cubicBezTo>
                  <a:pt x="89" y="64"/>
                  <a:pt x="89" y="64"/>
                  <a:pt x="89" y="64"/>
                </a:cubicBezTo>
                <a:cubicBezTo>
                  <a:pt x="89" y="64"/>
                  <a:pt x="89" y="64"/>
                  <a:pt x="89" y="64"/>
                </a:cubicBezTo>
                <a:cubicBezTo>
                  <a:pt x="89" y="64"/>
                  <a:pt x="89" y="65"/>
                  <a:pt x="89" y="65"/>
                </a:cubicBezTo>
                <a:close/>
                <a:moveTo>
                  <a:pt x="80" y="46"/>
                </a:moveTo>
                <a:cubicBezTo>
                  <a:pt x="82" y="46"/>
                  <a:pt x="83" y="45"/>
                  <a:pt x="83" y="43"/>
                </a:cubicBezTo>
                <a:cubicBezTo>
                  <a:pt x="83" y="6"/>
                  <a:pt x="83" y="6"/>
                  <a:pt x="83" y="6"/>
                </a:cubicBezTo>
                <a:cubicBezTo>
                  <a:pt x="83" y="4"/>
                  <a:pt x="82" y="3"/>
                  <a:pt x="80" y="3"/>
                </a:cubicBezTo>
                <a:cubicBezTo>
                  <a:pt x="25" y="3"/>
                  <a:pt x="25" y="3"/>
                  <a:pt x="25" y="3"/>
                </a:cubicBezTo>
                <a:cubicBezTo>
                  <a:pt x="22" y="3"/>
                  <a:pt x="21" y="4"/>
                  <a:pt x="21" y="6"/>
                </a:cubicBezTo>
                <a:cubicBezTo>
                  <a:pt x="21" y="43"/>
                  <a:pt x="21" y="43"/>
                  <a:pt x="21" y="43"/>
                </a:cubicBezTo>
                <a:cubicBezTo>
                  <a:pt x="21" y="45"/>
                  <a:pt x="22" y="46"/>
                  <a:pt x="25" y="46"/>
                </a:cubicBezTo>
                <a:lnTo>
                  <a:pt x="80" y="46"/>
                </a:lnTo>
                <a:close/>
              </a:path>
            </a:pathLst>
          </a:custGeom>
          <a:solidFill>
            <a:schemeClr val="accent1"/>
          </a:solidFill>
          <a:ln>
            <a:noFill/>
          </a:ln>
        </p:spPr>
        <p:txBody>
          <a:bodyPr/>
          <a:lstStyle/>
          <a:p>
            <a:endParaRPr altLang="en-US" lang="zh-CN"/>
          </a:p>
        </p:txBody>
      </p:sp>
      <p:sp>
        <p:nvSpPr>
          <p:cNvPr id="13" name="Freeform 365"/>
          <p:cNvSpPr>
            <a:spLocks noEditPoints="1"/>
          </p:cNvSpPr>
          <p:nvPr/>
        </p:nvSpPr>
        <p:spPr bwMode="auto">
          <a:xfrm>
            <a:off x="2805113" y="4193949"/>
            <a:ext cx="500062" cy="566737"/>
          </a:xfrm>
          <a:custGeom>
            <a:gdLst>
              <a:gd fmla="*/ 2147483647 w 87" name="T0"/>
              <a:gd fmla="*/ 2147483647 h 99" name="T1"/>
              <a:gd fmla="*/ 2147483647 w 87" name="T2"/>
              <a:gd fmla="*/ 2147483647 h 99" name="T3"/>
              <a:gd fmla="*/ 2147483647 w 87" name="T4"/>
              <a:gd fmla="*/ 2147483647 h 99" name="T5"/>
              <a:gd fmla="*/ 2147483647 w 87" name="T6"/>
              <a:gd fmla="*/ 2147483647 h 99" name="T7"/>
              <a:gd fmla="*/ 2147483647 w 87" name="T8"/>
              <a:gd fmla="*/ 2147483647 h 99" name="T9"/>
              <a:gd fmla="*/ 2147483647 w 87" name="T10"/>
              <a:gd fmla="*/ 2147483647 h 99" name="T11"/>
              <a:gd fmla="*/ 2147483647 w 87" name="T12"/>
              <a:gd fmla="*/ 0 h 99" name="T13"/>
              <a:gd fmla="*/ 2147483647 w 87" name="T14"/>
              <a:gd fmla="*/ 0 h 99" name="T15"/>
              <a:gd fmla="*/ 2147483647 w 87" name="T16"/>
              <a:gd fmla="*/ 2147483647 h 99" name="T17"/>
              <a:gd fmla="*/ 2147483647 w 87" name="T18"/>
              <a:gd fmla="*/ 2147483647 h 99" name="T19"/>
              <a:gd fmla="*/ 2147483647 w 87" name="T20"/>
              <a:gd fmla="*/ 2147483647 h 99" name="T21"/>
              <a:gd fmla="*/ 2147483647 w 87" name="T22"/>
              <a:gd fmla="*/ 2147483647 h 99" name="T23"/>
              <a:gd fmla="*/ 2147483647 w 87" name="T24"/>
              <a:gd fmla="*/ 2147483647 h 99" name="T25"/>
              <a:gd fmla="*/ 2147483647 w 87" name="T26"/>
              <a:gd fmla="*/ 2147483647 h 99" name="T27"/>
              <a:gd fmla="*/ 2147483647 w 87" name="T28"/>
              <a:gd fmla="*/ 2147483647 h 99" name="T29"/>
              <a:gd fmla="*/ 2147483647 w 87" name="T30"/>
              <a:gd fmla="*/ 2147483647 h 99" name="T31"/>
              <a:gd fmla="*/ 2147483647 w 87" name="T32"/>
              <a:gd fmla="*/ 2147483647 h 99" name="T33"/>
              <a:gd fmla="*/ 2147483647 w 87" name="T34"/>
              <a:gd fmla="*/ 2147483647 h 99" name="T35"/>
              <a:gd fmla="*/ 2147483647 w 87" name="T36"/>
              <a:gd fmla="*/ 2147483647 h 99" name="T37"/>
              <a:gd fmla="*/ 2147483647 w 87" name="T38"/>
              <a:gd fmla="*/ 2147483647 h 99" name="T39"/>
              <a:gd fmla="*/ 2147483647 w 87" name="T40"/>
              <a:gd fmla="*/ 2147483647 h 99" name="T41"/>
              <a:gd fmla="*/ 2147483647 w 87" name="T42"/>
              <a:gd fmla="*/ 2147483647 h 99" name="T43"/>
              <a:gd fmla="*/ 2147483647 w 87" name="T44"/>
              <a:gd fmla="*/ 2147483647 h 99" name="T45"/>
              <a:gd fmla="*/ 2147483647 w 87" name="T46"/>
              <a:gd fmla="*/ 2147483647 h 99" name="T47"/>
              <a:gd fmla="*/ 2147483647 w 87" name="T48"/>
              <a:gd fmla="*/ 2147483647 h 99" name="T49"/>
              <a:gd fmla="*/ 2147483647 w 87" name="T50"/>
              <a:gd fmla="*/ 2147483647 h 99" name="T51"/>
              <a:gd fmla="*/ 2147483647 w 87" name="T52"/>
              <a:gd fmla="*/ 2147483647 h 99" name="T53"/>
              <a:gd fmla="*/ 2147483647 w 87" name="T54"/>
              <a:gd fmla="*/ 2147483647 h 99" name="T55"/>
              <a:gd fmla="*/ 2147483647 w 87" name="T56"/>
              <a:gd fmla="*/ 2147483647 h 9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99" w="87">
                <a:moveTo>
                  <a:pt x="68" y="74"/>
                </a:moveTo>
                <a:cubicBezTo>
                  <a:pt x="86" y="84"/>
                  <a:pt x="86" y="84"/>
                  <a:pt x="86" y="84"/>
                </a:cubicBezTo>
                <a:cubicBezTo>
                  <a:pt x="86" y="83"/>
                  <a:pt x="87" y="83"/>
                  <a:pt x="86" y="82"/>
                </a:cubicBezTo>
                <a:cubicBezTo>
                  <a:pt x="85" y="81"/>
                  <a:pt x="72" y="74"/>
                  <a:pt x="70" y="74"/>
                </a:cubicBezTo>
                <a:cubicBezTo>
                  <a:pt x="69" y="74"/>
                  <a:pt x="69" y="74"/>
                  <a:pt x="68" y="74"/>
                </a:cubicBezTo>
                <a:close/>
                <a:moveTo>
                  <a:pt x="27" y="18"/>
                </a:moveTo>
                <a:cubicBezTo>
                  <a:pt x="28" y="16"/>
                  <a:pt x="24" y="2"/>
                  <a:pt x="22" y="0"/>
                </a:cubicBezTo>
                <a:cubicBezTo>
                  <a:pt x="22" y="0"/>
                  <a:pt x="21" y="0"/>
                  <a:pt x="20" y="0"/>
                </a:cubicBezTo>
                <a:cubicBezTo>
                  <a:pt x="25" y="20"/>
                  <a:pt x="25" y="20"/>
                  <a:pt x="25" y="20"/>
                </a:cubicBezTo>
                <a:cubicBezTo>
                  <a:pt x="26" y="20"/>
                  <a:pt x="27" y="19"/>
                  <a:pt x="27" y="18"/>
                </a:cubicBezTo>
                <a:close/>
                <a:moveTo>
                  <a:pt x="60" y="82"/>
                </a:moveTo>
                <a:cubicBezTo>
                  <a:pt x="57" y="80"/>
                  <a:pt x="55" y="77"/>
                  <a:pt x="52" y="75"/>
                </a:cubicBezTo>
                <a:cubicBezTo>
                  <a:pt x="48" y="71"/>
                  <a:pt x="44" y="66"/>
                  <a:pt x="39" y="62"/>
                </a:cubicBezTo>
                <a:cubicBezTo>
                  <a:pt x="34" y="57"/>
                  <a:pt x="31" y="51"/>
                  <a:pt x="27" y="45"/>
                </a:cubicBezTo>
                <a:cubicBezTo>
                  <a:pt x="24" y="40"/>
                  <a:pt x="21" y="35"/>
                  <a:pt x="18" y="30"/>
                </a:cubicBezTo>
                <a:cubicBezTo>
                  <a:pt x="18" y="28"/>
                  <a:pt x="17" y="27"/>
                  <a:pt x="16" y="26"/>
                </a:cubicBezTo>
                <a:cubicBezTo>
                  <a:pt x="17" y="26"/>
                  <a:pt x="19" y="25"/>
                  <a:pt x="21" y="24"/>
                </a:cubicBezTo>
                <a:cubicBezTo>
                  <a:pt x="15" y="2"/>
                  <a:pt x="15" y="2"/>
                  <a:pt x="15" y="2"/>
                </a:cubicBezTo>
                <a:cubicBezTo>
                  <a:pt x="10" y="5"/>
                  <a:pt x="4" y="8"/>
                  <a:pt x="3" y="11"/>
                </a:cubicBezTo>
                <a:cubicBezTo>
                  <a:pt x="2" y="16"/>
                  <a:pt x="0" y="27"/>
                  <a:pt x="4" y="35"/>
                </a:cubicBezTo>
                <a:cubicBezTo>
                  <a:pt x="7" y="39"/>
                  <a:pt x="9" y="43"/>
                  <a:pt x="11" y="47"/>
                </a:cubicBezTo>
                <a:cubicBezTo>
                  <a:pt x="14" y="52"/>
                  <a:pt x="17" y="57"/>
                  <a:pt x="19" y="61"/>
                </a:cubicBezTo>
                <a:cubicBezTo>
                  <a:pt x="22" y="66"/>
                  <a:pt x="26" y="70"/>
                  <a:pt x="30" y="74"/>
                </a:cubicBezTo>
                <a:cubicBezTo>
                  <a:pt x="34" y="78"/>
                  <a:pt x="38" y="82"/>
                  <a:pt x="42" y="86"/>
                </a:cubicBezTo>
                <a:cubicBezTo>
                  <a:pt x="44" y="88"/>
                  <a:pt x="46" y="90"/>
                  <a:pt x="48" y="91"/>
                </a:cubicBezTo>
                <a:cubicBezTo>
                  <a:pt x="55" y="98"/>
                  <a:pt x="66" y="99"/>
                  <a:pt x="71" y="99"/>
                </a:cubicBezTo>
                <a:cubicBezTo>
                  <a:pt x="74" y="98"/>
                  <a:pt x="79" y="93"/>
                  <a:pt x="83" y="89"/>
                </a:cubicBezTo>
                <a:cubicBezTo>
                  <a:pt x="64" y="78"/>
                  <a:pt x="64" y="78"/>
                  <a:pt x="64" y="78"/>
                </a:cubicBezTo>
                <a:cubicBezTo>
                  <a:pt x="62" y="80"/>
                  <a:pt x="60" y="82"/>
                  <a:pt x="60" y="82"/>
                </a:cubicBezTo>
                <a:close/>
              </a:path>
            </a:pathLst>
          </a:custGeom>
          <a:solidFill>
            <a:schemeClr val="accent1"/>
          </a:solidFill>
          <a:ln>
            <a:noFill/>
          </a:ln>
        </p:spPr>
        <p:txBody>
          <a:bodyPr/>
          <a:lstStyle/>
          <a:p>
            <a:endParaRPr altLang="en-US" lang="zh-CN"/>
          </a:p>
        </p:txBody>
      </p:sp>
      <p:sp>
        <p:nvSpPr>
          <p:cNvPr id="14" name="Freeform 366"/>
          <p:cNvSpPr>
            <a:spLocks noEditPoints="1"/>
          </p:cNvSpPr>
          <p:nvPr/>
        </p:nvSpPr>
        <p:spPr bwMode="auto">
          <a:xfrm>
            <a:off x="4468813" y="4351111"/>
            <a:ext cx="619125" cy="252413"/>
          </a:xfrm>
          <a:custGeom>
            <a:gdLst>
              <a:gd fmla="*/ 2147483647 w 108" name="T0"/>
              <a:gd fmla="*/ 2147483647 h 44" name="T1"/>
              <a:gd fmla="*/ 2147483647 w 108" name="T2"/>
              <a:gd fmla="*/ 2147483647 h 44" name="T3"/>
              <a:gd fmla="*/ 2147483647 w 108" name="T4"/>
              <a:gd fmla="*/ 2147483647 h 44" name="T5"/>
              <a:gd fmla="*/ 2147483647 w 108" name="T6"/>
              <a:gd fmla="*/ 2147483647 h 44" name="T7"/>
              <a:gd fmla="*/ 2147483647 w 108" name="T8"/>
              <a:gd fmla="*/ 2147483647 h 44" name="T9"/>
              <a:gd fmla="*/ 2147483647 w 108" name="T10"/>
              <a:gd fmla="*/ 2147483647 h 44" name="T11"/>
              <a:gd fmla="*/ 2147483647 w 108" name="T12"/>
              <a:gd fmla="*/ 2147483647 h 44" name="T13"/>
              <a:gd fmla="*/ 2147483647 w 108" name="T14"/>
              <a:gd fmla="*/ 2147483647 h 44" name="T15"/>
              <a:gd fmla="*/ 2147483647 w 108" name="T16"/>
              <a:gd fmla="*/ 2147483647 h 44" name="T17"/>
              <a:gd fmla="*/ 2147483647 w 108" name="T18"/>
              <a:gd fmla="*/ 0 h 44" name="T19"/>
              <a:gd fmla="*/ 2147483647 w 108" name="T20"/>
              <a:gd fmla="*/ 2147483647 h 44" name="T21"/>
              <a:gd fmla="*/ 2147483647 w 108" name="T22"/>
              <a:gd fmla="*/ 2147483647 h 44" name="T23"/>
              <a:gd fmla="*/ 2147483647 w 108" name="T24"/>
              <a:gd fmla="*/ 2147483647 h 44" name="T25"/>
              <a:gd fmla="*/ 0 w 108" name="T26"/>
              <a:gd fmla="*/ 2147483647 h 44" name="T27"/>
              <a:gd fmla="*/ 2147483647 w 108" name="T28"/>
              <a:gd fmla="*/ 2147483647 h 44" name="T29"/>
              <a:gd fmla="*/ 2147483647 w 108" name="T30"/>
              <a:gd fmla="*/ 2147483647 h 44" name="T31"/>
              <a:gd fmla="*/ 2147483647 w 108" name="T32"/>
              <a:gd fmla="*/ 2147483647 h 44" name="T33"/>
              <a:gd fmla="*/ 2147483647 w 108" name="T34"/>
              <a:gd fmla="*/ 2147483647 h 44" name="T35"/>
              <a:gd fmla="*/ 2147483647 w 108" name="T36"/>
              <a:gd fmla="*/ 2147483647 h 44" name="T37"/>
              <a:gd fmla="*/ 2147483647 w 108" name="T38"/>
              <a:gd fmla="*/ 2147483647 h 44" name="T39"/>
              <a:gd fmla="*/ 2147483647 w 108" name="T40"/>
              <a:gd fmla="*/ 2147483647 h 44" name="T41"/>
              <a:gd fmla="*/ 2147483647 w 108" name="T42"/>
              <a:gd fmla="*/ 2147483647 h 44" name="T43"/>
              <a:gd fmla="*/ 2147483647 w 108" name="T44"/>
              <a:gd fmla="*/ 2147483647 h 44" name="T45"/>
              <a:gd fmla="*/ 2147483647 w 108" name="T46"/>
              <a:gd fmla="*/ 2147483647 h 44" name="T47"/>
              <a:gd fmla="*/ 2147483647 w 108" name="T48"/>
              <a:gd fmla="*/ 2147483647 h 44" name="T49"/>
              <a:gd fmla="*/ 2147483647 w 108" name="T50"/>
              <a:gd fmla="*/ 2147483647 h 44" name="T51"/>
              <a:gd fmla="*/ 2147483647 w 108" name="T52"/>
              <a:gd fmla="*/ 2147483647 h 44" name="T53"/>
              <a:gd fmla="*/ 2147483647 w 108" name="T54"/>
              <a:gd fmla="*/ 2147483647 h 44" name="T55"/>
              <a:gd fmla="*/ 2147483647 w 108" name="T56"/>
              <a:gd fmla="*/ 2147483647 h 44" name="T57"/>
              <a:gd fmla="*/ 2147483647 w 108" name="T58"/>
              <a:gd fmla="*/ 2147483647 h 44" name="T59"/>
              <a:gd fmla="*/ 2147483647 w 108" name="T60"/>
              <a:gd fmla="*/ 2147483647 h 44" name="T61"/>
              <a:gd fmla="*/ 2147483647 w 108" name="T62"/>
              <a:gd fmla="*/ 2147483647 h 44" name="T63"/>
              <a:gd fmla="*/ 2147483647 w 108" name="T64"/>
              <a:gd fmla="*/ 2147483647 h 44" name="T65"/>
              <a:gd fmla="*/ 2147483647 w 108" name="T66"/>
              <a:gd fmla="*/ 2147483647 h 44" name="T67"/>
              <a:gd fmla="*/ 2147483647 w 108" name="T68"/>
              <a:gd fmla="*/ 2147483647 h 44" name="T69"/>
              <a:gd fmla="*/ 2147483647 w 108" name="T70"/>
              <a:gd fmla="*/ 2147483647 h 44" name="T71"/>
              <a:gd fmla="*/ 2147483647 w 108" name="T72"/>
              <a:gd fmla="*/ 2147483647 h 44" name="T73"/>
              <a:gd fmla="*/ 2147483647 w 108" name="T74"/>
              <a:gd fmla="*/ 2147483647 h 44" name="T75"/>
              <a:gd fmla="*/ 2147483647 w 108" name="T76"/>
              <a:gd fmla="*/ 2147483647 h 44" name="T77"/>
              <a:gd fmla="*/ 2147483647 w 108" name="T78"/>
              <a:gd fmla="*/ 2147483647 h 44" name="T79"/>
              <a:gd fmla="*/ 2147483647 w 108" name="T80"/>
              <a:gd fmla="*/ 2147483647 h 44" name="T81"/>
              <a:gd fmla="*/ 2147483647 w 108" name="T82"/>
              <a:gd fmla="*/ 2147483647 h 44" name="T83"/>
              <a:gd fmla="*/ 2147483647 w 108" name="T84"/>
              <a:gd fmla="*/ 2147483647 h 44" name="T85"/>
              <a:gd fmla="*/ 2147483647 w 108" name="T86"/>
              <a:gd fmla="*/ 2147483647 h 44" name="T87"/>
              <a:gd fmla="*/ 2147483647 w 108" name="T88"/>
              <a:gd fmla="*/ 2147483647 h 44" name="T89"/>
              <a:gd fmla="*/ 2147483647 w 108" name="T90"/>
              <a:gd fmla="*/ 2147483647 h 44" name="T91"/>
              <a:gd fmla="*/ 2147483647 w 108" name="T92"/>
              <a:gd fmla="*/ 2147483647 h 44" name="T93"/>
              <a:gd fmla="*/ 2147483647 w 108" name="T94"/>
              <a:gd fmla="*/ 2147483647 h 44" name="T95"/>
              <a:gd fmla="*/ 2147483647 w 108" name="T96"/>
              <a:gd fmla="*/ 2147483647 h 44" name="T97"/>
              <a:gd fmla="*/ 2147483647 w 108" name="T98"/>
              <a:gd fmla="*/ 2147483647 h 44" name="T99"/>
              <a:gd fmla="*/ 2147483647 w 108" name="T100"/>
              <a:gd fmla="*/ 2147483647 h 4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4" w="108">
                <a:moveTo>
                  <a:pt x="105" y="6"/>
                </a:moveTo>
                <a:cubicBezTo>
                  <a:pt x="103" y="4"/>
                  <a:pt x="100" y="2"/>
                  <a:pt x="97" y="2"/>
                </a:cubicBezTo>
                <a:cubicBezTo>
                  <a:pt x="94" y="2"/>
                  <a:pt x="91" y="3"/>
                  <a:pt x="89" y="5"/>
                </a:cubicBezTo>
                <a:cubicBezTo>
                  <a:pt x="88" y="5"/>
                  <a:pt x="88" y="5"/>
                  <a:pt x="88" y="5"/>
                </a:cubicBezTo>
                <a:cubicBezTo>
                  <a:pt x="69" y="22"/>
                  <a:pt x="69" y="22"/>
                  <a:pt x="69" y="22"/>
                </a:cubicBezTo>
                <a:cubicBezTo>
                  <a:pt x="67" y="16"/>
                  <a:pt x="61" y="11"/>
                  <a:pt x="54" y="11"/>
                </a:cubicBezTo>
                <a:cubicBezTo>
                  <a:pt x="50" y="11"/>
                  <a:pt x="46" y="13"/>
                  <a:pt x="43" y="16"/>
                </a:cubicBezTo>
                <a:cubicBezTo>
                  <a:pt x="43" y="14"/>
                  <a:pt x="44" y="13"/>
                  <a:pt x="44" y="12"/>
                </a:cubicBezTo>
                <a:cubicBezTo>
                  <a:pt x="44" y="9"/>
                  <a:pt x="43" y="6"/>
                  <a:pt x="41" y="4"/>
                </a:cubicBezTo>
                <a:cubicBezTo>
                  <a:pt x="39" y="1"/>
                  <a:pt x="36" y="0"/>
                  <a:pt x="33" y="0"/>
                </a:cubicBezTo>
                <a:cubicBezTo>
                  <a:pt x="30" y="0"/>
                  <a:pt x="27" y="1"/>
                  <a:pt x="24" y="3"/>
                </a:cubicBezTo>
                <a:cubicBezTo>
                  <a:pt x="24" y="3"/>
                  <a:pt x="24" y="3"/>
                  <a:pt x="24" y="3"/>
                </a:cubicBezTo>
                <a:cubicBezTo>
                  <a:pt x="14" y="11"/>
                  <a:pt x="14" y="11"/>
                  <a:pt x="14" y="11"/>
                </a:cubicBezTo>
                <a:cubicBezTo>
                  <a:pt x="6" y="12"/>
                  <a:pt x="0" y="19"/>
                  <a:pt x="0" y="27"/>
                </a:cubicBezTo>
                <a:cubicBezTo>
                  <a:pt x="0" y="36"/>
                  <a:pt x="7" y="44"/>
                  <a:pt x="16" y="44"/>
                </a:cubicBezTo>
                <a:cubicBezTo>
                  <a:pt x="24" y="44"/>
                  <a:pt x="30" y="38"/>
                  <a:pt x="32" y="31"/>
                </a:cubicBezTo>
                <a:cubicBezTo>
                  <a:pt x="38" y="31"/>
                  <a:pt x="38" y="31"/>
                  <a:pt x="38" y="31"/>
                </a:cubicBezTo>
                <a:cubicBezTo>
                  <a:pt x="40" y="38"/>
                  <a:pt x="46" y="44"/>
                  <a:pt x="54" y="44"/>
                </a:cubicBezTo>
                <a:cubicBezTo>
                  <a:pt x="62" y="44"/>
                  <a:pt x="68" y="38"/>
                  <a:pt x="70" y="31"/>
                </a:cubicBezTo>
                <a:cubicBezTo>
                  <a:pt x="70" y="31"/>
                  <a:pt x="70" y="31"/>
                  <a:pt x="70" y="31"/>
                </a:cubicBezTo>
                <a:cubicBezTo>
                  <a:pt x="92" y="11"/>
                  <a:pt x="92" y="11"/>
                  <a:pt x="92" y="11"/>
                </a:cubicBezTo>
                <a:cubicBezTo>
                  <a:pt x="94" y="9"/>
                  <a:pt x="96" y="9"/>
                  <a:pt x="97" y="9"/>
                </a:cubicBezTo>
                <a:cubicBezTo>
                  <a:pt x="98" y="9"/>
                  <a:pt x="99" y="9"/>
                  <a:pt x="100" y="10"/>
                </a:cubicBezTo>
                <a:cubicBezTo>
                  <a:pt x="101" y="11"/>
                  <a:pt x="101" y="13"/>
                  <a:pt x="101" y="15"/>
                </a:cubicBezTo>
                <a:cubicBezTo>
                  <a:pt x="101" y="17"/>
                  <a:pt x="100" y="19"/>
                  <a:pt x="99" y="21"/>
                </a:cubicBezTo>
                <a:cubicBezTo>
                  <a:pt x="98" y="23"/>
                  <a:pt x="98" y="25"/>
                  <a:pt x="100" y="26"/>
                </a:cubicBezTo>
                <a:cubicBezTo>
                  <a:pt x="101" y="27"/>
                  <a:pt x="103" y="26"/>
                  <a:pt x="105" y="25"/>
                </a:cubicBezTo>
                <a:cubicBezTo>
                  <a:pt x="107" y="22"/>
                  <a:pt x="108" y="18"/>
                  <a:pt x="108" y="15"/>
                </a:cubicBezTo>
                <a:cubicBezTo>
                  <a:pt x="108" y="12"/>
                  <a:pt x="107" y="9"/>
                  <a:pt x="105" y="6"/>
                </a:cubicBezTo>
                <a:close/>
                <a:moveTo>
                  <a:pt x="16" y="37"/>
                </a:moveTo>
                <a:cubicBezTo>
                  <a:pt x="11" y="37"/>
                  <a:pt x="6" y="33"/>
                  <a:pt x="6" y="27"/>
                </a:cubicBezTo>
                <a:cubicBezTo>
                  <a:pt x="6" y="22"/>
                  <a:pt x="11" y="18"/>
                  <a:pt x="16" y="18"/>
                </a:cubicBezTo>
                <a:cubicBezTo>
                  <a:pt x="21" y="18"/>
                  <a:pt x="26" y="22"/>
                  <a:pt x="26" y="27"/>
                </a:cubicBezTo>
                <a:cubicBezTo>
                  <a:pt x="26" y="33"/>
                  <a:pt x="21" y="37"/>
                  <a:pt x="16" y="37"/>
                </a:cubicBezTo>
                <a:close/>
                <a:moveTo>
                  <a:pt x="38" y="24"/>
                </a:moveTo>
                <a:cubicBezTo>
                  <a:pt x="32" y="24"/>
                  <a:pt x="32" y="24"/>
                  <a:pt x="32" y="24"/>
                </a:cubicBezTo>
                <a:cubicBezTo>
                  <a:pt x="31" y="19"/>
                  <a:pt x="27" y="15"/>
                  <a:pt x="23" y="13"/>
                </a:cubicBezTo>
                <a:cubicBezTo>
                  <a:pt x="23" y="13"/>
                  <a:pt x="23" y="13"/>
                  <a:pt x="23" y="13"/>
                </a:cubicBezTo>
                <a:cubicBezTo>
                  <a:pt x="28" y="8"/>
                  <a:pt x="28" y="8"/>
                  <a:pt x="28" y="8"/>
                </a:cubicBezTo>
                <a:cubicBezTo>
                  <a:pt x="30" y="7"/>
                  <a:pt x="32" y="6"/>
                  <a:pt x="33" y="6"/>
                </a:cubicBezTo>
                <a:cubicBezTo>
                  <a:pt x="34" y="6"/>
                  <a:pt x="35" y="7"/>
                  <a:pt x="36" y="8"/>
                </a:cubicBezTo>
                <a:cubicBezTo>
                  <a:pt x="36" y="9"/>
                  <a:pt x="37" y="10"/>
                  <a:pt x="37" y="12"/>
                </a:cubicBezTo>
                <a:cubicBezTo>
                  <a:pt x="37" y="14"/>
                  <a:pt x="36" y="16"/>
                  <a:pt x="35" y="19"/>
                </a:cubicBezTo>
                <a:cubicBezTo>
                  <a:pt x="34" y="20"/>
                  <a:pt x="34" y="22"/>
                  <a:pt x="36" y="23"/>
                </a:cubicBezTo>
                <a:cubicBezTo>
                  <a:pt x="36" y="24"/>
                  <a:pt x="37" y="24"/>
                  <a:pt x="38" y="24"/>
                </a:cubicBezTo>
                <a:cubicBezTo>
                  <a:pt x="38" y="24"/>
                  <a:pt x="38" y="24"/>
                  <a:pt x="38" y="24"/>
                </a:cubicBezTo>
                <a:close/>
                <a:moveTo>
                  <a:pt x="54" y="37"/>
                </a:moveTo>
                <a:cubicBezTo>
                  <a:pt x="49" y="37"/>
                  <a:pt x="44" y="33"/>
                  <a:pt x="44" y="27"/>
                </a:cubicBezTo>
                <a:cubicBezTo>
                  <a:pt x="44" y="22"/>
                  <a:pt x="49" y="18"/>
                  <a:pt x="54" y="18"/>
                </a:cubicBezTo>
                <a:cubicBezTo>
                  <a:pt x="59" y="18"/>
                  <a:pt x="64" y="22"/>
                  <a:pt x="64" y="27"/>
                </a:cubicBezTo>
                <a:cubicBezTo>
                  <a:pt x="64" y="33"/>
                  <a:pt x="59" y="37"/>
                  <a:pt x="54" y="37"/>
                </a:cubicBezTo>
                <a:close/>
              </a:path>
            </a:pathLst>
          </a:custGeom>
          <a:solidFill>
            <a:schemeClr val="accent1"/>
          </a:solidFill>
          <a:ln>
            <a:noFill/>
          </a:ln>
        </p:spPr>
        <p:txBody>
          <a:bodyPr/>
          <a:lstStyle/>
          <a:p>
            <a:endParaRPr altLang="en-US" lang="zh-CN"/>
          </a:p>
        </p:txBody>
      </p:sp>
      <p:sp>
        <p:nvSpPr>
          <p:cNvPr id="15" name="Freeform 367"/>
          <p:cNvSpPr>
            <a:spLocks noEditPoints="1"/>
          </p:cNvSpPr>
          <p:nvPr/>
        </p:nvSpPr>
        <p:spPr bwMode="auto">
          <a:xfrm>
            <a:off x="7566025" y="4252686"/>
            <a:ext cx="447675" cy="447675"/>
          </a:xfrm>
          <a:custGeom>
            <a:gdLst>
              <a:gd fmla="*/ 2147483647 w 78" name="T0"/>
              <a:gd fmla="*/ 2147483647 h 78" name="T1"/>
              <a:gd fmla="*/ 2147483647 w 78" name="T2"/>
              <a:gd fmla="*/ 2147483647 h 78" name="T3"/>
              <a:gd fmla="*/ 2147483647 w 78" name="T4"/>
              <a:gd fmla="*/ 2147483647 h 78" name="T5"/>
              <a:gd fmla="*/ 2147483647 w 78" name="T6"/>
              <a:gd fmla="*/ 2147483647 h 78" name="T7"/>
              <a:gd fmla="*/ 2147483647 w 78" name="T8"/>
              <a:gd fmla="*/ 2147483647 h 78" name="T9"/>
              <a:gd fmla="*/ 2147483647 w 78" name="T10"/>
              <a:gd fmla="*/ 2147483647 h 78" name="T11"/>
              <a:gd fmla="*/ 2147483647 w 78" name="T12"/>
              <a:gd fmla="*/ 2147483647 h 78" name="T13"/>
              <a:gd fmla="*/ 2147483647 w 78" name="T14"/>
              <a:gd fmla="*/ 2147483647 h 78" name="T15"/>
              <a:gd fmla="*/ 2147483647 w 78" name="T16"/>
              <a:gd fmla="*/ 2147483647 h 78" name="T17"/>
              <a:gd fmla="*/ 2147483647 w 78" name="T18"/>
              <a:gd fmla="*/ 2147483647 h 78" name="T19"/>
              <a:gd fmla="*/ 2147483647 w 78" name="T20"/>
              <a:gd fmla="*/ 0 h 78" name="T21"/>
              <a:gd fmla="*/ 2147483647 w 78" name="T22"/>
              <a:gd fmla="*/ 2147483647 h 78" name="T23"/>
              <a:gd fmla="*/ 2147483647 w 78" name="T24"/>
              <a:gd fmla="*/ 2147483647 h 78" name="T25"/>
              <a:gd fmla="*/ 2147483647 w 78" name="T26"/>
              <a:gd fmla="*/ 2147483647 h 78" name="T27"/>
              <a:gd fmla="*/ 2147483647 w 78" name="T28"/>
              <a:gd fmla="*/ 2147483647 h 78" name="T29"/>
              <a:gd fmla="*/ 2147483647 w 78" name="T30"/>
              <a:gd fmla="*/ 2147483647 h 78" name="T31"/>
              <a:gd fmla="*/ 2147483647 w 78" name="T32"/>
              <a:gd fmla="*/ 2147483647 h 78" name="T33"/>
              <a:gd fmla="*/ 2147483647 w 78" name="T34"/>
              <a:gd fmla="*/ 2147483647 h 78" name="T35"/>
              <a:gd fmla="*/ 2147483647 w 78" name="T36"/>
              <a:gd fmla="*/ 2147483647 h 78" name="T37"/>
              <a:gd fmla="*/ 2147483647 w 78" name="T38"/>
              <a:gd fmla="*/ 2147483647 h 78" name="T39"/>
              <a:gd fmla="*/ 2147483647 w 78" name="T40"/>
              <a:gd fmla="*/ 0 h 78" name="T41"/>
              <a:gd fmla="*/ 2147483647 w 78" name="T42"/>
              <a:gd fmla="*/ 2147483647 h 78" name="T43"/>
              <a:gd fmla="*/ 2147483647 w 78" name="T44"/>
              <a:gd fmla="*/ 2147483647 h 78" name="T45"/>
              <a:gd fmla="*/ 2147483647 w 78" name="T46"/>
              <a:gd fmla="*/ 2147483647 h 78" name="T47"/>
              <a:gd fmla="*/ 2147483647 w 78" name="T48"/>
              <a:gd fmla="*/ 2147483647 h 78" name="T49"/>
              <a:gd fmla="*/ 2147483647 w 78" name="T50"/>
              <a:gd fmla="*/ 2147483647 h 7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78" w="78">
                <a:moveTo>
                  <a:pt x="48" y="17"/>
                </a:moveTo>
                <a:cubicBezTo>
                  <a:pt x="48" y="19"/>
                  <a:pt x="48" y="19"/>
                  <a:pt x="48" y="19"/>
                </a:cubicBezTo>
                <a:cubicBezTo>
                  <a:pt x="54" y="19"/>
                  <a:pt x="59" y="24"/>
                  <a:pt x="59" y="30"/>
                </a:cubicBezTo>
                <a:cubicBezTo>
                  <a:pt x="61" y="30"/>
                  <a:pt x="61" y="30"/>
                  <a:pt x="61" y="30"/>
                </a:cubicBezTo>
                <a:cubicBezTo>
                  <a:pt x="61" y="23"/>
                  <a:pt x="55" y="17"/>
                  <a:pt x="48" y="17"/>
                </a:cubicBezTo>
                <a:close/>
                <a:moveTo>
                  <a:pt x="49" y="12"/>
                </a:moveTo>
                <a:cubicBezTo>
                  <a:pt x="49" y="14"/>
                  <a:pt x="49" y="14"/>
                  <a:pt x="49" y="14"/>
                </a:cubicBezTo>
                <a:cubicBezTo>
                  <a:pt x="57" y="14"/>
                  <a:pt x="64" y="21"/>
                  <a:pt x="64" y="29"/>
                </a:cubicBezTo>
                <a:cubicBezTo>
                  <a:pt x="66" y="29"/>
                  <a:pt x="66" y="29"/>
                  <a:pt x="66" y="29"/>
                </a:cubicBezTo>
                <a:cubicBezTo>
                  <a:pt x="66" y="20"/>
                  <a:pt x="58" y="12"/>
                  <a:pt x="49" y="12"/>
                </a:cubicBezTo>
                <a:close/>
                <a:moveTo>
                  <a:pt x="47" y="0"/>
                </a:moveTo>
                <a:cubicBezTo>
                  <a:pt x="30" y="0"/>
                  <a:pt x="16" y="13"/>
                  <a:pt x="16" y="31"/>
                </a:cubicBezTo>
                <a:cubicBezTo>
                  <a:pt x="16" y="38"/>
                  <a:pt x="18" y="44"/>
                  <a:pt x="22" y="49"/>
                </a:cubicBezTo>
                <a:cubicBezTo>
                  <a:pt x="2" y="69"/>
                  <a:pt x="2" y="69"/>
                  <a:pt x="2" y="69"/>
                </a:cubicBezTo>
                <a:cubicBezTo>
                  <a:pt x="0" y="71"/>
                  <a:pt x="0" y="74"/>
                  <a:pt x="2" y="76"/>
                </a:cubicBezTo>
                <a:cubicBezTo>
                  <a:pt x="3" y="77"/>
                  <a:pt x="4" y="78"/>
                  <a:pt x="5" y="78"/>
                </a:cubicBezTo>
                <a:cubicBezTo>
                  <a:pt x="7" y="78"/>
                  <a:pt x="8" y="77"/>
                  <a:pt x="9" y="76"/>
                </a:cubicBezTo>
                <a:cubicBezTo>
                  <a:pt x="29" y="56"/>
                  <a:pt x="29" y="56"/>
                  <a:pt x="29" y="56"/>
                </a:cubicBezTo>
                <a:cubicBezTo>
                  <a:pt x="34" y="60"/>
                  <a:pt x="40" y="62"/>
                  <a:pt x="47" y="62"/>
                </a:cubicBezTo>
                <a:cubicBezTo>
                  <a:pt x="64" y="62"/>
                  <a:pt x="78" y="48"/>
                  <a:pt x="78" y="31"/>
                </a:cubicBezTo>
                <a:cubicBezTo>
                  <a:pt x="78" y="13"/>
                  <a:pt x="64" y="0"/>
                  <a:pt x="47" y="0"/>
                </a:cubicBezTo>
                <a:close/>
                <a:moveTo>
                  <a:pt x="47" y="52"/>
                </a:moveTo>
                <a:cubicBezTo>
                  <a:pt x="35" y="52"/>
                  <a:pt x="26" y="42"/>
                  <a:pt x="26" y="31"/>
                </a:cubicBezTo>
                <a:cubicBezTo>
                  <a:pt x="26" y="19"/>
                  <a:pt x="35" y="9"/>
                  <a:pt x="47" y="9"/>
                </a:cubicBezTo>
                <a:cubicBezTo>
                  <a:pt x="59" y="9"/>
                  <a:pt x="69" y="19"/>
                  <a:pt x="69" y="31"/>
                </a:cubicBezTo>
                <a:cubicBezTo>
                  <a:pt x="69" y="42"/>
                  <a:pt x="59" y="52"/>
                  <a:pt x="47" y="52"/>
                </a:cubicBezTo>
                <a:close/>
              </a:path>
            </a:pathLst>
          </a:custGeom>
          <a:solidFill>
            <a:schemeClr val="accent1"/>
          </a:solidFill>
          <a:ln>
            <a:noFill/>
          </a:ln>
        </p:spPr>
        <p:txBody>
          <a:bodyPr/>
          <a:lstStyle/>
          <a:p>
            <a:endParaRPr altLang="en-US" lang="zh-CN"/>
          </a:p>
        </p:txBody>
      </p:sp>
      <p:sp>
        <p:nvSpPr>
          <p:cNvPr id="16" name="Freeform 368"/>
          <p:cNvSpPr>
            <a:spLocks noEditPoints="1"/>
          </p:cNvSpPr>
          <p:nvPr/>
        </p:nvSpPr>
        <p:spPr bwMode="auto">
          <a:xfrm>
            <a:off x="8380413" y="4270149"/>
            <a:ext cx="568325" cy="414337"/>
          </a:xfrm>
          <a:custGeom>
            <a:gdLst>
              <a:gd fmla="*/ 2147483647 w 99" name="T0"/>
              <a:gd fmla="*/ 2147483647 h 72" name="T1"/>
              <a:gd fmla="*/ 2147483647 w 99" name="T2"/>
              <a:gd fmla="*/ 2147483647 h 72" name="T3"/>
              <a:gd fmla="*/ 2147483647 w 99" name="T4"/>
              <a:gd fmla="*/ 2147483647 h 72" name="T5"/>
              <a:gd fmla="*/ 2147483647 w 99" name="T6"/>
              <a:gd fmla="*/ 2147483647 h 72" name="T7"/>
              <a:gd fmla="*/ 2147483647 w 99" name="T8"/>
              <a:gd fmla="*/ 2147483647 h 72" name="T9"/>
              <a:gd fmla="*/ 0 w 99" name="T10"/>
              <a:gd fmla="*/ 2147483647 h 72" name="T11"/>
              <a:gd fmla="*/ 2147483647 w 99" name="T12"/>
              <a:gd fmla="*/ 2147483647 h 72" name="T13"/>
              <a:gd fmla="*/ 2147483647 w 99" name="T14"/>
              <a:gd fmla="*/ 2147483647 h 72" name="T15"/>
              <a:gd fmla="*/ 2147483647 w 99" name="T16"/>
              <a:gd fmla="*/ 2147483647 h 72" name="T17"/>
              <a:gd fmla="*/ 2147483647 w 99" name="T18"/>
              <a:gd fmla="*/ 2147483647 h 72" name="T19"/>
              <a:gd fmla="*/ 2147483647 w 99" name="T20"/>
              <a:gd fmla="*/ 2147483647 h 72" name="T21"/>
              <a:gd fmla="*/ 2147483647 w 99" name="T22"/>
              <a:gd fmla="*/ 2147483647 h 72" name="T23"/>
              <a:gd fmla="*/ 2147483647 w 99" name="T24"/>
              <a:gd fmla="*/ 2147483647 h 72" name="T25"/>
              <a:gd fmla="*/ 2147483647 w 99" name="T26"/>
              <a:gd fmla="*/ 2147483647 h 72" name="T27"/>
              <a:gd fmla="*/ 2147483647 w 99" name="T28"/>
              <a:gd fmla="*/ 2147483647 h 72" name="T29"/>
              <a:gd fmla="*/ 2147483647 w 99" name="T30"/>
              <a:gd fmla="*/ 2147483647 h 72" name="T31"/>
              <a:gd fmla="*/ 2147483647 w 99" name="T32"/>
              <a:gd fmla="*/ 2147483647 h 72" name="T33"/>
              <a:gd fmla="*/ 2147483647 w 99" name="T34"/>
              <a:gd fmla="*/ 2147483647 h 72" name="T35"/>
              <a:gd fmla="*/ 2147483647 w 99" name="T36"/>
              <a:gd fmla="*/ 2147483647 h 72" name="T37"/>
              <a:gd fmla="*/ 2147483647 w 99" name="T38"/>
              <a:gd fmla="*/ 2147483647 h 72" name="T39"/>
              <a:gd fmla="*/ 2147483647 w 99" name="T40"/>
              <a:gd fmla="*/ 2147483647 h 72" name="T41"/>
              <a:gd fmla="*/ 2147483647 w 99" name="T42"/>
              <a:gd fmla="*/ 2147483647 h 72" name="T43"/>
              <a:gd fmla="*/ 2147483647 w 99" name="T44"/>
              <a:gd fmla="*/ 2147483647 h 72" name="T45"/>
              <a:gd fmla="*/ 2147483647 w 99" name="T46"/>
              <a:gd fmla="*/ 2147483647 h 72" name="T47"/>
              <a:gd fmla="*/ 2147483647 w 99" name="T48"/>
              <a:gd fmla="*/ 2147483647 h 72" name="T49"/>
              <a:gd fmla="*/ 2147483647 w 99" name="T50"/>
              <a:gd fmla="*/ 2147483647 h 72" name="T51"/>
              <a:gd fmla="*/ 2147483647 w 99" name="T52"/>
              <a:gd fmla="*/ 2147483647 h 72" name="T53"/>
              <a:gd fmla="*/ 2147483647 w 99" name="T54"/>
              <a:gd fmla="*/ 2147483647 h 72" name="T55"/>
              <a:gd fmla="*/ 2147483647 w 99" name="T56"/>
              <a:gd fmla="*/ 2147483647 h 72" name="T57"/>
              <a:gd fmla="*/ 2147483647 w 99" name="T58"/>
              <a:gd fmla="*/ 2147483647 h 72" name="T59"/>
              <a:gd fmla="*/ 2147483647 w 99" name="T60"/>
              <a:gd fmla="*/ 2147483647 h 72" name="T61"/>
              <a:gd fmla="*/ 2147483647 w 99" name="T62"/>
              <a:gd fmla="*/ 2147483647 h 72" name="T63"/>
              <a:gd fmla="*/ 2147483647 w 99" name="T64"/>
              <a:gd fmla="*/ 2147483647 h 72" name="T65"/>
              <a:gd fmla="*/ 2147483647 w 99" name="T66"/>
              <a:gd fmla="*/ 2147483647 h 72" name="T67"/>
              <a:gd fmla="*/ 2147483647 w 99" name="T68"/>
              <a:gd fmla="*/ 2147483647 h 72" name="T69"/>
              <a:gd fmla="*/ 2147483647 w 99" name="T70"/>
              <a:gd fmla="*/ 2147483647 h 72" name="T71"/>
              <a:gd fmla="*/ 2147483647 w 99" name="T72"/>
              <a:gd fmla="*/ 2147483647 h 72" name="T73"/>
              <a:gd fmla="*/ 2147483647 w 99" name="T74"/>
              <a:gd fmla="*/ 2147483647 h 72" name="T75"/>
              <a:gd fmla="*/ 2147483647 w 99" name="T76"/>
              <a:gd fmla="*/ 2147483647 h 72" name="T77"/>
              <a:gd fmla="*/ 2147483647 w 99" name="T78"/>
              <a:gd fmla="*/ 2147483647 h 72" name="T79"/>
              <a:gd fmla="*/ 2147483647 w 99" name="T80"/>
              <a:gd fmla="*/ 2147483647 h 72" name="T81"/>
              <a:gd fmla="*/ 2147483647 w 99" name="T82"/>
              <a:gd fmla="*/ 2147483647 h 72" name="T83"/>
              <a:gd fmla="*/ 2147483647 w 99" name="T84"/>
              <a:gd fmla="*/ 2147483647 h 72" name="T85"/>
              <a:gd fmla="*/ 2147483647 w 99" name="T86"/>
              <a:gd fmla="*/ 2147483647 h 72" name="T87"/>
              <a:gd fmla="*/ 2147483647 w 99" name="T88"/>
              <a:gd fmla="*/ 2147483647 h 72" name="T89"/>
              <a:gd fmla="*/ 2147483647 w 99" name="T90"/>
              <a:gd fmla="*/ 2147483647 h 72" name="T91"/>
              <a:gd fmla="*/ 2147483647 w 99" name="T92"/>
              <a:gd fmla="*/ 2147483647 h 72" name="T93"/>
              <a:gd fmla="*/ 2147483647 w 99" name="T94"/>
              <a:gd fmla="*/ 2147483647 h 72" name="T95"/>
              <a:gd fmla="*/ 2147483647 w 99" name="T96"/>
              <a:gd fmla="*/ 0 h 72" name="T97"/>
              <a:gd fmla="*/ 2147483647 w 99" name="T98"/>
              <a:gd fmla="*/ 2147483647 h 72" name="T99"/>
              <a:gd fmla="*/ 2147483647 w 99" name="T100"/>
              <a:gd fmla="*/ 2147483647 h 72" name="T101"/>
              <a:gd fmla="*/ 2147483647 w 99" name="T102"/>
              <a:gd fmla="*/ 2147483647 h 72" name="T103"/>
              <a:gd fmla="*/ 2147483647 w 99" name="T104"/>
              <a:gd fmla="*/ 2147483647 h 72" name="T105"/>
              <a:gd fmla="*/ 2147483647 w 99" name="T106"/>
              <a:gd fmla="*/ 2147483647 h 72" name="T107"/>
              <a:gd fmla="*/ 2147483647 w 99" name="T108"/>
              <a:gd fmla="*/ 2147483647 h 72" name="T109"/>
              <a:gd fmla="*/ 2147483647 w 99" name="T110"/>
              <a:gd fmla="*/ 2147483647 h 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2" w="99">
                <a:moveTo>
                  <a:pt x="63" y="43"/>
                </a:moveTo>
                <a:cubicBezTo>
                  <a:pt x="57" y="40"/>
                  <a:pt x="51" y="39"/>
                  <a:pt x="44" y="39"/>
                </a:cubicBezTo>
                <a:cubicBezTo>
                  <a:pt x="39" y="39"/>
                  <a:pt x="33" y="39"/>
                  <a:pt x="29" y="37"/>
                </a:cubicBezTo>
                <a:cubicBezTo>
                  <a:pt x="15" y="32"/>
                  <a:pt x="13" y="15"/>
                  <a:pt x="7" y="4"/>
                </a:cubicBezTo>
                <a:cubicBezTo>
                  <a:pt x="7" y="4"/>
                  <a:pt x="7" y="4"/>
                  <a:pt x="7" y="4"/>
                </a:cubicBezTo>
                <a:cubicBezTo>
                  <a:pt x="0" y="6"/>
                  <a:pt x="0" y="6"/>
                  <a:pt x="0" y="6"/>
                </a:cubicBezTo>
                <a:cubicBezTo>
                  <a:pt x="5" y="15"/>
                  <a:pt x="7" y="29"/>
                  <a:pt x="16" y="36"/>
                </a:cubicBezTo>
                <a:cubicBezTo>
                  <a:pt x="16" y="36"/>
                  <a:pt x="16" y="36"/>
                  <a:pt x="16" y="36"/>
                </a:cubicBezTo>
                <a:cubicBezTo>
                  <a:pt x="16" y="61"/>
                  <a:pt x="16" y="61"/>
                  <a:pt x="16" y="61"/>
                </a:cubicBezTo>
                <a:cubicBezTo>
                  <a:pt x="16" y="62"/>
                  <a:pt x="17" y="63"/>
                  <a:pt x="18" y="63"/>
                </a:cubicBezTo>
                <a:cubicBezTo>
                  <a:pt x="20" y="63"/>
                  <a:pt x="21" y="62"/>
                  <a:pt x="21" y="61"/>
                </a:cubicBezTo>
                <a:cubicBezTo>
                  <a:pt x="21" y="38"/>
                  <a:pt x="21" y="38"/>
                  <a:pt x="21" y="38"/>
                </a:cubicBezTo>
                <a:cubicBezTo>
                  <a:pt x="21" y="38"/>
                  <a:pt x="21" y="38"/>
                  <a:pt x="21" y="38"/>
                </a:cubicBezTo>
                <a:cubicBezTo>
                  <a:pt x="21" y="38"/>
                  <a:pt x="21" y="38"/>
                  <a:pt x="22" y="39"/>
                </a:cubicBezTo>
                <a:cubicBezTo>
                  <a:pt x="29" y="41"/>
                  <a:pt x="37" y="40"/>
                  <a:pt x="44" y="41"/>
                </a:cubicBezTo>
                <a:cubicBezTo>
                  <a:pt x="44" y="55"/>
                  <a:pt x="44" y="55"/>
                  <a:pt x="44" y="55"/>
                </a:cubicBezTo>
                <a:cubicBezTo>
                  <a:pt x="44" y="56"/>
                  <a:pt x="45" y="57"/>
                  <a:pt x="46" y="57"/>
                </a:cubicBezTo>
                <a:cubicBezTo>
                  <a:pt x="48" y="57"/>
                  <a:pt x="49" y="56"/>
                  <a:pt x="49" y="55"/>
                </a:cubicBezTo>
                <a:cubicBezTo>
                  <a:pt x="49" y="42"/>
                  <a:pt x="49" y="42"/>
                  <a:pt x="49" y="42"/>
                </a:cubicBezTo>
                <a:cubicBezTo>
                  <a:pt x="51" y="42"/>
                  <a:pt x="54" y="43"/>
                  <a:pt x="56" y="45"/>
                </a:cubicBezTo>
                <a:cubicBezTo>
                  <a:pt x="56" y="44"/>
                  <a:pt x="55" y="44"/>
                  <a:pt x="55" y="44"/>
                </a:cubicBezTo>
                <a:cubicBezTo>
                  <a:pt x="55" y="44"/>
                  <a:pt x="55" y="44"/>
                  <a:pt x="55" y="44"/>
                </a:cubicBezTo>
                <a:cubicBezTo>
                  <a:pt x="55" y="69"/>
                  <a:pt x="55" y="69"/>
                  <a:pt x="55" y="69"/>
                </a:cubicBezTo>
                <a:cubicBezTo>
                  <a:pt x="55" y="71"/>
                  <a:pt x="56" y="72"/>
                  <a:pt x="57" y="72"/>
                </a:cubicBezTo>
                <a:cubicBezTo>
                  <a:pt x="58" y="72"/>
                  <a:pt x="59" y="71"/>
                  <a:pt x="59" y="69"/>
                </a:cubicBezTo>
                <a:cubicBezTo>
                  <a:pt x="59" y="48"/>
                  <a:pt x="59" y="48"/>
                  <a:pt x="59" y="48"/>
                </a:cubicBezTo>
                <a:cubicBezTo>
                  <a:pt x="65" y="53"/>
                  <a:pt x="67" y="62"/>
                  <a:pt x="71" y="67"/>
                </a:cubicBezTo>
                <a:cubicBezTo>
                  <a:pt x="78" y="66"/>
                  <a:pt x="78" y="66"/>
                  <a:pt x="78" y="66"/>
                </a:cubicBezTo>
                <a:cubicBezTo>
                  <a:pt x="73" y="59"/>
                  <a:pt x="70" y="48"/>
                  <a:pt x="63" y="43"/>
                </a:cubicBezTo>
                <a:close/>
                <a:moveTo>
                  <a:pt x="44" y="41"/>
                </a:moveTo>
                <a:cubicBezTo>
                  <a:pt x="45" y="41"/>
                  <a:pt x="46" y="41"/>
                  <a:pt x="46" y="41"/>
                </a:cubicBezTo>
                <a:cubicBezTo>
                  <a:pt x="46" y="41"/>
                  <a:pt x="45" y="41"/>
                  <a:pt x="44" y="41"/>
                </a:cubicBezTo>
                <a:close/>
                <a:moveTo>
                  <a:pt x="59" y="47"/>
                </a:moveTo>
                <a:cubicBezTo>
                  <a:pt x="59" y="47"/>
                  <a:pt x="59" y="47"/>
                  <a:pt x="59" y="47"/>
                </a:cubicBezTo>
                <a:cubicBezTo>
                  <a:pt x="59" y="47"/>
                  <a:pt x="59" y="47"/>
                  <a:pt x="59" y="47"/>
                </a:cubicBezTo>
                <a:close/>
                <a:moveTo>
                  <a:pt x="75" y="41"/>
                </a:moveTo>
                <a:cubicBezTo>
                  <a:pt x="70" y="37"/>
                  <a:pt x="63" y="37"/>
                  <a:pt x="56" y="36"/>
                </a:cubicBezTo>
                <a:cubicBezTo>
                  <a:pt x="51" y="36"/>
                  <a:pt x="45" y="36"/>
                  <a:pt x="41" y="34"/>
                </a:cubicBezTo>
                <a:cubicBezTo>
                  <a:pt x="27" y="30"/>
                  <a:pt x="25" y="13"/>
                  <a:pt x="19" y="2"/>
                </a:cubicBezTo>
                <a:cubicBezTo>
                  <a:pt x="10" y="4"/>
                  <a:pt x="10" y="4"/>
                  <a:pt x="10" y="4"/>
                </a:cubicBezTo>
                <a:cubicBezTo>
                  <a:pt x="16" y="15"/>
                  <a:pt x="18" y="32"/>
                  <a:pt x="32" y="36"/>
                </a:cubicBezTo>
                <a:cubicBezTo>
                  <a:pt x="36" y="38"/>
                  <a:pt x="40" y="38"/>
                  <a:pt x="44" y="38"/>
                </a:cubicBezTo>
                <a:cubicBezTo>
                  <a:pt x="52" y="39"/>
                  <a:pt x="60" y="39"/>
                  <a:pt x="66" y="43"/>
                </a:cubicBezTo>
                <a:cubicBezTo>
                  <a:pt x="73" y="47"/>
                  <a:pt x="76" y="58"/>
                  <a:pt x="81" y="65"/>
                </a:cubicBezTo>
                <a:cubicBezTo>
                  <a:pt x="90" y="63"/>
                  <a:pt x="90" y="63"/>
                  <a:pt x="90" y="63"/>
                </a:cubicBezTo>
                <a:cubicBezTo>
                  <a:pt x="85" y="56"/>
                  <a:pt x="82" y="45"/>
                  <a:pt x="75" y="41"/>
                </a:cubicBezTo>
                <a:close/>
                <a:moveTo>
                  <a:pt x="84" y="38"/>
                </a:moveTo>
                <a:cubicBezTo>
                  <a:pt x="75" y="32"/>
                  <a:pt x="61" y="36"/>
                  <a:pt x="50" y="32"/>
                </a:cubicBezTo>
                <a:cubicBezTo>
                  <a:pt x="36" y="28"/>
                  <a:pt x="34" y="11"/>
                  <a:pt x="28" y="0"/>
                </a:cubicBezTo>
                <a:cubicBezTo>
                  <a:pt x="22" y="1"/>
                  <a:pt x="22" y="1"/>
                  <a:pt x="22" y="1"/>
                </a:cubicBezTo>
                <a:cubicBezTo>
                  <a:pt x="28" y="12"/>
                  <a:pt x="30" y="29"/>
                  <a:pt x="44" y="34"/>
                </a:cubicBezTo>
                <a:cubicBezTo>
                  <a:pt x="48" y="35"/>
                  <a:pt x="52" y="35"/>
                  <a:pt x="56" y="36"/>
                </a:cubicBezTo>
                <a:cubicBezTo>
                  <a:pt x="64" y="36"/>
                  <a:pt x="72" y="36"/>
                  <a:pt x="78" y="40"/>
                </a:cubicBezTo>
                <a:cubicBezTo>
                  <a:pt x="86" y="45"/>
                  <a:pt x="89" y="56"/>
                  <a:pt x="93" y="63"/>
                </a:cubicBezTo>
                <a:cubicBezTo>
                  <a:pt x="99" y="61"/>
                  <a:pt x="99" y="61"/>
                  <a:pt x="99" y="61"/>
                </a:cubicBezTo>
                <a:cubicBezTo>
                  <a:pt x="95" y="54"/>
                  <a:pt x="92" y="43"/>
                  <a:pt x="84" y="38"/>
                </a:cubicBezTo>
                <a:close/>
              </a:path>
            </a:pathLst>
          </a:custGeom>
          <a:solidFill>
            <a:schemeClr val="accent1"/>
          </a:solidFill>
          <a:ln>
            <a:noFill/>
          </a:ln>
        </p:spPr>
        <p:txBody>
          <a:bodyPr/>
          <a:lstStyle/>
          <a:p>
            <a:endParaRPr altLang="en-US" lang="zh-CN"/>
          </a:p>
        </p:txBody>
      </p:sp>
      <p:sp>
        <p:nvSpPr>
          <p:cNvPr id="17" name="Freeform 503"/>
          <p:cNvSpPr/>
          <p:nvPr/>
        </p:nvSpPr>
        <p:spPr bwMode="auto">
          <a:xfrm>
            <a:off x="3938588" y="2493736"/>
            <a:ext cx="427037" cy="430213"/>
          </a:xfrm>
          <a:custGeom>
            <a:gdLst>
              <a:gd fmla="*/ 2147483647 w 75" name="T0"/>
              <a:gd fmla="*/ 2147483647 h 75" name="T1"/>
              <a:gd fmla="*/ 2147483647 w 75" name="T2"/>
              <a:gd fmla="*/ 2147483647 h 75" name="T3"/>
              <a:gd fmla="*/ 2147483647 w 75" name="T4"/>
              <a:gd fmla="*/ 2147483647 h 75" name="T5"/>
              <a:gd fmla="*/ 2147483647 w 75" name="T6"/>
              <a:gd fmla="*/ 0 h 75" name="T7"/>
              <a:gd fmla="*/ 2147483647 w 75" name="T8"/>
              <a:gd fmla="*/ 2147483647 h 75" name="T9"/>
              <a:gd fmla="*/ 2147483647 w 75" name="T10"/>
              <a:gd fmla="*/ 2147483647 h 75" name="T11"/>
              <a:gd fmla="*/ 2147483647 w 75" name="T12"/>
              <a:gd fmla="*/ 2147483647 h 75" name="T13"/>
              <a:gd fmla="*/ 2147483647 w 75" name="T14"/>
              <a:gd fmla="*/ 2147483647 h 75" name="T15"/>
              <a:gd fmla="*/ 2147483647 w 75" name="T16"/>
              <a:gd fmla="*/ 2147483647 h 75" name="T17"/>
              <a:gd fmla="*/ 2147483647 w 75" name="T18"/>
              <a:gd fmla="*/ 2147483647 h 75" name="T19"/>
              <a:gd fmla="*/ 2147483647 w 75" name="T20"/>
              <a:gd fmla="*/ 2147483647 h 75" name="T21"/>
              <a:gd fmla="*/ 2147483647 w 75" name="T22"/>
              <a:gd fmla="*/ 2147483647 h 75" name="T23"/>
              <a:gd fmla="*/ 2147483647 w 75" name="T24"/>
              <a:gd fmla="*/ 2147483647 h 75" name="T25"/>
              <a:gd fmla="*/ 2147483647 w 75" name="T26"/>
              <a:gd fmla="*/ 2147483647 h 75" name="T27"/>
              <a:gd fmla="*/ 2147483647 w 75" name="T28"/>
              <a:gd fmla="*/ 2147483647 h 75" name="T29"/>
              <a:gd fmla="*/ 2147483647 w 75" name="T30"/>
              <a:gd fmla="*/ 2147483647 h 75" name="T31"/>
              <a:gd fmla="*/ 2147483647 w 75" name="T32"/>
              <a:gd fmla="*/ 2147483647 h 75" name="T33"/>
              <a:gd fmla="*/ 2147483647 w 75" name="T34"/>
              <a:gd fmla="*/ 2147483647 h 75" name="T35"/>
              <a:gd fmla="*/ 2147483647 w 75" name="T36"/>
              <a:gd fmla="*/ 2147483647 h 75" name="T37"/>
              <a:gd fmla="*/ 2147483647 w 75" name="T38"/>
              <a:gd fmla="*/ 0 h 75" name="T39"/>
              <a:gd fmla="*/ 2147483647 w 75" name="T40"/>
              <a:gd fmla="*/ 2147483647 h 7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5" w="75">
                <a:moveTo>
                  <a:pt x="54" y="2"/>
                </a:moveTo>
                <a:cubicBezTo>
                  <a:pt x="37" y="19"/>
                  <a:pt x="37" y="19"/>
                  <a:pt x="37" y="19"/>
                </a:cubicBezTo>
                <a:cubicBezTo>
                  <a:pt x="21" y="2"/>
                  <a:pt x="21" y="2"/>
                  <a:pt x="21" y="2"/>
                </a:cubicBezTo>
                <a:cubicBezTo>
                  <a:pt x="19" y="0"/>
                  <a:pt x="16" y="0"/>
                  <a:pt x="16" y="0"/>
                </a:cubicBezTo>
                <a:cubicBezTo>
                  <a:pt x="1" y="15"/>
                  <a:pt x="1" y="15"/>
                  <a:pt x="1" y="15"/>
                </a:cubicBezTo>
                <a:cubicBezTo>
                  <a:pt x="0" y="16"/>
                  <a:pt x="1" y="18"/>
                  <a:pt x="2" y="20"/>
                </a:cubicBezTo>
                <a:cubicBezTo>
                  <a:pt x="19" y="37"/>
                  <a:pt x="19" y="37"/>
                  <a:pt x="19" y="37"/>
                </a:cubicBezTo>
                <a:cubicBezTo>
                  <a:pt x="2" y="54"/>
                  <a:pt x="2" y="54"/>
                  <a:pt x="2" y="54"/>
                </a:cubicBezTo>
                <a:cubicBezTo>
                  <a:pt x="1" y="56"/>
                  <a:pt x="0" y="58"/>
                  <a:pt x="1" y="59"/>
                </a:cubicBezTo>
                <a:cubicBezTo>
                  <a:pt x="16" y="74"/>
                  <a:pt x="16" y="74"/>
                  <a:pt x="16" y="74"/>
                </a:cubicBezTo>
                <a:cubicBezTo>
                  <a:pt x="16" y="75"/>
                  <a:pt x="19" y="74"/>
                  <a:pt x="21" y="72"/>
                </a:cubicBezTo>
                <a:cubicBezTo>
                  <a:pt x="37" y="55"/>
                  <a:pt x="37" y="55"/>
                  <a:pt x="37" y="55"/>
                </a:cubicBezTo>
                <a:cubicBezTo>
                  <a:pt x="54" y="72"/>
                  <a:pt x="54" y="72"/>
                  <a:pt x="54" y="72"/>
                </a:cubicBezTo>
                <a:cubicBezTo>
                  <a:pt x="56" y="74"/>
                  <a:pt x="58" y="75"/>
                  <a:pt x="59" y="74"/>
                </a:cubicBezTo>
                <a:cubicBezTo>
                  <a:pt x="74" y="59"/>
                  <a:pt x="74" y="59"/>
                  <a:pt x="74" y="59"/>
                </a:cubicBezTo>
                <a:cubicBezTo>
                  <a:pt x="75" y="58"/>
                  <a:pt x="74" y="56"/>
                  <a:pt x="72" y="54"/>
                </a:cubicBezTo>
                <a:cubicBezTo>
                  <a:pt x="55" y="37"/>
                  <a:pt x="55" y="37"/>
                  <a:pt x="55" y="37"/>
                </a:cubicBezTo>
                <a:cubicBezTo>
                  <a:pt x="72" y="20"/>
                  <a:pt x="72" y="20"/>
                  <a:pt x="72" y="20"/>
                </a:cubicBezTo>
                <a:cubicBezTo>
                  <a:pt x="74" y="18"/>
                  <a:pt x="75" y="16"/>
                  <a:pt x="74" y="15"/>
                </a:cubicBezTo>
                <a:cubicBezTo>
                  <a:pt x="59" y="0"/>
                  <a:pt x="59" y="0"/>
                  <a:pt x="59" y="0"/>
                </a:cubicBezTo>
                <a:cubicBezTo>
                  <a:pt x="58" y="0"/>
                  <a:pt x="56" y="0"/>
                  <a:pt x="54" y="2"/>
                </a:cubicBezTo>
                <a:close/>
              </a:path>
            </a:pathLst>
          </a:custGeom>
          <a:solidFill>
            <a:schemeClr val="accent1"/>
          </a:solidFill>
          <a:ln>
            <a:noFill/>
          </a:ln>
        </p:spPr>
        <p:txBody>
          <a:bodyPr/>
          <a:lstStyle/>
          <a:p>
            <a:endParaRPr altLang="en-US" lang="zh-CN"/>
          </a:p>
        </p:txBody>
      </p:sp>
      <p:sp>
        <p:nvSpPr>
          <p:cNvPr id="18" name="Freeform 507"/>
          <p:cNvSpPr>
            <a:spLocks noEditPoints="1"/>
          </p:cNvSpPr>
          <p:nvPr/>
        </p:nvSpPr>
        <p:spPr bwMode="auto">
          <a:xfrm>
            <a:off x="2752725" y="2508024"/>
            <a:ext cx="711200" cy="401637"/>
          </a:xfrm>
          <a:custGeom>
            <a:gdLst>
              <a:gd fmla="*/ 2147483647 w 124" name="T0"/>
              <a:gd fmla="*/ 2147483647 h 70" name="T1"/>
              <a:gd fmla="*/ 2147483647 w 124" name="T2"/>
              <a:gd fmla="*/ 2147483647 h 70" name="T3"/>
              <a:gd fmla="*/ 2147483647 w 124" name="T4"/>
              <a:gd fmla="*/ 2147483647 h 70" name="T5"/>
              <a:gd fmla="*/ 2147483647 w 124" name="T6"/>
              <a:gd fmla="*/ 2147483647 h 70" name="T7"/>
              <a:gd fmla="*/ 2147483647 w 124" name="T8"/>
              <a:gd fmla="*/ 2147483647 h 70" name="T9"/>
              <a:gd fmla="*/ 2147483647 w 124" name="T10"/>
              <a:gd fmla="*/ 2147483647 h 70" name="T11"/>
              <a:gd fmla="*/ 2147483647 w 124" name="T12"/>
              <a:gd fmla="*/ 2147483647 h 70" name="T13"/>
              <a:gd fmla="*/ 2147483647 w 124" name="T14"/>
              <a:gd fmla="*/ 2147483647 h 70" name="T15"/>
              <a:gd fmla="*/ 2147483647 w 124" name="T16"/>
              <a:gd fmla="*/ 2147483647 h 70" name="T17"/>
              <a:gd fmla="*/ 2147483647 w 124" name="T18"/>
              <a:gd fmla="*/ 2147483647 h 70" name="T19"/>
              <a:gd fmla="*/ 2147483647 w 124" name="T20"/>
              <a:gd fmla="*/ 2147483647 h 70" name="T21"/>
              <a:gd fmla="*/ 2147483647 w 124" name="T22"/>
              <a:gd fmla="*/ 2147483647 h 70" name="T23"/>
              <a:gd fmla="*/ 2147483647 w 124" name="T24"/>
              <a:gd fmla="*/ 2147483647 h 70" name="T25"/>
              <a:gd fmla="*/ 2147483647 w 124" name="T26"/>
              <a:gd fmla="*/ 2147483647 h 70" name="T27"/>
              <a:gd fmla="*/ 2147483647 w 124" name="T28"/>
              <a:gd fmla="*/ 2147483647 h 70" name="T29"/>
              <a:gd fmla="*/ 2147483647 w 124" name="T30"/>
              <a:gd fmla="*/ 2147483647 h 70" name="T31"/>
              <a:gd fmla="*/ 2147483647 w 124" name="T32"/>
              <a:gd fmla="*/ 2147483647 h 70" name="T33"/>
              <a:gd fmla="*/ 2147483647 w 124" name="T34"/>
              <a:gd fmla="*/ 2147483647 h 70" name="T35"/>
              <a:gd fmla="*/ 2147483647 w 124" name="T36"/>
              <a:gd fmla="*/ 2147483647 h 70" name="T37"/>
              <a:gd fmla="*/ 2147483647 w 124" name="T38"/>
              <a:gd fmla="*/ 2147483647 h 70" name="T39"/>
              <a:gd fmla="*/ 2147483647 w 124" name="T40"/>
              <a:gd fmla="*/ 2147483647 h 70" name="T41"/>
              <a:gd fmla="*/ 2147483647 w 124" name="T42"/>
              <a:gd fmla="*/ 2147483647 h 70" name="T43"/>
              <a:gd fmla="*/ 2147483647 w 124" name="T44"/>
              <a:gd fmla="*/ 2147483647 h 70" name="T45"/>
              <a:gd fmla="*/ 2147483647 w 124" name="T46"/>
              <a:gd fmla="*/ 2147483647 h 70" name="T47"/>
              <a:gd fmla="*/ 2147483647 w 124" name="T48"/>
              <a:gd fmla="*/ 2147483647 h 70" name="T49"/>
              <a:gd fmla="*/ 2147483647 w 124" name="T50"/>
              <a:gd fmla="*/ 2147483647 h 70" name="T51"/>
              <a:gd fmla="*/ 2147483647 w 124" name="T52"/>
              <a:gd fmla="*/ 2147483647 h 70" name="T53"/>
              <a:gd fmla="*/ 2147483647 w 124" name="T54"/>
              <a:gd fmla="*/ 2147483647 h 70" name="T55"/>
              <a:gd fmla="*/ 2147483647 w 124" name="T56"/>
              <a:gd fmla="*/ 2147483647 h 70" name="T57"/>
              <a:gd fmla="*/ 2147483647 w 124" name="T58"/>
              <a:gd fmla="*/ 2147483647 h 70" name="T59"/>
              <a:gd fmla="*/ 2147483647 w 124" name="T60"/>
              <a:gd fmla="*/ 2147483647 h 70" name="T61"/>
              <a:gd fmla="*/ 2147483647 w 124" name="T62"/>
              <a:gd fmla="*/ 2147483647 h 70" name="T63"/>
              <a:gd fmla="*/ 2147483647 w 124" name="T64"/>
              <a:gd fmla="*/ 2147483647 h 70" name="T65"/>
              <a:gd fmla="*/ 2147483647 w 124" name="T66"/>
              <a:gd fmla="*/ 2147483647 h 70" name="T67"/>
              <a:gd fmla="*/ 2147483647 w 124" name="T68"/>
              <a:gd fmla="*/ 2147483647 h 70" name="T69"/>
              <a:gd fmla="*/ 2147483647 w 124" name="T70"/>
              <a:gd fmla="*/ 2147483647 h 70" name="T71"/>
              <a:gd fmla="*/ 2147483647 w 124" name="T72"/>
              <a:gd fmla="*/ 2147483647 h 70" name="T73"/>
              <a:gd fmla="*/ 2147483647 w 124" name="T74"/>
              <a:gd fmla="*/ 2147483647 h 70" name="T75"/>
              <a:gd fmla="*/ 2147483647 w 124" name="T76"/>
              <a:gd fmla="*/ 2147483647 h 70" name="T77"/>
              <a:gd fmla="*/ 2147483647 w 124" name="T78"/>
              <a:gd fmla="*/ 2147483647 h 70" name="T79"/>
              <a:gd fmla="*/ 2147483647 w 124" name="T80"/>
              <a:gd fmla="*/ 2147483647 h 70" name="T81"/>
              <a:gd fmla="*/ 2147483647 w 124" name="T82"/>
              <a:gd fmla="*/ 2147483647 h 70" name="T83"/>
              <a:gd fmla="*/ 2147483647 w 124" name="T84"/>
              <a:gd fmla="*/ 2147483647 h 70" name="T85"/>
              <a:gd fmla="*/ 2147483647 w 124" name="T86"/>
              <a:gd fmla="*/ 2147483647 h 70" name="T87"/>
              <a:gd fmla="*/ 2147483647 w 124" name="T88"/>
              <a:gd fmla="*/ 2147483647 h 70" name="T89"/>
              <a:gd fmla="*/ 2147483647 w 124" name="T90"/>
              <a:gd fmla="*/ 2147483647 h 70" name="T91"/>
              <a:gd fmla="*/ 2147483647 w 124" name="T92"/>
              <a:gd fmla="*/ 2147483647 h 70" name="T93"/>
              <a:gd fmla="*/ 2147483647 w 124" name="T94"/>
              <a:gd fmla="*/ 2147483647 h 70" name="T95"/>
              <a:gd fmla="*/ 2147483647 w 124" name="T96"/>
              <a:gd fmla="*/ 2147483647 h 70" name="T97"/>
              <a:gd fmla="*/ 2147483647 w 124" name="T98"/>
              <a:gd fmla="*/ 2147483647 h 70" name="T99"/>
              <a:gd fmla="*/ 2147483647 w 124" name="T100"/>
              <a:gd fmla="*/ 2147483647 h 70" name="T101"/>
              <a:gd fmla="*/ 2147483647 w 124" name="T102"/>
              <a:gd fmla="*/ 2147483647 h 70" name="T103"/>
              <a:gd fmla="*/ 2147483647 w 124" name="T104"/>
              <a:gd fmla="*/ 2147483647 h 70" name="T105"/>
              <a:gd fmla="*/ 2147483647 w 124" name="T106"/>
              <a:gd fmla="*/ 2147483647 h 70" name="T107"/>
              <a:gd fmla="*/ 2147483647 w 124" name="T108"/>
              <a:gd fmla="*/ 2147483647 h 70" name="T109"/>
              <a:gd fmla="*/ 2147483647 w 124" name="T110"/>
              <a:gd fmla="*/ 2147483647 h 70" name="T111"/>
              <a:gd fmla="*/ 2147483647 w 124" name="T112"/>
              <a:gd fmla="*/ 2147483647 h 70" name="T113"/>
              <a:gd fmla="*/ 2147483647 w 124" name="T114"/>
              <a:gd fmla="*/ 2147483647 h 70" name="T115"/>
              <a:gd fmla="*/ 2147483647 w 124" name="T116"/>
              <a:gd fmla="*/ 2147483647 h 70" name="T117"/>
              <a:gd fmla="*/ 2147483647 w 124" name="T118"/>
              <a:gd fmla="*/ 2147483647 h 70" name="T119"/>
              <a:gd fmla="*/ 2147483647 w 124" name="T120"/>
              <a:gd fmla="*/ 2147483647 h 70" name="T121"/>
              <a:gd fmla="*/ 2147483647 w 124" name="T122"/>
              <a:gd fmla="*/ 2147483647 h 70" name="T123"/>
              <a:gd fmla="*/ 2147483647 w 124" name="T124"/>
              <a:gd fmla="*/ 2147483647 h 7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0" w="124">
                <a:moveTo>
                  <a:pt x="33" y="46"/>
                </a:moveTo>
                <a:cubicBezTo>
                  <a:pt x="26" y="46"/>
                  <a:pt x="21" y="52"/>
                  <a:pt x="21" y="58"/>
                </a:cubicBezTo>
                <a:cubicBezTo>
                  <a:pt x="21" y="65"/>
                  <a:pt x="26" y="70"/>
                  <a:pt x="33" y="70"/>
                </a:cubicBezTo>
                <a:cubicBezTo>
                  <a:pt x="39" y="70"/>
                  <a:pt x="45" y="65"/>
                  <a:pt x="45" y="58"/>
                </a:cubicBezTo>
                <a:cubicBezTo>
                  <a:pt x="45" y="52"/>
                  <a:pt x="39" y="46"/>
                  <a:pt x="33" y="46"/>
                </a:cubicBezTo>
                <a:close/>
                <a:moveTo>
                  <a:pt x="97" y="46"/>
                </a:moveTo>
                <a:cubicBezTo>
                  <a:pt x="90" y="46"/>
                  <a:pt x="85" y="52"/>
                  <a:pt x="85" y="58"/>
                </a:cubicBezTo>
                <a:cubicBezTo>
                  <a:pt x="85" y="65"/>
                  <a:pt x="90" y="70"/>
                  <a:pt x="97" y="70"/>
                </a:cubicBezTo>
                <a:cubicBezTo>
                  <a:pt x="103" y="70"/>
                  <a:pt x="109" y="65"/>
                  <a:pt x="109" y="58"/>
                </a:cubicBezTo>
                <a:cubicBezTo>
                  <a:pt x="109" y="52"/>
                  <a:pt x="103" y="46"/>
                  <a:pt x="97" y="46"/>
                </a:cubicBezTo>
                <a:close/>
                <a:moveTo>
                  <a:pt x="119" y="16"/>
                </a:moveTo>
                <a:cubicBezTo>
                  <a:pt x="117" y="13"/>
                  <a:pt x="115" y="10"/>
                  <a:pt x="112" y="8"/>
                </a:cubicBezTo>
                <a:cubicBezTo>
                  <a:pt x="103" y="1"/>
                  <a:pt x="91" y="2"/>
                  <a:pt x="80" y="2"/>
                </a:cubicBezTo>
                <a:cubicBezTo>
                  <a:pt x="71" y="1"/>
                  <a:pt x="62" y="1"/>
                  <a:pt x="53" y="1"/>
                </a:cubicBezTo>
                <a:cubicBezTo>
                  <a:pt x="41" y="2"/>
                  <a:pt x="28" y="0"/>
                  <a:pt x="16" y="1"/>
                </a:cubicBezTo>
                <a:cubicBezTo>
                  <a:pt x="0" y="4"/>
                  <a:pt x="7" y="40"/>
                  <a:pt x="7" y="52"/>
                </a:cubicBezTo>
                <a:cubicBezTo>
                  <a:pt x="7" y="54"/>
                  <a:pt x="9" y="57"/>
                  <a:pt x="12" y="57"/>
                </a:cubicBezTo>
                <a:cubicBezTo>
                  <a:pt x="18" y="57"/>
                  <a:pt x="18" y="57"/>
                  <a:pt x="18" y="57"/>
                </a:cubicBezTo>
                <a:cubicBezTo>
                  <a:pt x="18" y="56"/>
                  <a:pt x="18" y="56"/>
                  <a:pt x="18" y="56"/>
                </a:cubicBezTo>
                <a:cubicBezTo>
                  <a:pt x="18" y="48"/>
                  <a:pt x="25" y="42"/>
                  <a:pt x="33" y="42"/>
                </a:cubicBezTo>
                <a:cubicBezTo>
                  <a:pt x="40" y="42"/>
                  <a:pt x="47" y="48"/>
                  <a:pt x="47" y="56"/>
                </a:cubicBezTo>
                <a:cubicBezTo>
                  <a:pt x="47" y="56"/>
                  <a:pt x="47" y="56"/>
                  <a:pt x="47" y="57"/>
                </a:cubicBezTo>
                <a:cubicBezTo>
                  <a:pt x="83" y="57"/>
                  <a:pt x="83" y="57"/>
                  <a:pt x="83" y="57"/>
                </a:cubicBezTo>
                <a:cubicBezTo>
                  <a:pt x="83" y="56"/>
                  <a:pt x="83" y="56"/>
                  <a:pt x="83" y="56"/>
                </a:cubicBezTo>
                <a:cubicBezTo>
                  <a:pt x="83" y="48"/>
                  <a:pt x="89" y="42"/>
                  <a:pt x="97" y="42"/>
                </a:cubicBezTo>
                <a:cubicBezTo>
                  <a:pt x="104" y="42"/>
                  <a:pt x="111" y="48"/>
                  <a:pt x="111" y="56"/>
                </a:cubicBezTo>
                <a:cubicBezTo>
                  <a:pt x="111" y="56"/>
                  <a:pt x="111" y="56"/>
                  <a:pt x="111" y="57"/>
                </a:cubicBezTo>
                <a:cubicBezTo>
                  <a:pt x="117" y="57"/>
                  <a:pt x="117" y="57"/>
                  <a:pt x="117" y="57"/>
                </a:cubicBezTo>
                <a:cubicBezTo>
                  <a:pt x="120" y="57"/>
                  <a:pt x="122" y="54"/>
                  <a:pt x="122" y="52"/>
                </a:cubicBezTo>
                <a:cubicBezTo>
                  <a:pt x="122" y="40"/>
                  <a:pt x="124" y="27"/>
                  <a:pt x="119" y="16"/>
                </a:cubicBezTo>
                <a:close/>
                <a:moveTo>
                  <a:pt x="28" y="23"/>
                </a:moveTo>
                <a:cubicBezTo>
                  <a:pt x="10" y="23"/>
                  <a:pt x="10" y="23"/>
                  <a:pt x="10" y="23"/>
                </a:cubicBezTo>
                <a:cubicBezTo>
                  <a:pt x="10" y="14"/>
                  <a:pt x="12" y="6"/>
                  <a:pt x="17" y="6"/>
                </a:cubicBezTo>
                <a:cubicBezTo>
                  <a:pt x="20" y="5"/>
                  <a:pt x="23" y="5"/>
                  <a:pt x="27" y="5"/>
                </a:cubicBezTo>
                <a:cubicBezTo>
                  <a:pt x="28" y="5"/>
                  <a:pt x="28" y="5"/>
                  <a:pt x="28" y="5"/>
                </a:cubicBezTo>
                <a:lnTo>
                  <a:pt x="28" y="23"/>
                </a:lnTo>
                <a:close/>
                <a:moveTo>
                  <a:pt x="48" y="23"/>
                </a:moveTo>
                <a:cubicBezTo>
                  <a:pt x="32" y="23"/>
                  <a:pt x="32" y="23"/>
                  <a:pt x="32" y="23"/>
                </a:cubicBezTo>
                <a:cubicBezTo>
                  <a:pt x="32" y="5"/>
                  <a:pt x="32" y="5"/>
                  <a:pt x="32" y="5"/>
                </a:cubicBezTo>
                <a:cubicBezTo>
                  <a:pt x="34" y="5"/>
                  <a:pt x="36" y="5"/>
                  <a:pt x="39" y="5"/>
                </a:cubicBezTo>
                <a:cubicBezTo>
                  <a:pt x="39" y="5"/>
                  <a:pt x="39" y="5"/>
                  <a:pt x="39" y="5"/>
                </a:cubicBezTo>
                <a:cubicBezTo>
                  <a:pt x="42" y="6"/>
                  <a:pt x="45" y="6"/>
                  <a:pt x="48" y="6"/>
                </a:cubicBezTo>
                <a:lnTo>
                  <a:pt x="48" y="23"/>
                </a:lnTo>
                <a:close/>
                <a:moveTo>
                  <a:pt x="68" y="23"/>
                </a:moveTo>
                <a:cubicBezTo>
                  <a:pt x="52" y="23"/>
                  <a:pt x="52" y="23"/>
                  <a:pt x="52" y="23"/>
                </a:cubicBezTo>
                <a:cubicBezTo>
                  <a:pt x="52" y="6"/>
                  <a:pt x="52" y="6"/>
                  <a:pt x="52" y="6"/>
                </a:cubicBezTo>
                <a:cubicBezTo>
                  <a:pt x="52" y="6"/>
                  <a:pt x="53" y="6"/>
                  <a:pt x="53" y="6"/>
                </a:cubicBezTo>
                <a:cubicBezTo>
                  <a:pt x="56" y="6"/>
                  <a:pt x="59" y="6"/>
                  <a:pt x="62" y="6"/>
                </a:cubicBezTo>
                <a:cubicBezTo>
                  <a:pt x="64" y="6"/>
                  <a:pt x="66" y="6"/>
                  <a:pt x="68" y="6"/>
                </a:cubicBezTo>
                <a:lnTo>
                  <a:pt x="68" y="23"/>
                </a:lnTo>
                <a:close/>
                <a:moveTo>
                  <a:pt x="88" y="23"/>
                </a:moveTo>
                <a:cubicBezTo>
                  <a:pt x="73" y="23"/>
                  <a:pt x="73" y="23"/>
                  <a:pt x="73" y="23"/>
                </a:cubicBezTo>
                <a:cubicBezTo>
                  <a:pt x="73" y="6"/>
                  <a:pt x="73" y="6"/>
                  <a:pt x="73" y="6"/>
                </a:cubicBezTo>
                <a:cubicBezTo>
                  <a:pt x="75" y="6"/>
                  <a:pt x="78" y="6"/>
                  <a:pt x="80" y="6"/>
                </a:cubicBezTo>
                <a:cubicBezTo>
                  <a:pt x="82" y="6"/>
                  <a:pt x="83" y="6"/>
                  <a:pt x="85" y="6"/>
                </a:cubicBezTo>
                <a:cubicBezTo>
                  <a:pt x="86" y="6"/>
                  <a:pt x="87" y="6"/>
                  <a:pt x="88" y="6"/>
                </a:cubicBezTo>
                <a:lnTo>
                  <a:pt x="88" y="23"/>
                </a:lnTo>
                <a:close/>
                <a:moveTo>
                  <a:pt x="93" y="23"/>
                </a:moveTo>
                <a:cubicBezTo>
                  <a:pt x="93" y="7"/>
                  <a:pt x="93" y="7"/>
                  <a:pt x="93" y="7"/>
                </a:cubicBezTo>
                <a:cubicBezTo>
                  <a:pt x="99" y="7"/>
                  <a:pt x="105" y="8"/>
                  <a:pt x="109" y="11"/>
                </a:cubicBezTo>
                <a:cubicBezTo>
                  <a:pt x="112" y="13"/>
                  <a:pt x="113" y="15"/>
                  <a:pt x="115" y="18"/>
                </a:cubicBezTo>
                <a:cubicBezTo>
                  <a:pt x="116" y="20"/>
                  <a:pt x="116" y="21"/>
                  <a:pt x="117" y="23"/>
                </a:cubicBezTo>
                <a:lnTo>
                  <a:pt x="93" y="23"/>
                </a:lnTo>
                <a:close/>
              </a:path>
            </a:pathLst>
          </a:custGeom>
          <a:solidFill>
            <a:schemeClr val="accent1"/>
          </a:solidFill>
          <a:ln>
            <a:noFill/>
          </a:ln>
        </p:spPr>
        <p:txBody>
          <a:bodyPr/>
          <a:lstStyle/>
          <a:p>
            <a:endParaRPr altLang="en-US" lang="zh-CN"/>
          </a:p>
        </p:txBody>
      </p:sp>
      <p:sp>
        <p:nvSpPr>
          <p:cNvPr id="19" name="Freeform 508"/>
          <p:cNvSpPr>
            <a:spLocks noEditPoints="1"/>
          </p:cNvSpPr>
          <p:nvPr/>
        </p:nvSpPr>
        <p:spPr bwMode="auto">
          <a:xfrm>
            <a:off x="1801813" y="2503261"/>
            <a:ext cx="476250" cy="411163"/>
          </a:xfrm>
          <a:custGeom>
            <a:gdLst>
              <a:gd fmla="*/ 2147483647 w 83" name="T0"/>
              <a:gd fmla="*/ 2147483647 h 72" name="T1"/>
              <a:gd fmla="*/ 2147483647 w 83" name="T2"/>
              <a:gd fmla="*/ 2147483647 h 72" name="T3"/>
              <a:gd fmla="*/ 2147483647 w 83" name="T4"/>
              <a:gd fmla="*/ 2147483647 h 72" name="T5"/>
              <a:gd fmla="*/ 2147483647 w 83" name="T6"/>
              <a:gd fmla="*/ 0 h 72" name="T7"/>
              <a:gd fmla="*/ 2147483647 w 83" name="T8"/>
              <a:gd fmla="*/ 0 h 72" name="T9"/>
              <a:gd fmla="*/ 2147483647 w 83" name="T10"/>
              <a:gd fmla="*/ 2147483647 h 72" name="T11"/>
              <a:gd fmla="*/ 2147483647 w 83" name="T12"/>
              <a:gd fmla="*/ 2147483647 h 72" name="T13"/>
              <a:gd fmla="*/ 2147483647 w 83" name="T14"/>
              <a:gd fmla="*/ 2147483647 h 72" name="T15"/>
              <a:gd fmla="*/ 2147483647 w 83" name="T16"/>
              <a:gd fmla="*/ 2147483647 h 72" name="T17"/>
              <a:gd fmla="*/ 2147483647 w 83" name="T18"/>
              <a:gd fmla="*/ 2147483647 h 72" name="T19"/>
              <a:gd fmla="*/ 2147483647 w 83" name="T20"/>
              <a:gd fmla="*/ 2147483647 h 72" name="T21"/>
              <a:gd fmla="*/ 2147483647 w 83" name="T22"/>
              <a:gd fmla="*/ 2147483647 h 72" name="T23"/>
              <a:gd fmla="*/ 2147483647 w 83" name="T24"/>
              <a:gd fmla="*/ 2147483647 h 72" name="T25"/>
              <a:gd fmla="*/ 2147483647 w 83" name="T26"/>
              <a:gd fmla="*/ 2147483647 h 72" name="T27"/>
              <a:gd fmla="*/ 2147483647 w 83" name="T28"/>
              <a:gd fmla="*/ 2147483647 h 72" name="T29"/>
              <a:gd fmla="*/ 2147483647 w 83" name="T30"/>
              <a:gd fmla="*/ 2147483647 h 72" name="T31"/>
              <a:gd fmla="*/ 2147483647 w 83" name="T32"/>
              <a:gd fmla="*/ 2147483647 h 72" name="T33"/>
              <a:gd fmla="*/ 0 w 83" name="T34"/>
              <a:gd fmla="*/ 2147483647 h 72" name="T35"/>
              <a:gd fmla="*/ 0 w 83" name="T36"/>
              <a:gd fmla="*/ 2147483647 h 72" name="T37"/>
              <a:gd fmla="*/ 2147483647 w 83" name="T38"/>
              <a:gd fmla="*/ 2147483647 h 72" name="T39"/>
              <a:gd fmla="*/ 2147483647 w 83" name="T40"/>
              <a:gd fmla="*/ 2147483647 h 72" name="T41"/>
              <a:gd fmla="*/ 2147483647 w 83" name="T42"/>
              <a:gd fmla="*/ 2147483647 h 72" name="T43"/>
              <a:gd fmla="*/ 2147483647 w 83" name="T44"/>
              <a:gd fmla="*/ 2147483647 h 72" name="T45"/>
              <a:gd fmla="*/ 2147483647 w 83" name="T46"/>
              <a:gd fmla="*/ 2147483647 h 72" name="T47"/>
              <a:gd fmla="*/ 2147483647 w 83" name="T48"/>
              <a:gd fmla="*/ 2147483647 h 72" name="T49"/>
              <a:gd fmla="*/ 2147483647 w 83" name="T50"/>
              <a:gd fmla="*/ 2147483647 h 72" name="T51"/>
              <a:gd fmla="*/ 2147483647 w 83" name="T52"/>
              <a:gd fmla="*/ 2147483647 h 72" name="T53"/>
              <a:gd fmla="*/ 2147483647 w 83" name="T54"/>
              <a:gd fmla="*/ 2147483647 h 72" name="T55"/>
              <a:gd fmla="*/ 2147483647 w 83" name="T56"/>
              <a:gd fmla="*/ 2147483647 h 72" name="T57"/>
              <a:gd fmla="*/ 2147483647 w 83" name="T58"/>
              <a:gd fmla="*/ 2147483647 h 72" name="T59"/>
              <a:gd fmla="*/ 2147483647 w 83" name="T60"/>
              <a:gd fmla="*/ 2147483647 h 72" name="T61"/>
              <a:gd fmla="*/ 2147483647 w 83" name="T62"/>
              <a:gd fmla="*/ 2147483647 h 72" name="T63"/>
              <a:gd fmla="*/ 2147483647 w 83" name="T64"/>
              <a:gd fmla="*/ 2147483647 h 72" name="T65"/>
              <a:gd fmla="*/ 2147483647 w 83" name="T66"/>
              <a:gd fmla="*/ 2147483647 h 72" name="T67"/>
              <a:gd fmla="*/ 2147483647 w 83" name="T68"/>
              <a:gd fmla="*/ 2147483647 h 72" name="T69"/>
              <a:gd fmla="*/ 0 w 83" name="T70"/>
              <a:gd fmla="*/ 2147483647 h 72" name="T71"/>
              <a:gd fmla="*/ 2147483647 w 83" name="T72"/>
              <a:gd fmla="*/ 2147483647 h 72" name="T73"/>
              <a:gd fmla="*/ 2147483647 w 83" name="T74"/>
              <a:gd fmla="*/ 2147483647 h 72" name="T75"/>
              <a:gd fmla="*/ 2147483647 w 83" name="T76"/>
              <a:gd fmla="*/ 2147483647 h 72" name="T77"/>
              <a:gd fmla="*/ 2147483647 w 83" name="T78"/>
              <a:gd fmla="*/ 2147483647 h 72" name="T79"/>
              <a:gd fmla="*/ 2147483647 w 83" name="T80"/>
              <a:gd fmla="*/ 2147483647 h 72" name="T81"/>
              <a:gd fmla="*/ 2147483647 w 83" name="T82"/>
              <a:gd fmla="*/ 2147483647 h 72" name="T83"/>
              <a:gd fmla="*/ 2147483647 w 83" name="T84"/>
              <a:gd fmla="*/ 2147483647 h 72" name="T85"/>
              <a:gd fmla="*/ 2147483647 w 83" name="T86"/>
              <a:gd fmla="*/ 2147483647 h 72" name="T87"/>
              <a:gd fmla="*/ 2147483647 w 83" name="T88"/>
              <a:gd fmla="*/ 2147483647 h 72" name="T89"/>
              <a:gd fmla="*/ 2147483647 w 83" name="T90"/>
              <a:gd fmla="*/ 2147483647 h 72" name="T91"/>
              <a:gd fmla="*/ 2147483647 w 83" name="T92"/>
              <a:gd fmla="*/ 2147483647 h 72" name="T93"/>
              <a:gd fmla="*/ 2147483647 w 83" name="T94"/>
              <a:gd fmla="*/ 2147483647 h 72" name="T95"/>
              <a:gd fmla="*/ 2147483647 w 83" name="T96"/>
              <a:gd fmla="*/ 2147483647 h 72" name="T97"/>
              <a:gd fmla="*/ 2147483647 w 83" name="T98"/>
              <a:gd fmla="*/ 2147483647 h 72" name="T99"/>
              <a:gd fmla="*/ 2147483647 w 83" name="T100"/>
              <a:gd fmla="*/ 2147483647 h 72" name="T101"/>
              <a:gd fmla="*/ 2147483647 w 83" name="T102"/>
              <a:gd fmla="*/ 2147483647 h 72" name="T103"/>
              <a:gd fmla="*/ 2147483647 w 83" name="T104"/>
              <a:gd fmla="*/ 2147483647 h 72" name="T105"/>
              <a:gd fmla="*/ 2147483647 w 83" name="T106"/>
              <a:gd fmla="*/ 2147483647 h 72" name="T107"/>
              <a:gd fmla="*/ 2147483647 w 83" name="T108"/>
              <a:gd fmla="*/ 2147483647 h 72" name="T109"/>
              <a:gd fmla="*/ 2147483647 w 83" name="T110"/>
              <a:gd fmla="*/ 2147483647 h 72" name="T111"/>
              <a:gd fmla="*/ 2147483647 w 83" name="T112"/>
              <a:gd fmla="*/ 2147483647 h 72" name="T113"/>
              <a:gd fmla="*/ 2147483647 w 83" name="T114"/>
              <a:gd fmla="*/ 2147483647 h 7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2" w="83">
                <a:moveTo>
                  <a:pt x="63" y="12"/>
                </a:moveTo>
                <a:cubicBezTo>
                  <a:pt x="57" y="12"/>
                  <a:pt x="57" y="12"/>
                  <a:pt x="57" y="12"/>
                </a:cubicBezTo>
                <a:cubicBezTo>
                  <a:pt x="57" y="1"/>
                  <a:pt x="57" y="1"/>
                  <a:pt x="57" y="1"/>
                </a:cubicBezTo>
                <a:cubicBezTo>
                  <a:pt x="57" y="1"/>
                  <a:pt x="57" y="0"/>
                  <a:pt x="56" y="0"/>
                </a:cubicBezTo>
                <a:cubicBezTo>
                  <a:pt x="47" y="0"/>
                  <a:pt x="47" y="0"/>
                  <a:pt x="47" y="0"/>
                </a:cubicBezTo>
                <a:cubicBezTo>
                  <a:pt x="47" y="0"/>
                  <a:pt x="47" y="1"/>
                  <a:pt x="47" y="1"/>
                </a:cubicBezTo>
                <a:cubicBezTo>
                  <a:pt x="47" y="12"/>
                  <a:pt x="47" y="12"/>
                  <a:pt x="47" y="12"/>
                </a:cubicBezTo>
                <a:cubicBezTo>
                  <a:pt x="29" y="12"/>
                  <a:pt x="29" y="12"/>
                  <a:pt x="29" y="12"/>
                </a:cubicBezTo>
                <a:cubicBezTo>
                  <a:pt x="29" y="40"/>
                  <a:pt x="29" y="40"/>
                  <a:pt x="29" y="40"/>
                </a:cubicBezTo>
                <a:cubicBezTo>
                  <a:pt x="63" y="40"/>
                  <a:pt x="63" y="40"/>
                  <a:pt x="63" y="40"/>
                </a:cubicBezTo>
                <a:lnTo>
                  <a:pt x="63" y="12"/>
                </a:lnTo>
                <a:close/>
                <a:moveTo>
                  <a:pt x="64" y="43"/>
                </a:moveTo>
                <a:cubicBezTo>
                  <a:pt x="26" y="43"/>
                  <a:pt x="26" y="43"/>
                  <a:pt x="26" y="43"/>
                </a:cubicBezTo>
                <a:cubicBezTo>
                  <a:pt x="26" y="26"/>
                  <a:pt x="26" y="26"/>
                  <a:pt x="26" y="26"/>
                </a:cubicBezTo>
                <a:cubicBezTo>
                  <a:pt x="26" y="25"/>
                  <a:pt x="26" y="24"/>
                  <a:pt x="25" y="24"/>
                </a:cubicBezTo>
                <a:cubicBezTo>
                  <a:pt x="25" y="23"/>
                  <a:pt x="24" y="23"/>
                  <a:pt x="23" y="23"/>
                </a:cubicBezTo>
                <a:cubicBezTo>
                  <a:pt x="2" y="23"/>
                  <a:pt x="2" y="23"/>
                  <a:pt x="2" y="23"/>
                </a:cubicBezTo>
                <a:cubicBezTo>
                  <a:pt x="1" y="23"/>
                  <a:pt x="0" y="24"/>
                  <a:pt x="0" y="25"/>
                </a:cubicBezTo>
                <a:cubicBezTo>
                  <a:pt x="0" y="54"/>
                  <a:pt x="0" y="54"/>
                  <a:pt x="0" y="54"/>
                </a:cubicBezTo>
                <a:cubicBezTo>
                  <a:pt x="0" y="56"/>
                  <a:pt x="1" y="57"/>
                  <a:pt x="2" y="57"/>
                </a:cubicBezTo>
                <a:cubicBezTo>
                  <a:pt x="64" y="57"/>
                  <a:pt x="64" y="57"/>
                  <a:pt x="64" y="57"/>
                </a:cubicBezTo>
                <a:cubicBezTo>
                  <a:pt x="66" y="57"/>
                  <a:pt x="67" y="56"/>
                  <a:pt x="67" y="54"/>
                </a:cubicBezTo>
                <a:cubicBezTo>
                  <a:pt x="67" y="45"/>
                  <a:pt x="67" y="45"/>
                  <a:pt x="67" y="45"/>
                </a:cubicBezTo>
                <a:cubicBezTo>
                  <a:pt x="67" y="45"/>
                  <a:pt x="67" y="44"/>
                  <a:pt x="66" y="43"/>
                </a:cubicBezTo>
                <a:cubicBezTo>
                  <a:pt x="66" y="43"/>
                  <a:pt x="65" y="43"/>
                  <a:pt x="64" y="43"/>
                </a:cubicBezTo>
                <a:close/>
                <a:moveTo>
                  <a:pt x="21" y="37"/>
                </a:moveTo>
                <a:cubicBezTo>
                  <a:pt x="21" y="38"/>
                  <a:pt x="21" y="38"/>
                  <a:pt x="20" y="38"/>
                </a:cubicBezTo>
                <a:cubicBezTo>
                  <a:pt x="7" y="38"/>
                  <a:pt x="7" y="38"/>
                  <a:pt x="7" y="38"/>
                </a:cubicBezTo>
                <a:cubicBezTo>
                  <a:pt x="7" y="38"/>
                  <a:pt x="6" y="38"/>
                  <a:pt x="6" y="37"/>
                </a:cubicBezTo>
                <a:cubicBezTo>
                  <a:pt x="6" y="29"/>
                  <a:pt x="6" y="29"/>
                  <a:pt x="6" y="29"/>
                </a:cubicBezTo>
                <a:cubicBezTo>
                  <a:pt x="6" y="28"/>
                  <a:pt x="7" y="28"/>
                  <a:pt x="7" y="28"/>
                </a:cubicBezTo>
                <a:cubicBezTo>
                  <a:pt x="20" y="28"/>
                  <a:pt x="20" y="28"/>
                  <a:pt x="20" y="28"/>
                </a:cubicBezTo>
                <a:cubicBezTo>
                  <a:pt x="21" y="28"/>
                  <a:pt x="21" y="28"/>
                  <a:pt x="21" y="29"/>
                </a:cubicBezTo>
                <a:lnTo>
                  <a:pt x="21" y="37"/>
                </a:lnTo>
                <a:close/>
                <a:moveTo>
                  <a:pt x="8" y="58"/>
                </a:moveTo>
                <a:cubicBezTo>
                  <a:pt x="4" y="58"/>
                  <a:pt x="0" y="61"/>
                  <a:pt x="0" y="65"/>
                </a:cubicBezTo>
                <a:cubicBezTo>
                  <a:pt x="0" y="69"/>
                  <a:pt x="4" y="72"/>
                  <a:pt x="8" y="72"/>
                </a:cubicBezTo>
                <a:cubicBezTo>
                  <a:pt x="11" y="72"/>
                  <a:pt x="15" y="69"/>
                  <a:pt x="15" y="65"/>
                </a:cubicBezTo>
                <a:cubicBezTo>
                  <a:pt x="15" y="61"/>
                  <a:pt x="11" y="58"/>
                  <a:pt x="8" y="58"/>
                </a:cubicBezTo>
                <a:close/>
                <a:moveTo>
                  <a:pt x="24" y="58"/>
                </a:moveTo>
                <a:cubicBezTo>
                  <a:pt x="20" y="58"/>
                  <a:pt x="17" y="61"/>
                  <a:pt x="17" y="65"/>
                </a:cubicBezTo>
                <a:cubicBezTo>
                  <a:pt x="17" y="69"/>
                  <a:pt x="20" y="72"/>
                  <a:pt x="24" y="72"/>
                </a:cubicBezTo>
                <a:cubicBezTo>
                  <a:pt x="28" y="72"/>
                  <a:pt x="31" y="69"/>
                  <a:pt x="31" y="65"/>
                </a:cubicBezTo>
                <a:cubicBezTo>
                  <a:pt x="31" y="61"/>
                  <a:pt x="28" y="58"/>
                  <a:pt x="24" y="58"/>
                </a:cubicBezTo>
                <a:close/>
                <a:moveTo>
                  <a:pt x="41" y="58"/>
                </a:moveTo>
                <a:cubicBezTo>
                  <a:pt x="37" y="58"/>
                  <a:pt x="33" y="61"/>
                  <a:pt x="33" y="65"/>
                </a:cubicBezTo>
                <a:cubicBezTo>
                  <a:pt x="33" y="69"/>
                  <a:pt x="37" y="72"/>
                  <a:pt x="41" y="72"/>
                </a:cubicBezTo>
                <a:cubicBezTo>
                  <a:pt x="44" y="72"/>
                  <a:pt x="48" y="69"/>
                  <a:pt x="48" y="65"/>
                </a:cubicBezTo>
                <a:cubicBezTo>
                  <a:pt x="48" y="61"/>
                  <a:pt x="44" y="58"/>
                  <a:pt x="41" y="58"/>
                </a:cubicBezTo>
                <a:close/>
                <a:moveTo>
                  <a:pt x="57" y="58"/>
                </a:moveTo>
                <a:cubicBezTo>
                  <a:pt x="53" y="58"/>
                  <a:pt x="50" y="61"/>
                  <a:pt x="50" y="65"/>
                </a:cubicBezTo>
                <a:cubicBezTo>
                  <a:pt x="50" y="69"/>
                  <a:pt x="53" y="72"/>
                  <a:pt x="57" y="72"/>
                </a:cubicBezTo>
                <a:cubicBezTo>
                  <a:pt x="61" y="72"/>
                  <a:pt x="64" y="69"/>
                  <a:pt x="64" y="65"/>
                </a:cubicBezTo>
                <a:cubicBezTo>
                  <a:pt x="64" y="61"/>
                  <a:pt x="61" y="58"/>
                  <a:pt x="57" y="58"/>
                </a:cubicBezTo>
                <a:close/>
                <a:moveTo>
                  <a:pt x="68" y="48"/>
                </a:moveTo>
                <a:cubicBezTo>
                  <a:pt x="68" y="70"/>
                  <a:pt x="68" y="70"/>
                  <a:pt x="68" y="70"/>
                </a:cubicBezTo>
                <a:cubicBezTo>
                  <a:pt x="83" y="70"/>
                  <a:pt x="83" y="70"/>
                  <a:pt x="83" y="70"/>
                </a:cubicBezTo>
                <a:lnTo>
                  <a:pt x="68" y="48"/>
                </a:lnTo>
                <a:close/>
              </a:path>
            </a:pathLst>
          </a:custGeom>
          <a:solidFill>
            <a:schemeClr val="accent1"/>
          </a:solidFill>
          <a:ln>
            <a:noFill/>
          </a:ln>
        </p:spPr>
        <p:txBody>
          <a:bodyPr/>
          <a:lstStyle/>
          <a:p>
            <a:endParaRPr altLang="en-US" lang="zh-CN"/>
          </a:p>
        </p:txBody>
      </p:sp>
      <p:sp>
        <p:nvSpPr>
          <p:cNvPr id="20" name="Freeform 509"/>
          <p:cNvSpPr>
            <a:spLocks noEditPoints="1"/>
          </p:cNvSpPr>
          <p:nvPr/>
        </p:nvSpPr>
        <p:spPr bwMode="auto">
          <a:xfrm>
            <a:off x="885825" y="2390549"/>
            <a:ext cx="441325" cy="636587"/>
          </a:xfrm>
          <a:custGeom>
            <a:gdLst>
              <a:gd fmla="*/ 2147483647 w 77" name="T0"/>
              <a:gd fmla="*/ 2147483647 h 111" name="T1"/>
              <a:gd fmla="*/ 2147483647 w 77" name="T2"/>
              <a:gd fmla="*/ 2147483647 h 111" name="T3"/>
              <a:gd fmla="*/ 2147483647 w 77" name="T4"/>
              <a:gd fmla="*/ 2147483647 h 111" name="T5"/>
              <a:gd fmla="*/ 2147483647 w 77" name="T6"/>
              <a:gd fmla="*/ 2147483647 h 111" name="T7"/>
              <a:gd fmla="*/ 2147483647 w 77" name="T8"/>
              <a:gd fmla="*/ 2147483647 h 111" name="T9"/>
              <a:gd fmla="*/ 2147483647 w 77" name="T10"/>
              <a:gd fmla="*/ 2147483647 h 111" name="T11"/>
              <a:gd fmla="*/ 2147483647 w 77" name="T12"/>
              <a:gd fmla="*/ 2147483647 h 111" name="T13"/>
              <a:gd fmla="*/ 2147483647 w 77" name="T14"/>
              <a:gd fmla="*/ 2147483647 h 111" name="T15"/>
              <a:gd fmla="*/ 2147483647 w 77" name="T16"/>
              <a:gd fmla="*/ 2147483647 h 111" name="T17"/>
              <a:gd fmla="*/ 2147483647 w 77" name="T18"/>
              <a:gd fmla="*/ 2147483647 h 111" name="T19"/>
              <a:gd fmla="*/ 2147483647 w 77" name="T20"/>
              <a:gd fmla="*/ 2147483647 h 111" name="T21"/>
              <a:gd fmla="*/ 2147483647 w 77" name="T22"/>
              <a:gd fmla="*/ 2147483647 h 111" name="T23"/>
              <a:gd fmla="*/ 2147483647 w 77" name="T24"/>
              <a:gd fmla="*/ 2147483647 h 111" name="T25"/>
              <a:gd fmla="*/ 2147483647 w 77" name="T26"/>
              <a:gd fmla="*/ 2147483647 h 111" name="T27"/>
              <a:gd fmla="*/ 2147483647 w 77" name="T28"/>
              <a:gd fmla="*/ 2147483647 h 111" name="T29"/>
              <a:gd fmla="*/ 2147483647 w 77" name="T30"/>
              <a:gd fmla="*/ 2147483647 h 111" name="T31"/>
              <a:gd fmla="*/ 2147483647 w 77" name="T32"/>
              <a:gd fmla="*/ 2147483647 h 111" name="T33"/>
              <a:gd fmla="*/ 2147483647 w 77" name="T34"/>
              <a:gd fmla="*/ 2147483647 h 111" name="T35"/>
              <a:gd fmla="*/ 2147483647 w 77" name="T36"/>
              <a:gd fmla="*/ 2147483647 h 111" name="T37"/>
              <a:gd fmla="*/ 2147483647 w 77" name="T38"/>
              <a:gd fmla="*/ 2147483647 h 111" name="T39"/>
              <a:gd fmla="*/ 2147483647 w 77" name="T40"/>
              <a:gd fmla="*/ 2147483647 h 111" name="T41"/>
              <a:gd fmla="*/ 2147483647 w 77" name="T42"/>
              <a:gd fmla="*/ 2147483647 h 111" name="T43"/>
              <a:gd fmla="*/ 2147483647 w 77" name="T44"/>
              <a:gd fmla="*/ 2147483647 h 111" name="T45"/>
              <a:gd fmla="*/ 2147483647 w 77" name="T46"/>
              <a:gd fmla="*/ 2147483647 h 111" name="T47"/>
              <a:gd fmla="*/ 2147483647 w 77" name="T48"/>
              <a:gd fmla="*/ 2147483647 h 111" name="T49"/>
              <a:gd fmla="*/ 2147483647 w 77" name="T50"/>
              <a:gd fmla="*/ 2147483647 h 111" name="T51"/>
              <a:gd fmla="*/ 2147483647 w 77" name="T52"/>
              <a:gd fmla="*/ 2147483647 h 111" name="T53"/>
              <a:gd fmla="*/ 2147483647 w 77" name="T54"/>
              <a:gd fmla="*/ 2147483647 h 111" name="T55"/>
              <a:gd fmla="*/ 2147483647 w 77" name="T56"/>
              <a:gd fmla="*/ 2147483647 h 111" name="T57"/>
              <a:gd fmla="*/ 2147483647 w 77" name="T58"/>
              <a:gd fmla="*/ 2147483647 h 111" name="T59"/>
              <a:gd fmla="*/ 2147483647 w 77" name="T60"/>
              <a:gd fmla="*/ 2147483647 h 111" name="T61"/>
              <a:gd fmla="*/ 2147483647 w 77" name="T62"/>
              <a:gd fmla="*/ 2147483647 h 111" name="T63"/>
              <a:gd fmla="*/ 2147483647 w 77" name="T64"/>
              <a:gd fmla="*/ 2147483647 h 111" name="T65"/>
              <a:gd fmla="*/ 2147483647 w 77" name="T66"/>
              <a:gd fmla="*/ 2147483647 h 111" name="T67"/>
              <a:gd fmla="*/ 2147483647 w 77" name="T68"/>
              <a:gd fmla="*/ 2147483647 h 111" name="T69"/>
              <a:gd fmla="*/ 2147483647 w 77" name="T70"/>
              <a:gd fmla="*/ 2147483647 h 111" name="T71"/>
              <a:gd fmla="*/ 2147483647 w 77" name="T72"/>
              <a:gd fmla="*/ 2147483647 h 111" name="T73"/>
              <a:gd fmla="*/ 2147483647 w 77" name="T74"/>
              <a:gd fmla="*/ 2147483647 h 111" name="T75"/>
              <a:gd fmla="*/ 2147483647 w 77" name="T76"/>
              <a:gd fmla="*/ 2147483647 h 111" name="T77"/>
              <a:gd fmla="*/ 2147483647 w 77" name="T78"/>
              <a:gd fmla="*/ 2147483647 h 111" name="T79"/>
              <a:gd fmla="*/ 2147483647 w 77" name="T80"/>
              <a:gd fmla="*/ 2147483647 h 111" name="T81"/>
              <a:gd fmla="*/ 2147483647 w 77" name="T82"/>
              <a:gd fmla="*/ 2147483647 h 111" name="T83"/>
              <a:gd fmla="*/ 2147483647 w 77" name="T84"/>
              <a:gd fmla="*/ 2147483647 h 111" name="T85"/>
              <a:gd fmla="*/ 2147483647 w 77" name="T86"/>
              <a:gd fmla="*/ 2147483647 h 111" name="T87"/>
              <a:gd fmla="*/ 2147483647 w 77" name="T88"/>
              <a:gd fmla="*/ 2147483647 h 111" name="T89"/>
              <a:gd fmla="*/ 2147483647 w 77" name="T90"/>
              <a:gd fmla="*/ 2147483647 h 111" name="T91"/>
              <a:gd fmla="*/ 2147483647 w 77" name="T92"/>
              <a:gd fmla="*/ 2147483647 h 111" name="T93"/>
              <a:gd fmla="*/ 2147483647 w 77" name="T94"/>
              <a:gd fmla="*/ 2147483647 h 111" name="T95"/>
              <a:gd fmla="*/ 2147483647 w 77" name="T96"/>
              <a:gd fmla="*/ 2147483647 h 111" name="T97"/>
              <a:gd fmla="*/ 2147483647 w 77" name="T98"/>
              <a:gd fmla="*/ 2147483647 h 111" name="T99"/>
              <a:gd fmla="*/ 2147483647 w 77" name="T100"/>
              <a:gd fmla="*/ 2147483647 h 111" name="T101"/>
              <a:gd fmla="*/ 2147483647 w 77" name="T102"/>
              <a:gd fmla="*/ 2147483647 h 111" name="T103"/>
              <a:gd fmla="*/ 2147483647 w 77" name="T104"/>
              <a:gd fmla="*/ 2147483647 h 111" name="T105"/>
              <a:gd fmla="*/ 2147483647 w 77" name="T106"/>
              <a:gd fmla="*/ 2147483647 h 111" name="T107"/>
              <a:gd fmla="*/ 2147483647 w 77" name="T108"/>
              <a:gd fmla="*/ 2147483647 h 111" name="T109"/>
              <a:gd fmla="*/ 2147483647 w 77" name="T110"/>
              <a:gd fmla="*/ 2147483647 h 111" name="T111"/>
              <a:gd fmla="*/ 2147483647 w 77" name="T112"/>
              <a:gd fmla="*/ 0 h 111" name="T113"/>
              <a:gd fmla="*/ 2147483647 w 77" name="T114"/>
              <a:gd fmla="*/ 2147483647 h 111" name="T115"/>
              <a:gd fmla="*/ 2147483647 w 77" name="T116"/>
              <a:gd fmla="*/ 2147483647 h 11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10" w="77">
                <a:moveTo>
                  <a:pt x="76" y="22"/>
                </a:moveTo>
                <a:cubicBezTo>
                  <a:pt x="75" y="22"/>
                  <a:pt x="75" y="23"/>
                  <a:pt x="75" y="24"/>
                </a:cubicBezTo>
                <a:cubicBezTo>
                  <a:pt x="74" y="46"/>
                  <a:pt x="74" y="46"/>
                  <a:pt x="74" y="46"/>
                </a:cubicBezTo>
                <a:cubicBezTo>
                  <a:pt x="74" y="45"/>
                  <a:pt x="73" y="45"/>
                  <a:pt x="72" y="45"/>
                </a:cubicBezTo>
                <a:cubicBezTo>
                  <a:pt x="71" y="44"/>
                  <a:pt x="69" y="43"/>
                  <a:pt x="67" y="42"/>
                </a:cubicBezTo>
                <a:cubicBezTo>
                  <a:pt x="66" y="41"/>
                  <a:pt x="64" y="40"/>
                  <a:pt x="62" y="40"/>
                </a:cubicBezTo>
                <a:cubicBezTo>
                  <a:pt x="62" y="39"/>
                  <a:pt x="61" y="37"/>
                  <a:pt x="60" y="36"/>
                </a:cubicBezTo>
                <a:cubicBezTo>
                  <a:pt x="59" y="35"/>
                  <a:pt x="58" y="34"/>
                  <a:pt x="56" y="32"/>
                </a:cubicBezTo>
                <a:cubicBezTo>
                  <a:pt x="55" y="31"/>
                  <a:pt x="53" y="30"/>
                  <a:pt x="52" y="29"/>
                </a:cubicBezTo>
                <a:cubicBezTo>
                  <a:pt x="50" y="27"/>
                  <a:pt x="48" y="26"/>
                  <a:pt x="46" y="25"/>
                </a:cubicBezTo>
                <a:cubicBezTo>
                  <a:pt x="46" y="25"/>
                  <a:pt x="46" y="25"/>
                  <a:pt x="46" y="25"/>
                </a:cubicBezTo>
                <a:cubicBezTo>
                  <a:pt x="47" y="23"/>
                  <a:pt x="48" y="21"/>
                  <a:pt x="47" y="19"/>
                </a:cubicBezTo>
                <a:cubicBezTo>
                  <a:pt x="48" y="18"/>
                  <a:pt x="47" y="16"/>
                  <a:pt x="45" y="16"/>
                </a:cubicBezTo>
                <a:cubicBezTo>
                  <a:pt x="45" y="16"/>
                  <a:pt x="44" y="15"/>
                  <a:pt x="44" y="16"/>
                </a:cubicBezTo>
                <a:cubicBezTo>
                  <a:pt x="42" y="16"/>
                  <a:pt x="37" y="18"/>
                  <a:pt x="36" y="19"/>
                </a:cubicBezTo>
                <a:cubicBezTo>
                  <a:pt x="32" y="22"/>
                  <a:pt x="28" y="24"/>
                  <a:pt x="24" y="26"/>
                </a:cubicBezTo>
                <a:cubicBezTo>
                  <a:pt x="22" y="28"/>
                  <a:pt x="20" y="29"/>
                  <a:pt x="18" y="31"/>
                </a:cubicBezTo>
                <a:cubicBezTo>
                  <a:pt x="15" y="32"/>
                  <a:pt x="13" y="35"/>
                  <a:pt x="11" y="37"/>
                </a:cubicBezTo>
                <a:cubicBezTo>
                  <a:pt x="9" y="40"/>
                  <a:pt x="8" y="43"/>
                  <a:pt x="6" y="45"/>
                </a:cubicBezTo>
                <a:cubicBezTo>
                  <a:pt x="4" y="48"/>
                  <a:pt x="0" y="53"/>
                  <a:pt x="1" y="56"/>
                </a:cubicBezTo>
                <a:cubicBezTo>
                  <a:pt x="1" y="57"/>
                  <a:pt x="2" y="58"/>
                  <a:pt x="3" y="58"/>
                </a:cubicBezTo>
                <a:cubicBezTo>
                  <a:pt x="6" y="58"/>
                  <a:pt x="10" y="53"/>
                  <a:pt x="11" y="52"/>
                </a:cubicBezTo>
                <a:cubicBezTo>
                  <a:pt x="14" y="50"/>
                  <a:pt x="16" y="47"/>
                  <a:pt x="18" y="44"/>
                </a:cubicBezTo>
                <a:cubicBezTo>
                  <a:pt x="19" y="43"/>
                  <a:pt x="19" y="41"/>
                  <a:pt x="20" y="39"/>
                </a:cubicBezTo>
                <a:cubicBezTo>
                  <a:pt x="22" y="41"/>
                  <a:pt x="27" y="36"/>
                  <a:pt x="29" y="35"/>
                </a:cubicBezTo>
                <a:cubicBezTo>
                  <a:pt x="29" y="35"/>
                  <a:pt x="29" y="35"/>
                  <a:pt x="29" y="34"/>
                </a:cubicBezTo>
                <a:cubicBezTo>
                  <a:pt x="28" y="36"/>
                  <a:pt x="27" y="37"/>
                  <a:pt x="26" y="39"/>
                </a:cubicBezTo>
                <a:cubicBezTo>
                  <a:pt x="20" y="48"/>
                  <a:pt x="23" y="57"/>
                  <a:pt x="20" y="67"/>
                </a:cubicBezTo>
                <a:cubicBezTo>
                  <a:pt x="15" y="79"/>
                  <a:pt x="11" y="92"/>
                  <a:pt x="6" y="105"/>
                </a:cubicBezTo>
                <a:cubicBezTo>
                  <a:pt x="5" y="107"/>
                  <a:pt x="7" y="109"/>
                  <a:pt x="9" y="109"/>
                </a:cubicBezTo>
                <a:cubicBezTo>
                  <a:pt x="13" y="110"/>
                  <a:pt x="16" y="108"/>
                  <a:pt x="17" y="105"/>
                </a:cubicBezTo>
                <a:cubicBezTo>
                  <a:pt x="21" y="99"/>
                  <a:pt x="23" y="92"/>
                  <a:pt x="26" y="85"/>
                </a:cubicBezTo>
                <a:cubicBezTo>
                  <a:pt x="28" y="78"/>
                  <a:pt x="28" y="71"/>
                  <a:pt x="30" y="64"/>
                </a:cubicBezTo>
                <a:cubicBezTo>
                  <a:pt x="30" y="65"/>
                  <a:pt x="31" y="66"/>
                  <a:pt x="32" y="67"/>
                </a:cubicBezTo>
                <a:cubicBezTo>
                  <a:pt x="33" y="68"/>
                  <a:pt x="34" y="70"/>
                  <a:pt x="35" y="71"/>
                </a:cubicBezTo>
                <a:cubicBezTo>
                  <a:pt x="38" y="74"/>
                  <a:pt x="43" y="76"/>
                  <a:pt x="47" y="77"/>
                </a:cubicBezTo>
                <a:cubicBezTo>
                  <a:pt x="45" y="77"/>
                  <a:pt x="46" y="94"/>
                  <a:pt x="46" y="95"/>
                </a:cubicBezTo>
                <a:cubicBezTo>
                  <a:pt x="46" y="99"/>
                  <a:pt x="47" y="103"/>
                  <a:pt x="47" y="106"/>
                </a:cubicBezTo>
                <a:cubicBezTo>
                  <a:pt x="47" y="107"/>
                  <a:pt x="48" y="108"/>
                  <a:pt x="48" y="108"/>
                </a:cubicBezTo>
                <a:cubicBezTo>
                  <a:pt x="51" y="111"/>
                  <a:pt x="56" y="109"/>
                  <a:pt x="56" y="106"/>
                </a:cubicBezTo>
                <a:cubicBezTo>
                  <a:pt x="56" y="91"/>
                  <a:pt x="59" y="75"/>
                  <a:pt x="45" y="63"/>
                </a:cubicBezTo>
                <a:cubicBezTo>
                  <a:pt x="42" y="61"/>
                  <a:pt x="38" y="58"/>
                  <a:pt x="34" y="57"/>
                </a:cubicBezTo>
                <a:cubicBezTo>
                  <a:pt x="38" y="52"/>
                  <a:pt x="41" y="49"/>
                  <a:pt x="43" y="43"/>
                </a:cubicBezTo>
                <a:cubicBezTo>
                  <a:pt x="44" y="40"/>
                  <a:pt x="44" y="37"/>
                  <a:pt x="44" y="35"/>
                </a:cubicBezTo>
                <a:cubicBezTo>
                  <a:pt x="45" y="36"/>
                  <a:pt x="46" y="37"/>
                  <a:pt x="47" y="38"/>
                </a:cubicBezTo>
                <a:cubicBezTo>
                  <a:pt x="50" y="41"/>
                  <a:pt x="54" y="44"/>
                  <a:pt x="58" y="44"/>
                </a:cubicBezTo>
                <a:cubicBezTo>
                  <a:pt x="61" y="48"/>
                  <a:pt x="65" y="50"/>
                  <a:pt x="70" y="51"/>
                </a:cubicBezTo>
                <a:cubicBezTo>
                  <a:pt x="71" y="51"/>
                  <a:pt x="73" y="51"/>
                  <a:pt x="74" y="50"/>
                </a:cubicBezTo>
                <a:cubicBezTo>
                  <a:pt x="73" y="106"/>
                  <a:pt x="73" y="106"/>
                  <a:pt x="73" y="106"/>
                </a:cubicBezTo>
                <a:cubicBezTo>
                  <a:pt x="73" y="106"/>
                  <a:pt x="73" y="107"/>
                  <a:pt x="74" y="107"/>
                </a:cubicBezTo>
                <a:cubicBezTo>
                  <a:pt x="74" y="107"/>
                  <a:pt x="74" y="107"/>
                  <a:pt x="74" y="107"/>
                </a:cubicBezTo>
                <a:cubicBezTo>
                  <a:pt x="75" y="107"/>
                  <a:pt x="75" y="106"/>
                  <a:pt x="75" y="106"/>
                </a:cubicBezTo>
                <a:cubicBezTo>
                  <a:pt x="77" y="24"/>
                  <a:pt x="77" y="24"/>
                  <a:pt x="77" y="24"/>
                </a:cubicBezTo>
                <a:cubicBezTo>
                  <a:pt x="77" y="23"/>
                  <a:pt x="77" y="22"/>
                  <a:pt x="76" y="22"/>
                </a:cubicBezTo>
                <a:close/>
                <a:moveTo>
                  <a:pt x="48" y="13"/>
                </a:moveTo>
                <a:cubicBezTo>
                  <a:pt x="52" y="13"/>
                  <a:pt x="55" y="10"/>
                  <a:pt x="55" y="7"/>
                </a:cubicBezTo>
                <a:cubicBezTo>
                  <a:pt x="55" y="3"/>
                  <a:pt x="52" y="0"/>
                  <a:pt x="48" y="0"/>
                </a:cubicBezTo>
                <a:cubicBezTo>
                  <a:pt x="44" y="0"/>
                  <a:pt x="41" y="3"/>
                  <a:pt x="41" y="7"/>
                </a:cubicBezTo>
                <a:cubicBezTo>
                  <a:pt x="41" y="10"/>
                  <a:pt x="44" y="13"/>
                  <a:pt x="48" y="13"/>
                </a:cubicBezTo>
                <a:close/>
              </a:path>
            </a:pathLst>
          </a:custGeom>
          <a:solidFill>
            <a:schemeClr val="accent1"/>
          </a:solidFill>
          <a:ln>
            <a:noFill/>
          </a:ln>
        </p:spPr>
        <p:txBody>
          <a:bodyPr/>
          <a:lstStyle/>
          <a:p>
            <a:endParaRPr altLang="en-US" lang="zh-CN"/>
          </a:p>
        </p:txBody>
      </p:sp>
      <p:sp>
        <p:nvSpPr>
          <p:cNvPr id="21" name="Freeform 516"/>
          <p:cNvSpPr/>
          <p:nvPr/>
        </p:nvSpPr>
        <p:spPr bwMode="auto">
          <a:xfrm>
            <a:off x="5727700" y="2550886"/>
            <a:ext cx="468313" cy="315913"/>
          </a:xfrm>
          <a:custGeom>
            <a:gdLst>
              <a:gd fmla="*/ 2147483647 w 219" name="T0"/>
              <a:gd fmla="*/ 0 h 147" name="T1"/>
              <a:gd fmla="*/ 2147483647 w 219" name="T2"/>
              <a:gd fmla="*/ 2147483647 h 147" name="T3"/>
              <a:gd fmla="*/ 2147483647 w 219" name="T4"/>
              <a:gd fmla="*/ 2147483647 h 147" name="T5"/>
              <a:gd fmla="*/ 0 w 219" name="T6"/>
              <a:gd fmla="*/ 2147483647 h 147" name="T7"/>
              <a:gd fmla="*/ 2147483647 w 219" name="T8"/>
              <a:gd fmla="*/ 2147483647 h 147" name="T9"/>
              <a:gd fmla="*/ 2147483647 w 219" name="T10"/>
              <a:gd fmla="*/ 0 h 14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47" w="219">
                <a:moveTo>
                  <a:pt x="134" y="0"/>
                </a:moveTo>
                <a:lnTo>
                  <a:pt x="80" y="94"/>
                </a:lnTo>
                <a:lnTo>
                  <a:pt x="56" y="51"/>
                </a:lnTo>
                <a:lnTo>
                  <a:pt x="0" y="147"/>
                </a:lnTo>
                <a:lnTo>
                  <a:pt x="219" y="147"/>
                </a:lnTo>
                <a:lnTo>
                  <a:pt x="134" y="0"/>
                </a:lnTo>
                <a:close/>
              </a:path>
            </a:pathLst>
          </a:custGeom>
          <a:solidFill>
            <a:schemeClr val="accent1"/>
          </a:solidFill>
          <a:ln>
            <a:noFill/>
          </a:ln>
        </p:spPr>
        <p:txBody>
          <a:bodyPr/>
          <a:lstStyle/>
          <a:p>
            <a:endParaRPr altLang="en-US" lang="zh-CN"/>
          </a:p>
        </p:txBody>
      </p:sp>
      <p:sp>
        <p:nvSpPr>
          <p:cNvPr id="22" name="Freeform 517"/>
          <p:cNvSpPr>
            <a:spLocks noEditPoints="1"/>
          </p:cNvSpPr>
          <p:nvPr/>
        </p:nvSpPr>
        <p:spPr bwMode="auto">
          <a:xfrm>
            <a:off x="4840288" y="2500086"/>
            <a:ext cx="412750" cy="417513"/>
          </a:xfrm>
          <a:custGeom>
            <a:gdLst>
              <a:gd fmla="*/ 2147483647 w 72" name="T0"/>
              <a:gd fmla="*/ 2147483647 h 73" name="T1"/>
              <a:gd fmla="*/ 0 w 72" name="T2"/>
              <a:gd fmla="*/ 2147483647 h 73" name="T3"/>
              <a:gd fmla="*/ 2147483647 w 72" name="T4"/>
              <a:gd fmla="*/ 2147483647 h 73" name="T5"/>
              <a:gd fmla="*/ 2147483647 w 72" name="T6"/>
              <a:gd fmla="*/ 2147483647 h 73" name="T7"/>
              <a:gd fmla="*/ 2147483647 w 72" name="T8"/>
              <a:gd fmla="*/ 2147483647 h 73" name="T9"/>
              <a:gd fmla="*/ 2147483647 w 72" name="T10"/>
              <a:gd fmla="*/ 0 h 73" name="T11"/>
              <a:gd fmla="*/ 2147483647 w 72" name="T12"/>
              <a:gd fmla="*/ 2147483647 h 73" name="T13"/>
              <a:gd fmla="*/ 2147483647 w 72" name="T14"/>
              <a:gd fmla="*/ 2147483647 h 73" name="T15"/>
              <a:gd fmla="*/ 2147483647 w 72" name="T16"/>
              <a:gd fmla="*/ 2147483647 h 7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3" w="72">
                <a:moveTo>
                  <a:pt x="36" y="30"/>
                </a:moveTo>
                <a:cubicBezTo>
                  <a:pt x="16" y="30"/>
                  <a:pt x="0" y="49"/>
                  <a:pt x="0" y="73"/>
                </a:cubicBezTo>
                <a:cubicBezTo>
                  <a:pt x="72" y="73"/>
                  <a:pt x="72" y="73"/>
                  <a:pt x="72" y="73"/>
                </a:cubicBezTo>
                <a:cubicBezTo>
                  <a:pt x="72" y="49"/>
                  <a:pt x="56" y="30"/>
                  <a:pt x="36" y="30"/>
                </a:cubicBezTo>
                <a:close/>
                <a:moveTo>
                  <a:pt x="51" y="15"/>
                </a:moveTo>
                <a:cubicBezTo>
                  <a:pt x="51" y="7"/>
                  <a:pt x="44" y="0"/>
                  <a:pt x="36" y="0"/>
                </a:cubicBezTo>
                <a:cubicBezTo>
                  <a:pt x="28" y="0"/>
                  <a:pt x="21" y="7"/>
                  <a:pt x="21" y="15"/>
                </a:cubicBezTo>
                <a:cubicBezTo>
                  <a:pt x="21" y="23"/>
                  <a:pt x="28" y="30"/>
                  <a:pt x="36" y="30"/>
                </a:cubicBezTo>
                <a:cubicBezTo>
                  <a:pt x="44" y="30"/>
                  <a:pt x="51" y="23"/>
                  <a:pt x="51" y="15"/>
                </a:cubicBezTo>
                <a:close/>
              </a:path>
            </a:pathLst>
          </a:custGeom>
          <a:solidFill>
            <a:schemeClr val="accent1"/>
          </a:solidFill>
          <a:ln>
            <a:noFill/>
          </a:ln>
        </p:spPr>
        <p:txBody>
          <a:bodyPr/>
          <a:lstStyle/>
          <a:p>
            <a:endParaRPr altLang="en-US" lang="zh-CN"/>
          </a:p>
        </p:txBody>
      </p:sp>
      <p:sp>
        <p:nvSpPr>
          <p:cNvPr id="23" name="Freeform 518"/>
          <p:cNvSpPr>
            <a:spLocks noEditPoints="1"/>
          </p:cNvSpPr>
          <p:nvPr/>
        </p:nvSpPr>
        <p:spPr bwMode="auto">
          <a:xfrm>
            <a:off x="7569200" y="2482624"/>
            <a:ext cx="515938" cy="452437"/>
          </a:xfrm>
          <a:custGeom>
            <a:gdLst>
              <a:gd fmla="*/ 2147483647 w 90" name="T0"/>
              <a:gd fmla="*/ 2147483647 h 79" name="T1"/>
              <a:gd fmla="*/ 2147483647 w 90" name="T2"/>
              <a:gd fmla="*/ 2147483647 h 79" name="T3"/>
              <a:gd fmla="*/ 0 w 90" name="T4"/>
              <a:gd fmla="*/ 2147483647 h 79" name="T5"/>
              <a:gd fmla="*/ 0 w 90" name="T6"/>
              <a:gd fmla="*/ 2147483647 h 79" name="T7"/>
              <a:gd fmla="*/ 2147483647 w 90" name="T8"/>
              <a:gd fmla="*/ 2147483647 h 79" name="T9"/>
              <a:gd fmla="*/ 2147483647 w 90" name="T10"/>
              <a:gd fmla="*/ 2147483647 h 79" name="T11"/>
              <a:gd fmla="*/ 2147483647 w 90" name="T12"/>
              <a:gd fmla="*/ 2147483647 h 79" name="T13"/>
              <a:gd fmla="*/ 2147483647 w 90" name="T14"/>
              <a:gd fmla="*/ 2147483647 h 79" name="T15"/>
              <a:gd fmla="*/ 2147483647 w 90" name="T16"/>
              <a:gd fmla="*/ 2147483647 h 79" name="T17"/>
              <a:gd fmla="*/ 2147483647 w 90" name="T18"/>
              <a:gd fmla="*/ 2147483647 h 79" name="T19"/>
              <a:gd fmla="*/ 2147483647 w 90" name="T20"/>
              <a:gd fmla="*/ 2147483647 h 79" name="T21"/>
              <a:gd fmla="*/ 0 w 90" name="T22"/>
              <a:gd fmla="*/ 2147483647 h 79" name="T23"/>
              <a:gd fmla="*/ 0 w 90" name="T24"/>
              <a:gd fmla="*/ 2147483647 h 79" name="T25"/>
              <a:gd fmla="*/ 2147483647 w 90" name="T26"/>
              <a:gd fmla="*/ 2147483647 h 79" name="T27"/>
              <a:gd fmla="*/ 2147483647 w 90" name="T28"/>
              <a:gd fmla="*/ 2147483647 h 79" name="T29"/>
              <a:gd fmla="*/ 2147483647 w 90" name="T30"/>
              <a:gd fmla="*/ 2147483647 h 79" name="T31"/>
              <a:gd fmla="*/ 2147483647 w 90" name="T32"/>
              <a:gd fmla="*/ 2147483647 h 79" name="T33"/>
              <a:gd fmla="*/ 2147483647 w 90" name="T34"/>
              <a:gd fmla="*/ 2147483647 h 79" name="T35"/>
              <a:gd fmla="*/ 2147483647 w 90" name="T36"/>
              <a:gd fmla="*/ 2147483647 h 79" name="T37"/>
              <a:gd fmla="*/ 2147483647 w 90" name="T38"/>
              <a:gd fmla="*/ 2147483647 h 79" name="T39"/>
              <a:gd fmla="*/ 2147483647 w 90" name="T40"/>
              <a:gd fmla="*/ 0 h 79" name="T41"/>
              <a:gd fmla="*/ 2147483647 w 90" name="T42"/>
              <a:gd fmla="*/ 2147483647 h 79" name="T43"/>
              <a:gd fmla="*/ 2147483647 w 90" name="T44"/>
              <a:gd fmla="*/ 2147483647 h 79" name="T45"/>
              <a:gd fmla="*/ 2147483647 w 90" name="T46"/>
              <a:gd fmla="*/ 2147483647 h 79" name="T47"/>
              <a:gd fmla="*/ 2147483647 w 90" name="T48"/>
              <a:gd fmla="*/ 2147483647 h 79" name="T49"/>
              <a:gd fmla="*/ 2147483647 w 90" name="T50"/>
              <a:gd fmla="*/ 2147483647 h 79" name="T51"/>
              <a:gd fmla="*/ 0 w 90" name="T52"/>
              <a:gd fmla="*/ 2147483647 h 79" name="T53"/>
              <a:gd fmla="*/ 0 w 90" name="T54"/>
              <a:gd fmla="*/ 2147483647 h 79" name="T55"/>
              <a:gd fmla="*/ 2147483647 w 90" name="T56"/>
              <a:gd fmla="*/ 2147483647 h 79" name="T57"/>
              <a:gd fmla="*/ 2147483647 w 90" name="T58"/>
              <a:gd fmla="*/ 2147483647 h 79" name="T59"/>
              <a:gd fmla="*/ 2147483647 w 90" name="T60"/>
              <a:gd fmla="*/ 2147483647 h 79" name="T61"/>
              <a:gd fmla="*/ 2147483647 w 90" name="T62"/>
              <a:gd fmla="*/ 2147483647 h 79" name="T63"/>
              <a:gd fmla="*/ 2147483647 w 90" name="T64"/>
              <a:gd fmla="*/ 2147483647 h 79" name="T65"/>
              <a:gd fmla="*/ 2147483647 w 90" name="T66"/>
              <a:gd fmla="*/ 2147483647 h 79" name="T67"/>
              <a:gd fmla="*/ 2147483647 w 90" name="T68"/>
              <a:gd fmla="*/ 2147483647 h 79" name="T69"/>
              <a:gd fmla="*/ 2147483647 w 90" name="T70"/>
              <a:gd fmla="*/ 2147483647 h 79" name="T71"/>
              <a:gd fmla="*/ 2147483647 w 90" name="T72"/>
              <a:gd fmla="*/ 2147483647 h 79" name="T73"/>
              <a:gd fmla="*/ 2147483647 w 90" name="T74"/>
              <a:gd fmla="*/ 2147483647 h 79" name="T75"/>
              <a:gd fmla="*/ 2147483647 w 90" name="T76"/>
              <a:gd fmla="*/ 2147483647 h 79" name="T77"/>
              <a:gd fmla="*/ 2147483647 w 90" name="T78"/>
              <a:gd fmla="*/ 2147483647 h 79" name="T79"/>
              <a:gd fmla="*/ 2147483647 w 90" name="T80"/>
              <a:gd fmla="*/ 2147483647 h 79" name="T81"/>
              <a:gd fmla="*/ 2147483647 w 90" name="T82"/>
              <a:gd fmla="*/ 2147483647 h 79" name="T83"/>
              <a:gd fmla="*/ 2147483647 w 90" name="T84"/>
              <a:gd fmla="*/ 2147483647 h 79" name="T85"/>
              <a:gd fmla="*/ 2147483647 w 90" name="T86"/>
              <a:gd fmla="*/ 2147483647 h 79" name="T87"/>
              <a:gd fmla="*/ 2147483647 w 90" name="T88"/>
              <a:gd fmla="*/ 2147483647 h 79"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79" w="90">
                <a:moveTo>
                  <a:pt x="63" y="50"/>
                </a:moveTo>
                <a:cubicBezTo>
                  <a:pt x="2" y="50"/>
                  <a:pt x="2" y="50"/>
                  <a:pt x="2" y="50"/>
                </a:cubicBezTo>
                <a:cubicBezTo>
                  <a:pt x="1" y="50"/>
                  <a:pt x="0" y="50"/>
                  <a:pt x="0" y="51"/>
                </a:cubicBezTo>
                <a:cubicBezTo>
                  <a:pt x="0" y="61"/>
                  <a:pt x="0" y="61"/>
                  <a:pt x="0" y="61"/>
                </a:cubicBezTo>
                <a:cubicBezTo>
                  <a:pt x="0" y="62"/>
                  <a:pt x="1" y="63"/>
                  <a:pt x="2" y="63"/>
                </a:cubicBezTo>
                <a:cubicBezTo>
                  <a:pt x="63" y="63"/>
                  <a:pt x="63" y="63"/>
                  <a:pt x="63" y="63"/>
                </a:cubicBezTo>
                <a:cubicBezTo>
                  <a:pt x="64" y="63"/>
                  <a:pt x="64" y="62"/>
                  <a:pt x="64" y="61"/>
                </a:cubicBezTo>
                <a:cubicBezTo>
                  <a:pt x="64" y="51"/>
                  <a:pt x="64" y="51"/>
                  <a:pt x="64" y="51"/>
                </a:cubicBezTo>
                <a:cubicBezTo>
                  <a:pt x="64" y="50"/>
                  <a:pt x="64" y="50"/>
                  <a:pt x="63" y="50"/>
                </a:cubicBezTo>
                <a:close/>
                <a:moveTo>
                  <a:pt x="63" y="66"/>
                </a:moveTo>
                <a:cubicBezTo>
                  <a:pt x="2" y="66"/>
                  <a:pt x="2" y="66"/>
                  <a:pt x="2" y="66"/>
                </a:cubicBezTo>
                <a:cubicBezTo>
                  <a:pt x="1" y="66"/>
                  <a:pt x="0" y="67"/>
                  <a:pt x="0" y="68"/>
                </a:cubicBezTo>
                <a:cubicBezTo>
                  <a:pt x="0" y="78"/>
                  <a:pt x="0" y="78"/>
                  <a:pt x="0" y="78"/>
                </a:cubicBezTo>
                <a:cubicBezTo>
                  <a:pt x="0" y="79"/>
                  <a:pt x="1" y="79"/>
                  <a:pt x="2" y="79"/>
                </a:cubicBezTo>
                <a:cubicBezTo>
                  <a:pt x="63" y="79"/>
                  <a:pt x="63" y="79"/>
                  <a:pt x="63" y="79"/>
                </a:cubicBezTo>
                <a:cubicBezTo>
                  <a:pt x="64" y="79"/>
                  <a:pt x="64" y="79"/>
                  <a:pt x="64" y="78"/>
                </a:cubicBezTo>
                <a:cubicBezTo>
                  <a:pt x="64" y="68"/>
                  <a:pt x="64" y="68"/>
                  <a:pt x="64" y="68"/>
                </a:cubicBezTo>
                <a:cubicBezTo>
                  <a:pt x="64" y="67"/>
                  <a:pt x="64" y="66"/>
                  <a:pt x="63" y="66"/>
                </a:cubicBezTo>
                <a:close/>
                <a:moveTo>
                  <a:pt x="89" y="20"/>
                </a:moveTo>
                <a:cubicBezTo>
                  <a:pt x="88" y="15"/>
                  <a:pt x="87" y="9"/>
                  <a:pt x="83" y="5"/>
                </a:cubicBezTo>
                <a:cubicBezTo>
                  <a:pt x="81" y="2"/>
                  <a:pt x="77" y="0"/>
                  <a:pt x="73" y="0"/>
                </a:cubicBezTo>
                <a:cubicBezTo>
                  <a:pt x="69" y="0"/>
                  <a:pt x="66" y="2"/>
                  <a:pt x="64" y="5"/>
                </a:cubicBezTo>
                <a:cubicBezTo>
                  <a:pt x="60" y="9"/>
                  <a:pt x="58" y="15"/>
                  <a:pt x="57" y="20"/>
                </a:cubicBezTo>
                <a:cubicBezTo>
                  <a:pt x="56" y="26"/>
                  <a:pt x="56" y="30"/>
                  <a:pt x="56" y="33"/>
                </a:cubicBezTo>
                <a:cubicBezTo>
                  <a:pt x="56" y="33"/>
                  <a:pt x="56" y="33"/>
                  <a:pt x="56" y="33"/>
                </a:cubicBezTo>
                <a:cubicBezTo>
                  <a:pt x="2" y="33"/>
                  <a:pt x="2" y="33"/>
                  <a:pt x="2" y="33"/>
                </a:cubicBezTo>
                <a:cubicBezTo>
                  <a:pt x="1" y="33"/>
                  <a:pt x="0" y="34"/>
                  <a:pt x="0" y="35"/>
                </a:cubicBezTo>
                <a:cubicBezTo>
                  <a:pt x="0" y="45"/>
                  <a:pt x="0" y="45"/>
                  <a:pt x="0" y="45"/>
                </a:cubicBezTo>
                <a:cubicBezTo>
                  <a:pt x="0" y="46"/>
                  <a:pt x="1" y="47"/>
                  <a:pt x="2" y="47"/>
                </a:cubicBezTo>
                <a:cubicBezTo>
                  <a:pt x="63" y="47"/>
                  <a:pt x="63" y="47"/>
                  <a:pt x="63" y="47"/>
                </a:cubicBezTo>
                <a:cubicBezTo>
                  <a:pt x="64" y="47"/>
                  <a:pt x="64" y="46"/>
                  <a:pt x="64" y="45"/>
                </a:cubicBezTo>
                <a:cubicBezTo>
                  <a:pt x="64" y="35"/>
                  <a:pt x="64" y="35"/>
                  <a:pt x="64" y="35"/>
                </a:cubicBezTo>
                <a:cubicBezTo>
                  <a:pt x="64" y="34"/>
                  <a:pt x="64" y="34"/>
                  <a:pt x="63" y="33"/>
                </a:cubicBezTo>
                <a:cubicBezTo>
                  <a:pt x="63" y="33"/>
                  <a:pt x="63" y="33"/>
                  <a:pt x="63" y="33"/>
                </a:cubicBezTo>
                <a:cubicBezTo>
                  <a:pt x="63" y="30"/>
                  <a:pt x="63" y="24"/>
                  <a:pt x="65" y="19"/>
                </a:cubicBezTo>
                <a:cubicBezTo>
                  <a:pt x="66" y="16"/>
                  <a:pt x="67" y="14"/>
                  <a:pt x="68" y="12"/>
                </a:cubicBezTo>
                <a:cubicBezTo>
                  <a:pt x="69" y="11"/>
                  <a:pt x="71" y="10"/>
                  <a:pt x="73" y="10"/>
                </a:cubicBezTo>
                <a:cubicBezTo>
                  <a:pt x="76" y="10"/>
                  <a:pt x="77" y="11"/>
                  <a:pt x="79" y="12"/>
                </a:cubicBezTo>
                <a:cubicBezTo>
                  <a:pt x="80" y="14"/>
                  <a:pt x="81" y="16"/>
                  <a:pt x="82" y="19"/>
                </a:cubicBezTo>
                <a:cubicBezTo>
                  <a:pt x="83" y="24"/>
                  <a:pt x="83" y="30"/>
                  <a:pt x="83" y="33"/>
                </a:cubicBezTo>
                <a:cubicBezTo>
                  <a:pt x="83" y="33"/>
                  <a:pt x="83" y="33"/>
                  <a:pt x="83" y="34"/>
                </a:cubicBezTo>
                <a:cubicBezTo>
                  <a:pt x="83" y="34"/>
                  <a:pt x="83" y="34"/>
                  <a:pt x="83" y="34"/>
                </a:cubicBezTo>
                <a:cubicBezTo>
                  <a:pt x="90" y="34"/>
                  <a:pt x="90" y="34"/>
                  <a:pt x="90" y="34"/>
                </a:cubicBezTo>
                <a:cubicBezTo>
                  <a:pt x="90" y="34"/>
                  <a:pt x="90" y="33"/>
                  <a:pt x="90" y="33"/>
                </a:cubicBezTo>
                <a:cubicBezTo>
                  <a:pt x="90" y="30"/>
                  <a:pt x="90" y="26"/>
                  <a:pt x="89" y="20"/>
                </a:cubicBezTo>
                <a:close/>
              </a:path>
            </a:pathLst>
          </a:custGeom>
          <a:solidFill>
            <a:schemeClr val="accent1"/>
          </a:solidFill>
          <a:ln>
            <a:noFill/>
          </a:ln>
        </p:spPr>
        <p:txBody>
          <a:bodyPr/>
          <a:lstStyle/>
          <a:p>
            <a:endParaRPr altLang="en-US" lang="zh-CN"/>
          </a:p>
        </p:txBody>
      </p:sp>
      <p:sp>
        <p:nvSpPr>
          <p:cNvPr id="24" name="Freeform 519"/>
          <p:cNvSpPr>
            <a:spLocks noEditPoints="1"/>
          </p:cNvSpPr>
          <p:nvPr/>
        </p:nvSpPr>
        <p:spPr bwMode="auto">
          <a:xfrm>
            <a:off x="6670675" y="2444524"/>
            <a:ext cx="423863" cy="527050"/>
          </a:xfrm>
          <a:custGeom>
            <a:gdLst>
              <a:gd fmla="*/ 2147483647 w 74" name="T0"/>
              <a:gd fmla="*/ 2147483647 h 92" name="T1"/>
              <a:gd fmla="*/ 2147483647 w 74" name="T2"/>
              <a:gd fmla="*/ 2147483647 h 92" name="T3"/>
              <a:gd fmla="*/ 2147483647 w 74" name="T4"/>
              <a:gd fmla="*/ 2147483647 h 92" name="T5"/>
              <a:gd fmla="*/ 2147483647 w 74" name="T6"/>
              <a:gd fmla="*/ 2147483647 h 92" name="T7"/>
              <a:gd fmla="*/ 2147483647 w 74" name="T8"/>
              <a:gd fmla="*/ 2147483647 h 92" name="T9"/>
              <a:gd fmla="*/ 2147483647 w 74" name="T10"/>
              <a:gd fmla="*/ 0 h 92" name="T11"/>
              <a:gd fmla="*/ 2147483647 w 74" name="T12"/>
              <a:gd fmla="*/ 2147483647 h 92" name="T13"/>
              <a:gd fmla="*/ 2147483647 w 74" name="T14"/>
              <a:gd fmla="*/ 2147483647 h 92" name="T15"/>
              <a:gd fmla="*/ 2147483647 w 74" name="T16"/>
              <a:gd fmla="*/ 2147483647 h 92" name="T17"/>
              <a:gd fmla="*/ 2147483647 w 74" name="T18"/>
              <a:gd fmla="*/ 2147483647 h 92" name="T19"/>
              <a:gd fmla="*/ 2147483647 w 74" name="T20"/>
              <a:gd fmla="*/ 2147483647 h 92" name="T21"/>
              <a:gd fmla="*/ 0 w 74" name="T22"/>
              <a:gd fmla="*/ 2147483647 h 92" name="T23"/>
              <a:gd fmla="*/ 0 w 74" name="T24"/>
              <a:gd fmla="*/ 2147483647 h 92" name="T25"/>
              <a:gd fmla="*/ 2147483647 w 74" name="T26"/>
              <a:gd fmla="*/ 2147483647 h 92" name="T27"/>
              <a:gd fmla="*/ 2147483647 w 74" name="T28"/>
              <a:gd fmla="*/ 2147483647 h 92" name="T29"/>
              <a:gd fmla="*/ 2147483647 w 74" name="T30"/>
              <a:gd fmla="*/ 2147483647 h 92" name="T31"/>
              <a:gd fmla="*/ 2147483647 w 74" name="T32"/>
              <a:gd fmla="*/ 2147483647 h 92" name="T33"/>
              <a:gd fmla="*/ 2147483647 w 74" name="T34"/>
              <a:gd fmla="*/ 2147483647 h 92" name="T35"/>
              <a:gd fmla="*/ 2147483647 w 74" name="T36"/>
              <a:gd fmla="*/ 2147483647 h 92" name="T37"/>
              <a:gd fmla="*/ 2147483647 w 74" name="T38"/>
              <a:gd fmla="*/ 2147483647 h 92" name="T39"/>
              <a:gd fmla="*/ 2147483647 w 74" name="T40"/>
              <a:gd fmla="*/ 2147483647 h 92" name="T41"/>
              <a:gd fmla="*/ 2147483647 w 74" name="T42"/>
              <a:gd fmla="*/ 2147483647 h 92" name="T43"/>
              <a:gd fmla="*/ 2147483647 w 74" name="T44"/>
              <a:gd fmla="*/ 2147483647 h 92" name="T45"/>
              <a:gd fmla="*/ 2147483647 w 74" name="T46"/>
              <a:gd fmla="*/ 2147483647 h 92" name="T47"/>
              <a:gd fmla="*/ 2147483647 w 74" name="T48"/>
              <a:gd fmla="*/ 2147483647 h 92" name="T49"/>
              <a:gd fmla="*/ 2147483647 w 74" name="T50"/>
              <a:gd fmla="*/ 2147483647 h 92" name="T51"/>
              <a:gd fmla="*/ 2147483647 w 74" name="T52"/>
              <a:gd fmla="*/ 2147483647 h 92" name="T53"/>
              <a:gd fmla="*/ 2147483647 w 74" name="T54"/>
              <a:gd fmla="*/ 2147483647 h 92" name="T55"/>
              <a:gd fmla="*/ 2147483647 w 74" name="T56"/>
              <a:gd fmla="*/ 2147483647 h 92" name="T57"/>
              <a:gd fmla="*/ 2147483647 w 74" name="T58"/>
              <a:gd fmla="*/ 2147483647 h 92" name="T59"/>
              <a:gd fmla="*/ 0 w 74" name="T60"/>
              <a:gd fmla="*/ 2147483647 h 92" name="T61"/>
              <a:gd fmla="*/ 0 w 74" name="T62"/>
              <a:gd fmla="*/ 2147483647 h 92" name="T63"/>
              <a:gd fmla="*/ 2147483647 w 74" name="T64"/>
              <a:gd fmla="*/ 2147483647 h 92" name="T65"/>
              <a:gd fmla="*/ 2147483647 w 74" name="T66"/>
              <a:gd fmla="*/ 2147483647 h 92" name="T67"/>
              <a:gd fmla="*/ 2147483647 w 74" name="T68"/>
              <a:gd fmla="*/ 2147483647 h 92" name="T69"/>
              <a:gd fmla="*/ 2147483647 w 74" name="T70"/>
              <a:gd fmla="*/ 2147483647 h 92" name="T71"/>
              <a:gd fmla="*/ 2147483647 w 74" name="T72"/>
              <a:gd fmla="*/ 2147483647 h 92" name="T73"/>
              <a:gd fmla="*/ 2147483647 w 74" name="T74"/>
              <a:gd fmla="*/ 2147483647 h 92" name="T75"/>
              <a:gd fmla="*/ 2147483647 w 74" name="T76"/>
              <a:gd fmla="*/ 2147483647 h 92" name="T77"/>
              <a:gd fmla="*/ 0 w 74" name="T78"/>
              <a:gd fmla="*/ 2147483647 h 92" name="T79"/>
              <a:gd fmla="*/ 0 w 74" name="T80"/>
              <a:gd fmla="*/ 2147483647 h 92" name="T81"/>
              <a:gd fmla="*/ 2147483647 w 74" name="T82"/>
              <a:gd fmla="*/ 2147483647 h 92" name="T83"/>
              <a:gd fmla="*/ 2147483647 w 74" name="T84"/>
              <a:gd fmla="*/ 2147483647 h 92" name="T85"/>
              <a:gd fmla="*/ 2147483647 w 74" name="T86"/>
              <a:gd fmla="*/ 2147483647 h 92" name="T87"/>
              <a:gd fmla="*/ 2147483647 w 74" name="T88"/>
              <a:gd fmla="*/ 2147483647 h 92" name="T89"/>
              <a:gd fmla="*/ 2147483647 w 74" name="T90"/>
              <a:gd fmla="*/ 2147483647 h 9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92" w="74">
                <a:moveTo>
                  <a:pt x="72" y="38"/>
                </a:moveTo>
                <a:cubicBezTo>
                  <a:pt x="65" y="38"/>
                  <a:pt x="65" y="38"/>
                  <a:pt x="65" y="38"/>
                </a:cubicBezTo>
                <a:cubicBezTo>
                  <a:pt x="65" y="38"/>
                  <a:pt x="65" y="38"/>
                  <a:pt x="65" y="38"/>
                </a:cubicBezTo>
                <a:cubicBezTo>
                  <a:pt x="65" y="35"/>
                  <a:pt x="65" y="30"/>
                  <a:pt x="63" y="23"/>
                </a:cubicBezTo>
                <a:cubicBezTo>
                  <a:pt x="62" y="17"/>
                  <a:pt x="59" y="10"/>
                  <a:pt x="53" y="5"/>
                </a:cubicBezTo>
                <a:cubicBezTo>
                  <a:pt x="49" y="2"/>
                  <a:pt x="43" y="0"/>
                  <a:pt x="37" y="0"/>
                </a:cubicBezTo>
                <a:cubicBezTo>
                  <a:pt x="30" y="0"/>
                  <a:pt x="25" y="2"/>
                  <a:pt x="21" y="5"/>
                </a:cubicBezTo>
                <a:cubicBezTo>
                  <a:pt x="15" y="10"/>
                  <a:pt x="12" y="17"/>
                  <a:pt x="10" y="23"/>
                </a:cubicBezTo>
                <a:cubicBezTo>
                  <a:pt x="9" y="30"/>
                  <a:pt x="8" y="35"/>
                  <a:pt x="8" y="38"/>
                </a:cubicBezTo>
                <a:cubicBezTo>
                  <a:pt x="8" y="38"/>
                  <a:pt x="8" y="38"/>
                  <a:pt x="8" y="38"/>
                </a:cubicBezTo>
                <a:cubicBezTo>
                  <a:pt x="1" y="38"/>
                  <a:pt x="1" y="38"/>
                  <a:pt x="1" y="38"/>
                </a:cubicBezTo>
                <a:cubicBezTo>
                  <a:pt x="0" y="38"/>
                  <a:pt x="0" y="39"/>
                  <a:pt x="0" y="41"/>
                </a:cubicBezTo>
                <a:cubicBezTo>
                  <a:pt x="0" y="52"/>
                  <a:pt x="0" y="52"/>
                  <a:pt x="0" y="52"/>
                </a:cubicBezTo>
                <a:cubicBezTo>
                  <a:pt x="0" y="53"/>
                  <a:pt x="0" y="54"/>
                  <a:pt x="1" y="54"/>
                </a:cubicBezTo>
                <a:cubicBezTo>
                  <a:pt x="72" y="54"/>
                  <a:pt x="72" y="54"/>
                  <a:pt x="72" y="54"/>
                </a:cubicBezTo>
                <a:cubicBezTo>
                  <a:pt x="73" y="54"/>
                  <a:pt x="74" y="53"/>
                  <a:pt x="74" y="52"/>
                </a:cubicBezTo>
                <a:cubicBezTo>
                  <a:pt x="74" y="41"/>
                  <a:pt x="74" y="41"/>
                  <a:pt x="74" y="41"/>
                </a:cubicBezTo>
                <a:cubicBezTo>
                  <a:pt x="74" y="39"/>
                  <a:pt x="73" y="38"/>
                  <a:pt x="72" y="38"/>
                </a:cubicBezTo>
                <a:close/>
                <a:moveTo>
                  <a:pt x="53" y="38"/>
                </a:moveTo>
                <a:cubicBezTo>
                  <a:pt x="20" y="38"/>
                  <a:pt x="20" y="38"/>
                  <a:pt x="20" y="38"/>
                </a:cubicBezTo>
                <a:cubicBezTo>
                  <a:pt x="20" y="38"/>
                  <a:pt x="20" y="38"/>
                  <a:pt x="20" y="38"/>
                </a:cubicBezTo>
                <a:cubicBezTo>
                  <a:pt x="20" y="35"/>
                  <a:pt x="20" y="27"/>
                  <a:pt x="23" y="21"/>
                </a:cubicBezTo>
                <a:cubicBezTo>
                  <a:pt x="24" y="18"/>
                  <a:pt x="26" y="16"/>
                  <a:pt x="28" y="14"/>
                </a:cubicBezTo>
                <a:cubicBezTo>
                  <a:pt x="30" y="13"/>
                  <a:pt x="33" y="11"/>
                  <a:pt x="37" y="11"/>
                </a:cubicBezTo>
                <a:cubicBezTo>
                  <a:pt x="41" y="11"/>
                  <a:pt x="43" y="13"/>
                  <a:pt x="45" y="14"/>
                </a:cubicBezTo>
                <a:cubicBezTo>
                  <a:pt x="48" y="16"/>
                  <a:pt x="49" y="18"/>
                  <a:pt x="50" y="21"/>
                </a:cubicBezTo>
                <a:cubicBezTo>
                  <a:pt x="53" y="27"/>
                  <a:pt x="53" y="35"/>
                  <a:pt x="53" y="38"/>
                </a:cubicBezTo>
                <a:cubicBezTo>
                  <a:pt x="53" y="38"/>
                  <a:pt x="53" y="38"/>
                  <a:pt x="53" y="38"/>
                </a:cubicBezTo>
                <a:close/>
                <a:moveTo>
                  <a:pt x="72" y="58"/>
                </a:moveTo>
                <a:cubicBezTo>
                  <a:pt x="1" y="58"/>
                  <a:pt x="1" y="58"/>
                  <a:pt x="1" y="58"/>
                </a:cubicBezTo>
                <a:cubicBezTo>
                  <a:pt x="0" y="58"/>
                  <a:pt x="0" y="59"/>
                  <a:pt x="0" y="60"/>
                </a:cubicBezTo>
                <a:cubicBezTo>
                  <a:pt x="0" y="71"/>
                  <a:pt x="0" y="71"/>
                  <a:pt x="0" y="71"/>
                </a:cubicBezTo>
                <a:cubicBezTo>
                  <a:pt x="0" y="72"/>
                  <a:pt x="0" y="73"/>
                  <a:pt x="1" y="73"/>
                </a:cubicBezTo>
                <a:cubicBezTo>
                  <a:pt x="72" y="73"/>
                  <a:pt x="72" y="73"/>
                  <a:pt x="72" y="73"/>
                </a:cubicBezTo>
                <a:cubicBezTo>
                  <a:pt x="73" y="73"/>
                  <a:pt x="74" y="72"/>
                  <a:pt x="74" y="71"/>
                </a:cubicBezTo>
                <a:cubicBezTo>
                  <a:pt x="74" y="60"/>
                  <a:pt x="74" y="60"/>
                  <a:pt x="74" y="60"/>
                </a:cubicBezTo>
                <a:cubicBezTo>
                  <a:pt x="74" y="59"/>
                  <a:pt x="73" y="58"/>
                  <a:pt x="72" y="58"/>
                </a:cubicBezTo>
                <a:close/>
                <a:moveTo>
                  <a:pt x="72" y="77"/>
                </a:moveTo>
                <a:cubicBezTo>
                  <a:pt x="1" y="77"/>
                  <a:pt x="1" y="77"/>
                  <a:pt x="1" y="77"/>
                </a:cubicBezTo>
                <a:cubicBezTo>
                  <a:pt x="0" y="77"/>
                  <a:pt x="0" y="78"/>
                  <a:pt x="0" y="79"/>
                </a:cubicBezTo>
                <a:cubicBezTo>
                  <a:pt x="0" y="90"/>
                  <a:pt x="0" y="90"/>
                  <a:pt x="0" y="90"/>
                </a:cubicBezTo>
                <a:cubicBezTo>
                  <a:pt x="0" y="91"/>
                  <a:pt x="0" y="92"/>
                  <a:pt x="1" y="92"/>
                </a:cubicBezTo>
                <a:cubicBezTo>
                  <a:pt x="72" y="92"/>
                  <a:pt x="72" y="92"/>
                  <a:pt x="72" y="92"/>
                </a:cubicBezTo>
                <a:cubicBezTo>
                  <a:pt x="73" y="92"/>
                  <a:pt x="74" y="91"/>
                  <a:pt x="74" y="90"/>
                </a:cubicBezTo>
                <a:cubicBezTo>
                  <a:pt x="74" y="79"/>
                  <a:pt x="74" y="79"/>
                  <a:pt x="74" y="79"/>
                </a:cubicBezTo>
                <a:cubicBezTo>
                  <a:pt x="74" y="78"/>
                  <a:pt x="73" y="77"/>
                  <a:pt x="72" y="77"/>
                </a:cubicBezTo>
                <a:close/>
              </a:path>
            </a:pathLst>
          </a:custGeom>
          <a:solidFill>
            <a:schemeClr val="accent1"/>
          </a:solidFill>
          <a:ln>
            <a:noFill/>
          </a:ln>
        </p:spPr>
        <p:txBody>
          <a:bodyPr/>
          <a:lstStyle/>
          <a:p>
            <a:endParaRPr altLang="en-US" lang="zh-CN"/>
          </a:p>
        </p:txBody>
      </p:sp>
      <p:sp>
        <p:nvSpPr>
          <p:cNvPr id="25" name="Freeform 537"/>
          <p:cNvSpPr>
            <a:spLocks noEditPoints="1"/>
          </p:cNvSpPr>
          <p:nvPr/>
        </p:nvSpPr>
        <p:spPr bwMode="auto">
          <a:xfrm>
            <a:off x="3738563" y="3370036"/>
            <a:ext cx="515937" cy="539750"/>
          </a:xfrm>
          <a:custGeom>
            <a:gdLst>
              <a:gd fmla="*/ 2147483647 w 90" name="T0"/>
              <a:gd fmla="*/ 2147483647 h 94" name="T1"/>
              <a:gd fmla="*/ 2147483647 w 90" name="T2"/>
              <a:gd fmla="*/ 2147483647 h 94" name="T3"/>
              <a:gd fmla="*/ 2147483647 w 90" name="T4"/>
              <a:gd fmla="*/ 2147483647 h 94" name="T5"/>
              <a:gd fmla="*/ 2147483647 w 90" name="T6"/>
              <a:gd fmla="*/ 2147483647 h 94" name="T7"/>
              <a:gd fmla="*/ 2147483647 w 90" name="T8"/>
              <a:gd fmla="*/ 2147483647 h 94" name="T9"/>
              <a:gd fmla="*/ 0 w 90" name="T10"/>
              <a:gd fmla="*/ 2147483647 h 94" name="T11"/>
              <a:gd fmla="*/ 2147483647 w 90" name="T12"/>
              <a:gd fmla="*/ 2147483647 h 94" name="T13"/>
              <a:gd fmla="*/ 2147483647 w 90" name="T14"/>
              <a:gd fmla="*/ 2147483647 h 94" name="T15"/>
              <a:gd fmla="*/ 2147483647 w 90" name="T16"/>
              <a:gd fmla="*/ 2147483647 h 94" name="T17"/>
              <a:gd fmla="*/ 2147483647 w 90" name="T18"/>
              <a:gd fmla="*/ 2147483647 h 94" name="T19"/>
              <a:gd fmla="*/ 2147483647 w 90" name="T20"/>
              <a:gd fmla="*/ 2147483647 h 94" name="T21"/>
              <a:gd fmla="*/ 2147483647 w 90" name="T22"/>
              <a:gd fmla="*/ 0 h 94" name="T23"/>
              <a:gd fmla="*/ 2147483647 w 90" name="T24"/>
              <a:gd fmla="*/ 2147483647 h 94" name="T25"/>
              <a:gd fmla="*/ 2147483647 w 90" name="T26"/>
              <a:gd fmla="*/ 2147483647 h 94" name="T27"/>
              <a:gd fmla="*/ 2147483647 w 90" name="T28"/>
              <a:gd fmla="*/ 2147483647 h 94" name="T29"/>
              <a:gd fmla="*/ 2147483647 w 90" name="T30"/>
              <a:gd fmla="*/ 2147483647 h 94" name="T31"/>
              <a:gd fmla="*/ 2147483647 w 90" name="T32"/>
              <a:gd fmla="*/ 2147483647 h 94" name="T33"/>
              <a:gd fmla="*/ 2147483647 w 90" name="T34"/>
              <a:gd fmla="*/ 2147483647 h 94" name="T35"/>
              <a:gd fmla="*/ 2147483647 w 90" name="T36"/>
              <a:gd fmla="*/ 2147483647 h 94" name="T37"/>
              <a:gd fmla="*/ 2147483647 w 90" name="T38"/>
              <a:gd fmla="*/ 2147483647 h 9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94" w="90">
                <a:moveTo>
                  <a:pt x="46" y="52"/>
                </a:moveTo>
                <a:cubicBezTo>
                  <a:pt x="44" y="51"/>
                  <a:pt x="44" y="51"/>
                  <a:pt x="44" y="51"/>
                </a:cubicBezTo>
                <a:cubicBezTo>
                  <a:pt x="44" y="50"/>
                  <a:pt x="44" y="50"/>
                  <a:pt x="44" y="50"/>
                </a:cubicBezTo>
                <a:cubicBezTo>
                  <a:pt x="30" y="37"/>
                  <a:pt x="30" y="37"/>
                  <a:pt x="30" y="37"/>
                </a:cubicBezTo>
                <a:cubicBezTo>
                  <a:pt x="12" y="19"/>
                  <a:pt x="12" y="19"/>
                  <a:pt x="12" y="19"/>
                </a:cubicBezTo>
                <a:cubicBezTo>
                  <a:pt x="5" y="27"/>
                  <a:pt x="0" y="38"/>
                  <a:pt x="0" y="50"/>
                </a:cubicBezTo>
                <a:cubicBezTo>
                  <a:pt x="0" y="74"/>
                  <a:pt x="20" y="94"/>
                  <a:pt x="45" y="94"/>
                </a:cubicBezTo>
                <a:cubicBezTo>
                  <a:pt x="64" y="94"/>
                  <a:pt x="80" y="82"/>
                  <a:pt x="86" y="66"/>
                </a:cubicBezTo>
                <a:cubicBezTo>
                  <a:pt x="73" y="61"/>
                  <a:pt x="73" y="61"/>
                  <a:pt x="73" y="61"/>
                </a:cubicBezTo>
                <a:lnTo>
                  <a:pt x="46" y="52"/>
                </a:lnTo>
                <a:close/>
                <a:moveTo>
                  <a:pt x="42" y="41"/>
                </a:moveTo>
                <a:cubicBezTo>
                  <a:pt x="42" y="0"/>
                  <a:pt x="42" y="0"/>
                  <a:pt x="42" y="0"/>
                </a:cubicBezTo>
                <a:cubicBezTo>
                  <a:pt x="31" y="1"/>
                  <a:pt x="20" y="5"/>
                  <a:pt x="13" y="12"/>
                </a:cubicBezTo>
                <a:cubicBezTo>
                  <a:pt x="36" y="35"/>
                  <a:pt x="36" y="35"/>
                  <a:pt x="36" y="35"/>
                </a:cubicBezTo>
                <a:lnTo>
                  <a:pt x="42" y="41"/>
                </a:lnTo>
                <a:close/>
                <a:moveTo>
                  <a:pt x="47" y="2"/>
                </a:moveTo>
                <a:cubicBezTo>
                  <a:pt x="47" y="45"/>
                  <a:pt x="47" y="45"/>
                  <a:pt x="47" y="45"/>
                </a:cubicBezTo>
                <a:cubicBezTo>
                  <a:pt x="88" y="60"/>
                  <a:pt x="88" y="60"/>
                  <a:pt x="88" y="60"/>
                </a:cubicBezTo>
                <a:cubicBezTo>
                  <a:pt x="90" y="56"/>
                  <a:pt x="90" y="51"/>
                  <a:pt x="90" y="46"/>
                </a:cubicBezTo>
                <a:cubicBezTo>
                  <a:pt x="90" y="22"/>
                  <a:pt x="71" y="3"/>
                  <a:pt x="47" y="2"/>
                </a:cubicBezTo>
                <a:close/>
              </a:path>
            </a:pathLst>
          </a:custGeom>
          <a:solidFill>
            <a:schemeClr val="accent1"/>
          </a:solidFill>
          <a:ln>
            <a:noFill/>
          </a:ln>
        </p:spPr>
        <p:txBody>
          <a:bodyPr/>
          <a:lstStyle/>
          <a:p>
            <a:endParaRPr altLang="en-US" lang="zh-CN"/>
          </a:p>
        </p:txBody>
      </p:sp>
      <p:sp>
        <p:nvSpPr>
          <p:cNvPr id="26" name="Freeform 538"/>
          <p:cNvSpPr>
            <a:spLocks noEditPoints="1"/>
          </p:cNvSpPr>
          <p:nvPr/>
        </p:nvSpPr>
        <p:spPr bwMode="auto">
          <a:xfrm>
            <a:off x="865188" y="3358924"/>
            <a:ext cx="492125" cy="561975"/>
          </a:xfrm>
          <a:custGeom>
            <a:gdLst>
              <a:gd fmla="*/ 2147483647 w 86" name="T0"/>
              <a:gd fmla="*/ 2147483647 h 98" name="T1"/>
              <a:gd fmla="*/ 2147483647 w 86" name="T2"/>
              <a:gd fmla="*/ 2147483647 h 98" name="T3"/>
              <a:gd fmla="*/ 2147483647 w 86" name="T4"/>
              <a:gd fmla="*/ 2147483647 h 98" name="T5"/>
              <a:gd fmla="*/ 0 w 86" name="T6"/>
              <a:gd fmla="*/ 2147483647 h 98" name="T7"/>
              <a:gd fmla="*/ 2147483647 w 86" name="T8"/>
              <a:gd fmla="*/ 2147483647 h 98" name="T9"/>
              <a:gd fmla="*/ 2147483647 w 86" name="T10"/>
              <a:gd fmla="*/ 2147483647 h 98" name="T11"/>
              <a:gd fmla="*/ 2147483647 w 86" name="T12"/>
              <a:gd fmla="*/ 2147483647 h 98" name="T13"/>
              <a:gd fmla="*/ 2147483647 w 86" name="T14"/>
              <a:gd fmla="*/ 2147483647 h 98" name="T15"/>
              <a:gd fmla="*/ 2147483647 w 86" name="T16"/>
              <a:gd fmla="*/ 2147483647 h 98" name="T17"/>
              <a:gd fmla="*/ 2147483647 w 86" name="T18"/>
              <a:gd fmla="*/ 2147483647 h 98" name="T19"/>
              <a:gd fmla="*/ 2147483647 w 86" name="T20"/>
              <a:gd fmla="*/ 2147483647 h 98" name="T21"/>
              <a:gd fmla="*/ 2147483647 w 86" name="T22"/>
              <a:gd fmla="*/ 2147483647 h 98" name="T23"/>
              <a:gd fmla="*/ 2147483647 w 86" name="T24"/>
              <a:gd fmla="*/ 2147483647 h 98" name="T25"/>
              <a:gd fmla="*/ 2147483647 w 86" name="T26"/>
              <a:gd fmla="*/ 2147483647 h 98" name="T27"/>
              <a:gd fmla="*/ 2147483647 w 86" name="T28"/>
              <a:gd fmla="*/ 2147483647 h 98" name="T29"/>
              <a:gd fmla="*/ 2147483647 w 86" name="T30"/>
              <a:gd fmla="*/ 2147483647 h 98" name="T31"/>
              <a:gd fmla="*/ 2147483647 w 86" name="T32"/>
              <a:gd fmla="*/ 0 h 98" name="T33"/>
              <a:gd fmla="*/ 2147483647 w 86" name="T34"/>
              <a:gd fmla="*/ 2147483647 h 98" name="T35"/>
              <a:gd fmla="*/ 2147483647 w 86" name="T36"/>
              <a:gd fmla="*/ 2147483647 h 98" name="T37"/>
              <a:gd fmla="*/ 2147483647 w 86" name="T38"/>
              <a:gd fmla="*/ 2147483647 h 98" name="T39"/>
              <a:gd fmla="*/ 2147483647 w 86" name="T40"/>
              <a:gd fmla="*/ 2147483647 h 98" name="T41"/>
              <a:gd fmla="*/ 2147483647 w 86" name="T42"/>
              <a:gd fmla="*/ 2147483647 h 98" name="T43"/>
              <a:gd fmla="*/ 2147483647 w 86" name="T44"/>
              <a:gd fmla="*/ 2147483647 h 98" name="T45"/>
              <a:gd fmla="*/ 2147483647 w 86" name="T46"/>
              <a:gd fmla="*/ 2147483647 h 98" name="T47"/>
              <a:gd fmla="*/ 2147483647 w 86" name="T48"/>
              <a:gd fmla="*/ 2147483647 h 98" name="T49"/>
              <a:gd fmla="*/ 2147483647 w 86" name="T50"/>
              <a:gd fmla="*/ 2147483647 h 98" name="T51"/>
              <a:gd fmla="*/ 2147483647 w 86" name="T52"/>
              <a:gd fmla="*/ 2147483647 h 98" name="T53"/>
              <a:gd fmla="*/ 2147483647 w 86" name="T54"/>
              <a:gd fmla="*/ 2147483647 h 98" name="T55"/>
              <a:gd fmla="*/ 2147483647 w 86" name="T56"/>
              <a:gd fmla="*/ 2147483647 h 98" name="T57"/>
              <a:gd fmla="*/ 2147483647 w 86" name="T58"/>
              <a:gd fmla="*/ 2147483647 h 98" name="T59"/>
              <a:gd fmla="*/ 2147483647 w 86" name="T60"/>
              <a:gd fmla="*/ 0 h 98" name="T61"/>
              <a:gd fmla="*/ 2147483647 w 86" name="T62"/>
              <a:gd fmla="*/ 0 h 9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98" w="86">
                <a:moveTo>
                  <a:pt x="73" y="48"/>
                </a:moveTo>
                <a:cubicBezTo>
                  <a:pt x="73" y="38"/>
                  <a:pt x="64" y="30"/>
                  <a:pt x="54" y="30"/>
                </a:cubicBezTo>
                <a:cubicBezTo>
                  <a:pt x="20" y="30"/>
                  <a:pt x="20" y="30"/>
                  <a:pt x="20" y="30"/>
                </a:cubicBezTo>
                <a:cubicBezTo>
                  <a:pt x="9" y="30"/>
                  <a:pt x="0" y="38"/>
                  <a:pt x="0" y="48"/>
                </a:cubicBezTo>
                <a:cubicBezTo>
                  <a:pt x="0" y="58"/>
                  <a:pt x="9" y="66"/>
                  <a:pt x="20" y="66"/>
                </a:cubicBezTo>
                <a:cubicBezTo>
                  <a:pt x="27" y="66"/>
                  <a:pt x="33" y="62"/>
                  <a:pt x="37" y="56"/>
                </a:cubicBezTo>
                <a:cubicBezTo>
                  <a:pt x="40" y="62"/>
                  <a:pt x="46" y="66"/>
                  <a:pt x="54" y="66"/>
                </a:cubicBezTo>
                <a:cubicBezTo>
                  <a:pt x="64" y="66"/>
                  <a:pt x="73" y="58"/>
                  <a:pt x="73" y="48"/>
                </a:cubicBezTo>
                <a:close/>
                <a:moveTo>
                  <a:pt x="37" y="49"/>
                </a:moveTo>
                <a:cubicBezTo>
                  <a:pt x="34" y="54"/>
                  <a:pt x="28" y="63"/>
                  <a:pt x="22" y="63"/>
                </a:cubicBezTo>
                <a:cubicBezTo>
                  <a:pt x="13" y="63"/>
                  <a:pt x="5" y="56"/>
                  <a:pt x="5" y="48"/>
                </a:cubicBezTo>
                <a:cubicBezTo>
                  <a:pt x="5" y="39"/>
                  <a:pt x="13" y="32"/>
                  <a:pt x="22" y="32"/>
                </a:cubicBezTo>
                <a:cubicBezTo>
                  <a:pt x="51" y="32"/>
                  <a:pt x="51" y="32"/>
                  <a:pt x="51" y="32"/>
                </a:cubicBezTo>
                <a:cubicBezTo>
                  <a:pt x="60" y="32"/>
                  <a:pt x="68" y="39"/>
                  <a:pt x="68" y="48"/>
                </a:cubicBezTo>
                <a:cubicBezTo>
                  <a:pt x="68" y="56"/>
                  <a:pt x="60" y="63"/>
                  <a:pt x="51" y="63"/>
                </a:cubicBezTo>
                <a:cubicBezTo>
                  <a:pt x="45" y="63"/>
                  <a:pt x="39" y="54"/>
                  <a:pt x="37" y="49"/>
                </a:cubicBezTo>
                <a:close/>
                <a:moveTo>
                  <a:pt x="81" y="0"/>
                </a:moveTo>
                <a:cubicBezTo>
                  <a:pt x="81" y="76"/>
                  <a:pt x="81" y="76"/>
                  <a:pt x="81" y="76"/>
                </a:cubicBezTo>
                <a:cubicBezTo>
                  <a:pt x="81" y="86"/>
                  <a:pt x="73" y="94"/>
                  <a:pt x="64" y="94"/>
                </a:cubicBezTo>
                <a:cubicBezTo>
                  <a:pt x="59" y="94"/>
                  <a:pt x="55" y="92"/>
                  <a:pt x="52" y="89"/>
                </a:cubicBezTo>
                <a:cubicBezTo>
                  <a:pt x="50" y="87"/>
                  <a:pt x="49" y="85"/>
                  <a:pt x="48" y="83"/>
                </a:cubicBezTo>
                <a:cubicBezTo>
                  <a:pt x="47" y="82"/>
                  <a:pt x="47" y="81"/>
                  <a:pt x="47" y="80"/>
                </a:cubicBezTo>
                <a:cubicBezTo>
                  <a:pt x="47" y="78"/>
                  <a:pt x="47" y="77"/>
                  <a:pt x="46" y="76"/>
                </a:cubicBezTo>
                <a:cubicBezTo>
                  <a:pt x="45" y="75"/>
                  <a:pt x="43" y="76"/>
                  <a:pt x="42" y="76"/>
                </a:cubicBezTo>
                <a:cubicBezTo>
                  <a:pt x="41" y="78"/>
                  <a:pt x="42" y="81"/>
                  <a:pt x="43" y="83"/>
                </a:cubicBezTo>
                <a:cubicBezTo>
                  <a:pt x="43" y="85"/>
                  <a:pt x="44" y="87"/>
                  <a:pt x="46" y="89"/>
                </a:cubicBezTo>
                <a:cubicBezTo>
                  <a:pt x="48" y="92"/>
                  <a:pt x="52" y="95"/>
                  <a:pt x="56" y="97"/>
                </a:cubicBezTo>
                <a:cubicBezTo>
                  <a:pt x="58" y="97"/>
                  <a:pt x="61" y="98"/>
                  <a:pt x="64" y="98"/>
                </a:cubicBezTo>
                <a:cubicBezTo>
                  <a:pt x="75" y="98"/>
                  <a:pt x="85" y="89"/>
                  <a:pt x="86" y="78"/>
                </a:cubicBezTo>
                <a:cubicBezTo>
                  <a:pt x="86" y="78"/>
                  <a:pt x="86" y="78"/>
                  <a:pt x="86" y="78"/>
                </a:cubicBezTo>
                <a:cubicBezTo>
                  <a:pt x="86" y="0"/>
                  <a:pt x="86" y="0"/>
                  <a:pt x="86" y="0"/>
                </a:cubicBezTo>
                <a:lnTo>
                  <a:pt x="81" y="0"/>
                </a:lnTo>
                <a:close/>
              </a:path>
            </a:pathLst>
          </a:custGeom>
          <a:solidFill>
            <a:schemeClr val="accent1"/>
          </a:solidFill>
          <a:ln>
            <a:noFill/>
          </a:ln>
        </p:spPr>
        <p:txBody>
          <a:bodyPr/>
          <a:lstStyle/>
          <a:p>
            <a:endParaRPr altLang="en-US" lang="zh-CN"/>
          </a:p>
        </p:txBody>
      </p:sp>
      <p:sp>
        <p:nvSpPr>
          <p:cNvPr id="27" name="Freeform 539"/>
          <p:cNvSpPr>
            <a:spLocks noEditPoints="1"/>
          </p:cNvSpPr>
          <p:nvPr/>
        </p:nvSpPr>
        <p:spPr bwMode="auto">
          <a:xfrm>
            <a:off x="2820988" y="3412899"/>
            <a:ext cx="517525" cy="454025"/>
          </a:xfrm>
          <a:custGeom>
            <a:gdLst>
              <a:gd fmla="*/ 2147483647 w 90" name="T0"/>
              <a:gd fmla="*/ 2147483647 h 79" name="T1"/>
              <a:gd fmla="*/ 2147483647 w 90" name="T2"/>
              <a:gd fmla="*/ 2147483647 h 79" name="T3"/>
              <a:gd fmla="*/ 2147483647 w 90" name="T4"/>
              <a:gd fmla="*/ 0 h 79" name="T5"/>
              <a:gd fmla="*/ 2147483647 w 90" name="T6"/>
              <a:gd fmla="*/ 0 h 79" name="T7"/>
              <a:gd fmla="*/ 2147483647 w 90" name="T8"/>
              <a:gd fmla="*/ 2147483647 h 79" name="T9"/>
              <a:gd fmla="*/ 0 w 90" name="T10"/>
              <a:gd fmla="*/ 2147483647 h 79" name="T11"/>
              <a:gd fmla="*/ 2147483647 w 90" name="T12"/>
              <a:gd fmla="*/ 2147483647 h 79" name="T13"/>
              <a:gd fmla="*/ 2147483647 w 90" name="T14"/>
              <a:gd fmla="*/ 2147483647 h 79" name="T15"/>
              <a:gd fmla="*/ 2147483647 w 90" name="T16"/>
              <a:gd fmla="*/ 2147483647 h 79" name="T17"/>
              <a:gd fmla="*/ 2147483647 w 90" name="T18"/>
              <a:gd fmla="*/ 2147483647 h 79" name="T19"/>
              <a:gd fmla="*/ 2147483647 w 90" name="T20"/>
              <a:gd fmla="*/ 2147483647 h 79" name="T21"/>
              <a:gd fmla="*/ 2147483647 w 90" name="T22"/>
              <a:gd fmla="*/ 2147483647 h 79" name="T23"/>
              <a:gd fmla="*/ 2147483647 w 90" name="T24"/>
              <a:gd fmla="*/ 2147483647 h 79" name="T25"/>
              <a:gd fmla="*/ 2147483647 w 90" name="T26"/>
              <a:gd fmla="*/ 2147483647 h 7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79" w="90">
                <a:moveTo>
                  <a:pt x="59" y="64"/>
                </a:moveTo>
                <a:cubicBezTo>
                  <a:pt x="85" y="39"/>
                  <a:pt x="45" y="15"/>
                  <a:pt x="37" y="10"/>
                </a:cubicBezTo>
                <a:cubicBezTo>
                  <a:pt x="37" y="0"/>
                  <a:pt x="37" y="0"/>
                  <a:pt x="37" y="0"/>
                </a:cubicBezTo>
                <a:cubicBezTo>
                  <a:pt x="33" y="0"/>
                  <a:pt x="33" y="0"/>
                  <a:pt x="33" y="0"/>
                </a:cubicBezTo>
                <a:cubicBezTo>
                  <a:pt x="33" y="64"/>
                  <a:pt x="33" y="64"/>
                  <a:pt x="33" y="64"/>
                </a:cubicBezTo>
                <a:cubicBezTo>
                  <a:pt x="0" y="64"/>
                  <a:pt x="0" y="64"/>
                  <a:pt x="0" y="64"/>
                </a:cubicBezTo>
                <a:cubicBezTo>
                  <a:pt x="6" y="79"/>
                  <a:pt x="6" y="79"/>
                  <a:pt x="6" y="79"/>
                </a:cubicBezTo>
                <a:cubicBezTo>
                  <a:pt x="75" y="79"/>
                  <a:pt x="75" y="79"/>
                  <a:pt x="75" y="79"/>
                </a:cubicBezTo>
                <a:cubicBezTo>
                  <a:pt x="90" y="64"/>
                  <a:pt x="90" y="64"/>
                  <a:pt x="90" y="64"/>
                </a:cubicBezTo>
                <a:lnTo>
                  <a:pt x="59" y="64"/>
                </a:lnTo>
                <a:close/>
                <a:moveTo>
                  <a:pt x="37" y="12"/>
                </a:moveTo>
                <a:cubicBezTo>
                  <a:pt x="51" y="41"/>
                  <a:pt x="49" y="58"/>
                  <a:pt x="47" y="64"/>
                </a:cubicBezTo>
                <a:cubicBezTo>
                  <a:pt x="37" y="64"/>
                  <a:pt x="37" y="64"/>
                  <a:pt x="37" y="64"/>
                </a:cubicBezTo>
                <a:lnTo>
                  <a:pt x="37" y="12"/>
                </a:lnTo>
                <a:close/>
              </a:path>
            </a:pathLst>
          </a:custGeom>
          <a:solidFill>
            <a:schemeClr val="accent1"/>
          </a:solidFill>
          <a:ln>
            <a:noFill/>
          </a:ln>
        </p:spPr>
        <p:txBody>
          <a:bodyPr/>
          <a:lstStyle/>
          <a:p>
            <a:endParaRPr altLang="en-US" lang="zh-CN"/>
          </a:p>
        </p:txBody>
      </p:sp>
      <p:sp>
        <p:nvSpPr>
          <p:cNvPr id="28" name="Freeform 540"/>
          <p:cNvSpPr/>
          <p:nvPr/>
        </p:nvSpPr>
        <p:spPr bwMode="auto">
          <a:xfrm>
            <a:off x="1757363" y="3522436"/>
            <a:ext cx="663575" cy="234950"/>
          </a:xfrm>
          <a:custGeom>
            <a:gdLst>
              <a:gd fmla="*/ 2147483647 w 116" name="T0"/>
              <a:gd fmla="*/ 2147483647 h 41" name="T1"/>
              <a:gd fmla="*/ 2147483647 w 116" name="T2"/>
              <a:gd fmla="*/ 2147483647 h 41" name="T3"/>
              <a:gd fmla="*/ 2147483647 w 116" name="T4"/>
              <a:gd fmla="*/ 2147483647 h 41" name="T5"/>
              <a:gd fmla="*/ 2147483647 w 116" name="T6"/>
              <a:gd fmla="*/ 0 h 41" name="T7"/>
              <a:gd fmla="*/ 2147483647 w 116" name="T8"/>
              <a:gd fmla="*/ 0 h 41" name="T9"/>
              <a:gd fmla="*/ 2147483647 w 116" name="T10"/>
              <a:gd fmla="*/ 2147483647 h 41" name="T11"/>
              <a:gd fmla="*/ 2147483647 w 116" name="T12"/>
              <a:gd fmla="*/ 2147483647 h 41" name="T13"/>
              <a:gd fmla="*/ 2147483647 w 116" name="T14"/>
              <a:gd fmla="*/ 2147483647 h 41" name="T15"/>
              <a:gd fmla="*/ 2147483647 w 116" name="T16"/>
              <a:gd fmla="*/ 2147483647 h 41" name="T17"/>
              <a:gd fmla="*/ 2147483647 w 116" name="T18"/>
              <a:gd fmla="*/ 2147483647 h 41" name="T19"/>
              <a:gd fmla="*/ 2147483647 w 116" name="T20"/>
              <a:gd fmla="*/ 2147483647 h 41" name="T21"/>
              <a:gd fmla="*/ 2147483647 w 116" name="T22"/>
              <a:gd fmla="*/ 2147483647 h 41" name="T23"/>
              <a:gd fmla="*/ 2147483647 w 116" name="T24"/>
              <a:gd fmla="*/ 2147483647 h 41" name="T25"/>
              <a:gd fmla="*/ 2147483647 w 116" name="T26"/>
              <a:gd fmla="*/ 2147483647 h 41" name="T27"/>
              <a:gd fmla="*/ 2147483647 w 116" name="T28"/>
              <a:gd fmla="*/ 2147483647 h 41" name="T29"/>
              <a:gd fmla="*/ 2147483647 w 116" name="T30"/>
              <a:gd fmla="*/ 2147483647 h 41" name="T31"/>
              <a:gd fmla="*/ 2147483647 w 116" name="T32"/>
              <a:gd fmla="*/ 2147483647 h 41" name="T33"/>
              <a:gd fmla="*/ 2147483647 w 116" name="T34"/>
              <a:gd fmla="*/ 2147483647 h 41" name="T35"/>
              <a:gd fmla="*/ 2147483647 w 116" name="T36"/>
              <a:gd fmla="*/ 2147483647 h 41" name="T37"/>
              <a:gd fmla="*/ 2147483647 w 116" name="T38"/>
              <a:gd fmla="*/ 2147483647 h 41" name="T39"/>
              <a:gd fmla="*/ 2147483647 w 116" name="T40"/>
              <a:gd fmla="*/ 2147483647 h 41" name="T41"/>
              <a:gd fmla="*/ 2147483647 w 116" name="T42"/>
              <a:gd fmla="*/ 2147483647 h 41" name="T43"/>
              <a:gd fmla="*/ 2147483647 w 116" name="T44"/>
              <a:gd fmla="*/ 2147483647 h 41" name="T45"/>
              <a:gd fmla="*/ 2147483647 w 116" name="T46"/>
              <a:gd fmla="*/ 2147483647 h 4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41" w="115">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accent1"/>
          </a:solidFill>
          <a:ln>
            <a:noFill/>
          </a:ln>
        </p:spPr>
        <p:txBody>
          <a:bodyPr/>
          <a:lstStyle/>
          <a:p>
            <a:endParaRPr altLang="en-US" lang="zh-CN"/>
          </a:p>
        </p:txBody>
      </p:sp>
      <p:sp>
        <p:nvSpPr>
          <p:cNvPr id="29" name="Freeform 550"/>
          <p:cNvSpPr>
            <a:spLocks noEditPoints="1"/>
          </p:cNvSpPr>
          <p:nvPr/>
        </p:nvSpPr>
        <p:spPr bwMode="auto">
          <a:xfrm>
            <a:off x="5638800" y="3462111"/>
            <a:ext cx="500063" cy="355600"/>
          </a:xfrm>
          <a:custGeom>
            <a:gdLst>
              <a:gd fmla="*/ 2147483647 w 87" name="T0"/>
              <a:gd fmla="*/ 2147483647 h 62" name="T1"/>
              <a:gd fmla="*/ 2147483647 w 87" name="T2"/>
              <a:gd fmla="*/ 2147483647 h 62" name="T3"/>
              <a:gd fmla="*/ 2147483647 w 87" name="T4"/>
              <a:gd fmla="*/ 2147483647 h 62" name="T5"/>
              <a:gd fmla="*/ 2147483647 w 87" name="T6"/>
              <a:gd fmla="*/ 0 h 62" name="T7"/>
              <a:gd fmla="*/ 2147483647 w 87" name="T8"/>
              <a:gd fmla="*/ 0 h 62" name="T9"/>
              <a:gd fmla="*/ 2147483647 w 87" name="T10"/>
              <a:gd fmla="*/ 2147483647 h 62" name="T11"/>
              <a:gd fmla="*/ 2147483647 w 87" name="T12"/>
              <a:gd fmla="*/ 2147483647 h 62" name="T13"/>
              <a:gd fmla="*/ 2147483647 w 87" name="T14"/>
              <a:gd fmla="*/ 2147483647 h 62" name="T15"/>
              <a:gd fmla="*/ 0 w 87" name="T16"/>
              <a:gd fmla="*/ 2147483647 h 62" name="T17"/>
              <a:gd fmla="*/ 0 w 87" name="T18"/>
              <a:gd fmla="*/ 2147483647 h 62" name="T19"/>
              <a:gd fmla="*/ 2147483647 w 87" name="T20"/>
              <a:gd fmla="*/ 2147483647 h 62" name="T21"/>
              <a:gd fmla="*/ 2147483647 w 87" name="T22"/>
              <a:gd fmla="*/ 2147483647 h 62" name="T23"/>
              <a:gd fmla="*/ 2147483647 w 87" name="T24"/>
              <a:gd fmla="*/ 2147483647 h 62" name="T25"/>
              <a:gd fmla="*/ 2147483647 w 87" name="T26"/>
              <a:gd fmla="*/ 2147483647 h 62" name="T27"/>
              <a:gd fmla="*/ 2147483647 w 87" name="T28"/>
              <a:gd fmla="*/ 2147483647 h 62" name="T29"/>
              <a:gd fmla="*/ 2147483647 w 87" name="T30"/>
              <a:gd fmla="*/ 2147483647 h 62" name="T31"/>
              <a:gd fmla="*/ 2147483647 w 87" name="T32"/>
              <a:gd fmla="*/ 2147483647 h 62" name="T33"/>
              <a:gd fmla="*/ 2147483647 w 87" name="T34"/>
              <a:gd fmla="*/ 2147483647 h 62" name="T35"/>
              <a:gd fmla="*/ 2147483647 w 87" name="T36"/>
              <a:gd fmla="*/ 2147483647 h 62" name="T37"/>
              <a:gd fmla="*/ 2147483647 w 87" name="T38"/>
              <a:gd fmla="*/ 2147483647 h 6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62" w="87">
                <a:moveTo>
                  <a:pt x="84" y="4"/>
                </a:moveTo>
                <a:cubicBezTo>
                  <a:pt x="55" y="4"/>
                  <a:pt x="55" y="4"/>
                  <a:pt x="55" y="4"/>
                </a:cubicBezTo>
                <a:cubicBezTo>
                  <a:pt x="55" y="1"/>
                  <a:pt x="55" y="1"/>
                  <a:pt x="55" y="1"/>
                </a:cubicBezTo>
                <a:cubicBezTo>
                  <a:pt x="55" y="0"/>
                  <a:pt x="54" y="0"/>
                  <a:pt x="53" y="0"/>
                </a:cubicBezTo>
                <a:cubicBezTo>
                  <a:pt x="34" y="0"/>
                  <a:pt x="34" y="0"/>
                  <a:pt x="34" y="0"/>
                </a:cubicBezTo>
                <a:cubicBezTo>
                  <a:pt x="33" y="0"/>
                  <a:pt x="32" y="0"/>
                  <a:pt x="32" y="1"/>
                </a:cubicBezTo>
                <a:cubicBezTo>
                  <a:pt x="32" y="4"/>
                  <a:pt x="32" y="4"/>
                  <a:pt x="32" y="4"/>
                </a:cubicBezTo>
                <a:cubicBezTo>
                  <a:pt x="3" y="4"/>
                  <a:pt x="3" y="4"/>
                  <a:pt x="3" y="4"/>
                </a:cubicBezTo>
                <a:cubicBezTo>
                  <a:pt x="1" y="4"/>
                  <a:pt x="0" y="6"/>
                  <a:pt x="0" y="7"/>
                </a:cubicBezTo>
                <a:cubicBezTo>
                  <a:pt x="0" y="59"/>
                  <a:pt x="0" y="59"/>
                  <a:pt x="0" y="59"/>
                </a:cubicBezTo>
                <a:cubicBezTo>
                  <a:pt x="0" y="61"/>
                  <a:pt x="1" y="62"/>
                  <a:pt x="3" y="62"/>
                </a:cubicBezTo>
                <a:cubicBezTo>
                  <a:pt x="84" y="62"/>
                  <a:pt x="84" y="62"/>
                  <a:pt x="84" y="62"/>
                </a:cubicBezTo>
                <a:cubicBezTo>
                  <a:pt x="85" y="62"/>
                  <a:pt x="87" y="61"/>
                  <a:pt x="87" y="59"/>
                </a:cubicBezTo>
                <a:cubicBezTo>
                  <a:pt x="87" y="7"/>
                  <a:pt x="87" y="7"/>
                  <a:pt x="87" y="7"/>
                </a:cubicBezTo>
                <a:cubicBezTo>
                  <a:pt x="87" y="6"/>
                  <a:pt x="85" y="4"/>
                  <a:pt x="84" y="4"/>
                </a:cubicBezTo>
                <a:close/>
                <a:moveTo>
                  <a:pt x="43" y="53"/>
                </a:moveTo>
                <a:cubicBezTo>
                  <a:pt x="32" y="53"/>
                  <a:pt x="24" y="44"/>
                  <a:pt x="24" y="33"/>
                </a:cubicBezTo>
                <a:cubicBezTo>
                  <a:pt x="24" y="22"/>
                  <a:pt x="32" y="13"/>
                  <a:pt x="43" y="13"/>
                </a:cubicBezTo>
                <a:cubicBezTo>
                  <a:pt x="54" y="13"/>
                  <a:pt x="63" y="22"/>
                  <a:pt x="63" y="33"/>
                </a:cubicBezTo>
                <a:cubicBezTo>
                  <a:pt x="63" y="44"/>
                  <a:pt x="54" y="53"/>
                  <a:pt x="43" y="53"/>
                </a:cubicBezTo>
                <a:close/>
              </a:path>
            </a:pathLst>
          </a:custGeom>
          <a:solidFill>
            <a:schemeClr val="accent1"/>
          </a:solidFill>
          <a:ln>
            <a:noFill/>
          </a:ln>
        </p:spPr>
        <p:txBody>
          <a:bodyPr/>
          <a:lstStyle/>
          <a:p>
            <a:endParaRPr altLang="en-US" lang="zh-CN"/>
          </a:p>
        </p:txBody>
      </p:sp>
      <p:sp>
        <p:nvSpPr>
          <p:cNvPr id="30" name="Freeform 551"/>
          <p:cNvSpPr>
            <a:spLocks noEditPoints="1"/>
          </p:cNvSpPr>
          <p:nvPr/>
        </p:nvSpPr>
        <p:spPr bwMode="auto">
          <a:xfrm>
            <a:off x="4654550" y="3433536"/>
            <a:ext cx="584200" cy="412750"/>
          </a:xfrm>
          <a:custGeom>
            <a:gdLst>
              <a:gd fmla="*/ 2147483647 w 102" name="T0"/>
              <a:gd fmla="*/ 2147483647 h 72" name="T1"/>
              <a:gd fmla="*/ 2147483647 w 102" name="T2"/>
              <a:gd fmla="*/ 2147483647 h 72" name="T3"/>
              <a:gd fmla="*/ 2147483647 w 102" name="T4"/>
              <a:gd fmla="*/ 2147483647 h 72" name="T5"/>
              <a:gd fmla="*/ 2147483647 w 102" name="T6"/>
              <a:gd fmla="*/ 2147483647 h 72" name="T7"/>
              <a:gd fmla="*/ 2147483647 w 102" name="T8"/>
              <a:gd fmla="*/ 2147483647 h 72" name="T9"/>
              <a:gd fmla="*/ 2147483647 w 102" name="T10"/>
              <a:gd fmla="*/ 2147483647 h 72" name="T11"/>
              <a:gd fmla="*/ 2147483647 w 102" name="T12"/>
              <a:gd fmla="*/ 2147483647 h 72" name="T13"/>
              <a:gd fmla="*/ 2147483647 w 102" name="T14"/>
              <a:gd fmla="*/ 2147483647 h 72" name="T15"/>
              <a:gd fmla="*/ 2147483647 w 102" name="T16"/>
              <a:gd fmla="*/ 2147483647 h 72" name="T17"/>
              <a:gd fmla="*/ 2147483647 w 102" name="T18"/>
              <a:gd fmla="*/ 2147483647 h 72" name="T19"/>
              <a:gd fmla="*/ 2147483647 w 102" name="T20"/>
              <a:gd fmla="*/ 2147483647 h 72" name="T21"/>
              <a:gd fmla="*/ 0 w 102" name="T22"/>
              <a:gd fmla="*/ 2147483647 h 72" name="T23"/>
              <a:gd fmla="*/ 2147483647 w 102" name="T24"/>
              <a:gd fmla="*/ 2147483647 h 72" name="T25"/>
              <a:gd fmla="*/ 2147483647 w 102" name="T26"/>
              <a:gd fmla="*/ 2147483647 h 72" name="T27"/>
              <a:gd fmla="*/ 2147483647 w 102" name="T28"/>
              <a:gd fmla="*/ 2147483647 h 72" name="T29"/>
              <a:gd fmla="*/ 2147483647 w 102" name="T30"/>
              <a:gd fmla="*/ 2147483647 h 72" name="T31"/>
              <a:gd fmla="*/ 2147483647 w 102" name="T32"/>
              <a:gd fmla="*/ 2147483647 h 72" name="T33"/>
              <a:gd fmla="*/ 2147483647 w 102" name="T34"/>
              <a:gd fmla="*/ 2147483647 h 72" name="T35"/>
              <a:gd fmla="*/ 2147483647 w 102" name="T36"/>
              <a:gd fmla="*/ 2147483647 h 72" name="T37"/>
              <a:gd fmla="*/ 2147483647 w 102" name="T38"/>
              <a:gd fmla="*/ 2147483647 h 72" name="T39"/>
              <a:gd fmla="*/ 2147483647 w 102" name="T40"/>
              <a:gd fmla="*/ 2147483647 h 72" name="T41"/>
              <a:gd fmla="*/ 2147483647 w 102" name="T42"/>
              <a:gd fmla="*/ 2147483647 h 72" name="T43"/>
              <a:gd fmla="*/ 2147483647 w 102" name="T44"/>
              <a:gd fmla="*/ 2147483647 h 72" name="T45"/>
              <a:gd fmla="*/ 2147483647 w 102" name="T46"/>
              <a:gd fmla="*/ 0 h 72" name="T47"/>
              <a:gd fmla="*/ 2147483647 w 102" name="T48"/>
              <a:gd fmla="*/ 2147483647 h 72" name="T49"/>
              <a:gd fmla="*/ 2147483647 w 102" name="T50"/>
              <a:gd fmla="*/ 2147483647 h 72" name="T51"/>
              <a:gd fmla="*/ 2147483647 w 102" name="T52"/>
              <a:gd fmla="*/ 2147483647 h 7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2" w="102">
                <a:moveTo>
                  <a:pt x="34" y="24"/>
                </a:moveTo>
                <a:cubicBezTo>
                  <a:pt x="34" y="18"/>
                  <a:pt x="30" y="14"/>
                  <a:pt x="24" y="14"/>
                </a:cubicBezTo>
                <a:cubicBezTo>
                  <a:pt x="19" y="14"/>
                  <a:pt x="14" y="18"/>
                  <a:pt x="14" y="24"/>
                </a:cubicBezTo>
                <a:cubicBezTo>
                  <a:pt x="14" y="30"/>
                  <a:pt x="19" y="35"/>
                  <a:pt x="24" y="35"/>
                </a:cubicBezTo>
                <a:cubicBezTo>
                  <a:pt x="30" y="35"/>
                  <a:pt x="34" y="30"/>
                  <a:pt x="34" y="24"/>
                </a:cubicBezTo>
                <a:close/>
                <a:moveTo>
                  <a:pt x="102" y="72"/>
                </a:moveTo>
                <a:cubicBezTo>
                  <a:pt x="102" y="51"/>
                  <a:pt x="91" y="35"/>
                  <a:pt x="78" y="35"/>
                </a:cubicBezTo>
                <a:cubicBezTo>
                  <a:pt x="75" y="35"/>
                  <a:pt x="73" y="35"/>
                  <a:pt x="70" y="36"/>
                </a:cubicBezTo>
                <a:cubicBezTo>
                  <a:pt x="66" y="27"/>
                  <a:pt x="59" y="21"/>
                  <a:pt x="51" y="21"/>
                </a:cubicBezTo>
                <a:cubicBezTo>
                  <a:pt x="43" y="21"/>
                  <a:pt x="36" y="27"/>
                  <a:pt x="32" y="36"/>
                </a:cubicBezTo>
                <a:cubicBezTo>
                  <a:pt x="29" y="35"/>
                  <a:pt x="27" y="35"/>
                  <a:pt x="24" y="35"/>
                </a:cubicBezTo>
                <a:cubicBezTo>
                  <a:pt x="11" y="35"/>
                  <a:pt x="0" y="51"/>
                  <a:pt x="0" y="72"/>
                </a:cubicBezTo>
                <a:cubicBezTo>
                  <a:pt x="48" y="72"/>
                  <a:pt x="48" y="72"/>
                  <a:pt x="48" y="72"/>
                </a:cubicBezTo>
                <a:cubicBezTo>
                  <a:pt x="48" y="67"/>
                  <a:pt x="47" y="63"/>
                  <a:pt x="46" y="58"/>
                </a:cubicBezTo>
                <a:cubicBezTo>
                  <a:pt x="56" y="58"/>
                  <a:pt x="56" y="58"/>
                  <a:pt x="56" y="58"/>
                </a:cubicBezTo>
                <a:cubicBezTo>
                  <a:pt x="55" y="63"/>
                  <a:pt x="54" y="67"/>
                  <a:pt x="54" y="72"/>
                </a:cubicBezTo>
                <a:lnTo>
                  <a:pt x="102" y="72"/>
                </a:lnTo>
                <a:close/>
                <a:moveTo>
                  <a:pt x="88" y="24"/>
                </a:moveTo>
                <a:cubicBezTo>
                  <a:pt x="88" y="18"/>
                  <a:pt x="83" y="14"/>
                  <a:pt x="78" y="14"/>
                </a:cubicBezTo>
                <a:cubicBezTo>
                  <a:pt x="72" y="14"/>
                  <a:pt x="68" y="18"/>
                  <a:pt x="68" y="24"/>
                </a:cubicBezTo>
                <a:cubicBezTo>
                  <a:pt x="68" y="30"/>
                  <a:pt x="72" y="35"/>
                  <a:pt x="78" y="35"/>
                </a:cubicBezTo>
                <a:cubicBezTo>
                  <a:pt x="83" y="35"/>
                  <a:pt x="88" y="30"/>
                  <a:pt x="88" y="24"/>
                </a:cubicBezTo>
                <a:close/>
                <a:moveTo>
                  <a:pt x="61" y="10"/>
                </a:moveTo>
                <a:cubicBezTo>
                  <a:pt x="61" y="5"/>
                  <a:pt x="56" y="0"/>
                  <a:pt x="51" y="0"/>
                </a:cubicBezTo>
                <a:cubicBezTo>
                  <a:pt x="45" y="0"/>
                  <a:pt x="41" y="5"/>
                  <a:pt x="41" y="10"/>
                </a:cubicBezTo>
                <a:cubicBezTo>
                  <a:pt x="41" y="16"/>
                  <a:pt x="45" y="21"/>
                  <a:pt x="51" y="21"/>
                </a:cubicBezTo>
                <a:cubicBezTo>
                  <a:pt x="56" y="21"/>
                  <a:pt x="61" y="16"/>
                  <a:pt x="61" y="10"/>
                </a:cubicBezTo>
                <a:close/>
              </a:path>
            </a:pathLst>
          </a:custGeom>
          <a:solidFill>
            <a:schemeClr val="accent1"/>
          </a:solidFill>
          <a:ln>
            <a:noFill/>
          </a:ln>
        </p:spPr>
        <p:txBody>
          <a:bodyPr/>
          <a:lstStyle/>
          <a:p>
            <a:endParaRPr altLang="en-US" lang="zh-CN"/>
          </a:p>
        </p:txBody>
      </p:sp>
      <p:sp>
        <p:nvSpPr>
          <p:cNvPr id="31" name="Freeform 552"/>
          <p:cNvSpPr>
            <a:spLocks noEditPoints="1"/>
          </p:cNvSpPr>
          <p:nvPr/>
        </p:nvSpPr>
        <p:spPr bwMode="auto">
          <a:xfrm>
            <a:off x="6538913" y="3444649"/>
            <a:ext cx="447675" cy="390525"/>
          </a:xfrm>
          <a:custGeom>
            <a:gdLst>
              <a:gd fmla="*/ 2147483647 w 78" name="T0"/>
              <a:gd fmla="*/ 2147483647 h 68" name="T1"/>
              <a:gd fmla="*/ 2147483647 w 78" name="T2"/>
              <a:gd fmla="*/ 0 h 68" name="T3"/>
              <a:gd fmla="*/ 0 w 78" name="T4"/>
              <a:gd fmla="*/ 2147483647 h 68" name="T5"/>
              <a:gd fmla="*/ 2147483647 w 78" name="T6"/>
              <a:gd fmla="*/ 2147483647 h 68" name="T7"/>
              <a:gd fmla="*/ 2147483647 w 78" name="T8"/>
              <a:gd fmla="*/ 2147483647 h 68" name="T9"/>
              <a:gd fmla="*/ 2147483647 w 78" name="T10"/>
              <a:gd fmla="*/ 2147483647 h 68" name="T11"/>
              <a:gd fmla="*/ 2147483647 w 78" name="T12"/>
              <a:gd fmla="*/ 2147483647 h 68" name="T13"/>
              <a:gd fmla="*/ 2147483647 w 78" name="T14"/>
              <a:gd fmla="*/ 2147483647 h 68" name="T15"/>
              <a:gd fmla="*/ 2147483647 w 78" name="T16"/>
              <a:gd fmla="*/ 2147483647 h 68" name="T17"/>
              <a:gd fmla="*/ 2147483647 w 78" name="T18"/>
              <a:gd fmla="*/ 2147483647 h 68" name="T19"/>
              <a:gd fmla="*/ 2147483647 w 78" name="T20"/>
              <a:gd fmla="*/ 2147483647 h 68" name="T21"/>
              <a:gd fmla="*/ 2147483647 w 78" name="T22"/>
              <a:gd fmla="*/ 2147483647 h 68" name="T23"/>
              <a:gd fmla="*/ 2147483647 w 78" name="T24"/>
              <a:gd fmla="*/ 2147483647 h 68" name="T25"/>
              <a:gd fmla="*/ 2147483647 w 78" name="T26"/>
              <a:gd fmla="*/ 2147483647 h 68" name="T27"/>
              <a:gd fmla="*/ 2147483647 w 78" name="T28"/>
              <a:gd fmla="*/ 2147483647 h 68" name="T29"/>
              <a:gd fmla="*/ 2147483647 w 78" name="T30"/>
              <a:gd fmla="*/ 2147483647 h 68" name="T31"/>
              <a:gd fmla="*/ 2147483647 w 78" name="T32"/>
              <a:gd fmla="*/ 2147483647 h 68" name="T33"/>
              <a:gd fmla="*/ 2147483647 w 78" name="T34"/>
              <a:gd fmla="*/ 2147483647 h 68" name="T35"/>
              <a:gd fmla="*/ 2147483647 w 78" name="T36"/>
              <a:gd fmla="*/ 2147483647 h 68" name="T37"/>
              <a:gd fmla="*/ 2147483647 w 78" name="T38"/>
              <a:gd fmla="*/ 2147483647 h 68" name="T39"/>
              <a:gd fmla="*/ 2147483647 w 78" name="T40"/>
              <a:gd fmla="*/ 2147483647 h 68" name="T41"/>
              <a:gd fmla="*/ 2147483647 w 78" name="T42"/>
              <a:gd fmla="*/ 2147483647 h 68" name="T43"/>
              <a:gd fmla="*/ 2147483647 w 78" name="T44"/>
              <a:gd fmla="*/ 2147483647 h 68" name="T45"/>
              <a:gd fmla="*/ 2147483647 w 78" name="T46"/>
              <a:gd fmla="*/ 2147483647 h 68" name="T47"/>
              <a:gd fmla="*/ 2147483647 w 78" name="T48"/>
              <a:gd fmla="*/ 2147483647 h 68" name="T49"/>
              <a:gd fmla="*/ 2147483647 w 78" name="T50"/>
              <a:gd fmla="*/ 2147483647 h 68" name="T51"/>
              <a:gd fmla="*/ 2147483647 w 78" name="T52"/>
              <a:gd fmla="*/ 2147483647 h 68" name="T53"/>
              <a:gd fmla="*/ 2147483647 w 78" name="T54"/>
              <a:gd fmla="*/ 2147483647 h 68" name="T55"/>
              <a:gd fmla="*/ 2147483647 w 78" name="T56"/>
              <a:gd fmla="*/ 2147483647 h 68" name="T57"/>
              <a:gd fmla="*/ 2147483647 w 78" name="T58"/>
              <a:gd fmla="*/ 2147483647 h 68" name="T59"/>
              <a:gd fmla="*/ 2147483647 w 78" name="T60"/>
              <a:gd fmla="*/ 2147483647 h 68" name="T61"/>
              <a:gd fmla="*/ 2147483647 w 78" name="T62"/>
              <a:gd fmla="*/ 2147483647 h 68" name="T63"/>
              <a:gd fmla="*/ 2147483647 w 78" name="T64"/>
              <a:gd fmla="*/ 2147483647 h 68" name="T65"/>
              <a:gd fmla="*/ 2147483647 w 78" name="T66"/>
              <a:gd fmla="*/ 2147483647 h 68" name="T67"/>
              <a:gd fmla="*/ 2147483647 w 78" name="T68"/>
              <a:gd fmla="*/ 2147483647 h 68" name="T69"/>
              <a:gd fmla="*/ 2147483647 w 78" name="T70"/>
              <a:gd fmla="*/ 2147483647 h 68"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8" w="78">
                <a:moveTo>
                  <a:pt x="78" y="28"/>
                </a:moveTo>
                <a:cubicBezTo>
                  <a:pt x="78" y="13"/>
                  <a:pt x="60" y="0"/>
                  <a:pt x="39" y="0"/>
                </a:cubicBezTo>
                <a:cubicBezTo>
                  <a:pt x="17" y="0"/>
                  <a:pt x="0" y="13"/>
                  <a:pt x="0" y="28"/>
                </a:cubicBezTo>
                <a:cubicBezTo>
                  <a:pt x="0" y="43"/>
                  <a:pt x="17" y="56"/>
                  <a:pt x="39" y="56"/>
                </a:cubicBezTo>
                <a:cubicBezTo>
                  <a:pt x="42" y="56"/>
                  <a:pt x="45" y="55"/>
                  <a:pt x="49" y="55"/>
                </a:cubicBezTo>
                <a:cubicBezTo>
                  <a:pt x="54" y="60"/>
                  <a:pt x="61" y="66"/>
                  <a:pt x="72" y="68"/>
                </a:cubicBezTo>
                <a:cubicBezTo>
                  <a:pt x="67" y="63"/>
                  <a:pt x="65" y="56"/>
                  <a:pt x="64" y="49"/>
                </a:cubicBezTo>
                <a:cubicBezTo>
                  <a:pt x="72" y="44"/>
                  <a:pt x="78" y="37"/>
                  <a:pt x="78" y="28"/>
                </a:cubicBezTo>
                <a:close/>
                <a:moveTo>
                  <a:pt x="14" y="13"/>
                </a:moveTo>
                <a:cubicBezTo>
                  <a:pt x="63" y="13"/>
                  <a:pt x="63" y="13"/>
                  <a:pt x="63" y="13"/>
                </a:cubicBezTo>
                <a:cubicBezTo>
                  <a:pt x="64" y="13"/>
                  <a:pt x="65" y="14"/>
                  <a:pt x="65" y="15"/>
                </a:cubicBezTo>
                <a:cubicBezTo>
                  <a:pt x="65" y="16"/>
                  <a:pt x="64" y="17"/>
                  <a:pt x="63" y="17"/>
                </a:cubicBezTo>
                <a:cubicBezTo>
                  <a:pt x="14" y="17"/>
                  <a:pt x="14" y="17"/>
                  <a:pt x="14" y="17"/>
                </a:cubicBezTo>
                <a:cubicBezTo>
                  <a:pt x="13" y="17"/>
                  <a:pt x="12" y="16"/>
                  <a:pt x="12" y="15"/>
                </a:cubicBezTo>
                <a:cubicBezTo>
                  <a:pt x="12" y="14"/>
                  <a:pt x="13" y="13"/>
                  <a:pt x="14" y="13"/>
                </a:cubicBezTo>
                <a:close/>
                <a:moveTo>
                  <a:pt x="14" y="21"/>
                </a:moveTo>
                <a:cubicBezTo>
                  <a:pt x="63" y="21"/>
                  <a:pt x="63" y="21"/>
                  <a:pt x="63" y="21"/>
                </a:cubicBezTo>
                <a:cubicBezTo>
                  <a:pt x="64" y="21"/>
                  <a:pt x="65" y="22"/>
                  <a:pt x="65" y="23"/>
                </a:cubicBezTo>
                <a:cubicBezTo>
                  <a:pt x="65" y="24"/>
                  <a:pt x="64" y="24"/>
                  <a:pt x="63" y="24"/>
                </a:cubicBezTo>
                <a:cubicBezTo>
                  <a:pt x="14" y="24"/>
                  <a:pt x="14" y="24"/>
                  <a:pt x="14" y="24"/>
                </a:cubicBezTo>
                <a:cubicBezTo>
                  <a:pt x="13" y="24"/>
                  <a:pt x="12" y="24"/>
                  <a:pt x="12" y="23"/>
                </a:cubicBezTo>
                <a:cubicBezTo>
                  <a:pt x="12" y="22"/>
                  <a:pt x="13" y="21"/>
                  <a:pt x="14" y="21"/>
                </a:cubicBezTo>
                <a:close/>
                <a:moveTo>
                  <a:pt x="14" y="28"/>
                </a:moveTo>
                <a:cubicBezTo>
                  <a:pt x="63" y="28"/>
                  <a:pt x="63" y="28"/>
                  <a:pt x="63" y="28"/>
                </a:cubicBezTo>
                <a:cubicBezTo>
                  <a:pt x="64" y="28"/>
                  <a:pt x="65" y="29"/>
                  <a:pt x="65" y="30"/>
                </a:cubicBezTo>
                <a:cubicBezTo>
                  <a:pt x="65" y="31"/>
                  <a:pt x="64" y="32"/>
                  <a:pt x="63" y="32"/>
                </a:cubicBezTo>
                <a:cubicBezTo>
                  <a:pt x="14" y="32"/>
                  <a:pt x="14" y="32"/>
                  <a:pt x="14" y="32"/>
                </a:cubicBezTo>
                <a:cubicBezTo>
                  <a:pt x="13" y="32"/>
                  <a:pt x="12" y="31"/>
                  <a:pt x="12" y="30"/>
                </a:cubicBezTo>
                <a:cubicBezTo>
                  <a:pt x="12" y="29"/>
                  <a:pt x="13" y="28"/>
                  <a:pt x="14" y="28"/>
                </a:cubicBezTo>
                <a:close/>
                <a:moveTo>
                  <a:pt x="14" y="40"/>
                </a:moveTo>
                <a:cubicBezTo>
                  <a:pt x="13" y="40"/>
                  <a:pt x="12" y="39"/>
                  <a:pt x="12" y="38"/>
                </a:cubicBezTo>
                <a:cubicBezTo>
                  <a:pt x="12" y="37"/>
                  <a:pt x="13" y="36"/>
                  <a:pt x="14" y="36"/>
                </a:cubicBezTo>
                <a:cubicBezTo>
                  <a:pt x="63" y="36"/>
                  <a:pt x="63" y="36"/>
                  <a:pt x="63" y="36"/>
                </a:cubicBezTo>
                <a:cubicBezTo>
                  <a:pt x="64" y="36"/>
                  <a:pt x="65" y="37"/>
                  <a:pt x="65" y="38"/>
                </a:cubicBezTo>
                <a:cubicBezTo>
                  <a:pt x="65" y="39"/>
                  <a:pt x="64" y="40"/>
                  <a:pt x="63" y="40"/>
                </a:cubicBezTo>
                <a:lnTo>
                  <a:pt x="14" y="40"/>
                </a:lnTo>
                <a:close/>
              </a:path>
            </a:pathLst>
          </a:custGeom>
          <a:solidFill>
            <a:schemeClr val="accent1"/>
          </a:solidFill>
          <a:ln>
            <a:noFill/>
          </a:ln>
        </p:spPr>
        <p:txBody>
          <a:bodyPr/>
          <a:lstStyle/>
          <a:p>
            <a:endParaRPr altLang="en-US" lang="zh-CN"/>
          </a:p>
        </p:txBody>
      </p:sp>
      <p:sp>
        <p:nvSpPr>
          <p:cNvPr id="32" name="Freeform 553"/>
          <p:cNvSpPr>
            <a:spLocks noEditPoints="1"/>
          </p:cNvSpPr>
          <p:nvPr/>
        </p:nvSpPr>
        <p:spPr bwMode="auto">
          <a:xfrm>
            <a:off x="7386638" y="3395436"/>
            <a:ext cx="522287" cy="488950"/>
          </a:xfrm>
          <a:custGeom>
            <a:gdLst>
              <a:gd fmla="*/ 2147483647 w 91" name="T0"/>
              <a:gd fmla="*/ 0 h 85" name="T1"/>
              <a:gd fmla="*/ 0 w 91" name="T2"/>
              <a:gd fmla="*/ 2147483647 h 85" name="T3"/>
              <a:gd fmla="*/ 2147483647 w 91" name="T4"/>
              <a:gd fmla="*/ 2147483647 h 85" name="T5"/>
              <a:gd fmla="*/ 2147483647 w 91" name="T6"/>
              <a:gd fmla="*/ 2147483647 h 85" name="T7"/>
              <a:gd fmla="*/ 2147483647 w 91" name="T8"/>
              <a:gd fmla="*/ 2147483647 h 85" name="T9"/>
              <a:gd fmla="*/ 2147483647 w 91" name="T10"/>
              <a:gd fmla="*/ 2147483647 h 85" name="T11"/>
              <a:gd fmla="*/ 2147483647 w 91" name="T12"/>
              <a:gd fmla="*/ 2147483647 h 85" name="T13"/>
              <a:gd fmla="*/ 2147483647 w 91" name="T14"/>
              <a:gd fmla="*/ 2147483647 h 85" name="T15"/>
              <a:gd fmla="*/ 2147483647 w 91" name="T16"/>
              <a:gd fmla="*/ 2147483647 h 85" name="T17"/>
              <a:gd fmla="*/ 2147483647 w 91" name="T18"/>
              <a:gd fmla="*/ 2147483647 h 85" name="T19"/>
              <a:gd fmla="*/ 2147483647 w 91" name="T20"/>
              <a:gd fmla="*/ 2147483647 h 85" name="T21"/>
              <a:gd fmla="*/ 2147483647 w 91" name="T22"/>
              <a:gd fmla="*/ 2147483647 h 85" name="T23"/>
              <a:gd fmla="*/ 2147483647 w 91" name="T24"/>
              <a:gd fmla="*/ 2147483647 h 85" name="T25"/>
              <a:gd fmla="*/ 2147483647 w 91" name="T26"/>
              <a:gd fmla="*/ 2147483647 h 85" name="T27"/>
              <a:gd fmla="*/ 2147483647 w 91" name="T28"/>
              <a:gd fmla="*/ 2147483647 h 85" name="T29"/>
              <a:gd fmla="*/ 2147483647 w 91" name="T30"/>
              <a:gd fmla="*/ 2147483647 h 85" name="T31"/>
              <a:gd fmla="*/ 2147483647 w 91" name="T32"/>
              <a:gd fmla="*/ 2147483647 h 85" name="T33"/>
              <a:gd fmla="*/ 2147483647 w 91" name="T34"/>
              <a:gd fmla="*/ 2147483647 h 85" name="T35"/>
              <a:gd fmla="*/ 2147483647 w 91" name="T36"/>
              <a:gd fmla="*/ 2147483647 h 85" name="T37"/>
              <a:gd fmla="*/ 2147483647 w 91" name="T38"/>
              <a:gd fmla="*/ 2147483647 h 85" name="T39"/>
              <a:gd fmla="*/ 2147483647 w 91" name="T40"/>
              <a:gd fmla="*/ 2147483647 h 85" name="T41"/>
              <a:gd fmla="*/ 2147483647 w 91" name="T42"/>
              <a:gd fmla="*/ 2147483647 h 85" name="T43"/>
              <a:gd fmla="*/ 2147483647 w 91" name="T44"/>
              <a:gd fmla="*/ 2147483647 h 85" name="T45"/>
              <a:gd fmla="*/ 2147483647 w 91" name="T46"/>
              <a:gd fmla="*/ 2147483647 h 85" name="T47"/>
              <a:gd fmla="*/ 2147483647 w 91" name="T48"/>
              <a:gd fmla="*/ 2147483647 h 85" name="T49"/>
              <a:gd fmla="*/ 2147483647 w 91" name="T50"/>
              <a:gd fmla="*/ 2147483647 h 85" name="T51"/>
              <a:gd fmla="*/ 2147483647 w 91" name="T52"/>
              <a:gd fmla="*/ 2147483647 h 85" name="T53"/>
              <a:gd fmla="*/ 2147483647 w 91" name="T54"/>
              <a:gd fmla="*/ 2147483647 h 85" name="T55"/>
              <a:gd fmla="*/ 2147483647 w 91" name="T56"/>
              <a:gd fmla="*/ 2147483647 h 85" name="T57"/>
              <a:gd fmla="*/ 2147483647 w 91" name="T58"/>
              <a:gd fmla="*/ 2147483647 h 85" name="T59"/>
              <a:gd fmla="*/ 2147483647 w 91" name="T60"/>
              <a:gd fmla="*/ 2147483647 h 85" name="T61"/>
              <a:gd fmla="*/ 2147483647 w 91" name="T62"/>
              <a:gd fmla="*/ 2147483647 h 85" name="T63"/>
              <a:gd fmla="*/ 2147483647 w 91" name="T64"/>
              <a:gd fmla="*/ 2147483647 h 85" name="T65"/>
              <a:gd fmla="*/ 2147483647 w 91" name="T66"/>
              <a:gd fmla="*/ 2147483647 h 85" name="T67"/>
              <a:gd fmla="*/ 2147483647 w 91" name="T68"/>
              <a:gd fmla="*/ 2147483647 h 85" name="T69"/>
              <a:gd fmla="*/ 2147483647 w 91" name="T70"/>
              <a:gd fmla="*/ 2147483647 h 85" name="T71"/>
              <a:gd fmla="*/ 2147483647 w 91" name="T72"/>
              <a:gd fmla="*/ 2147483647 h 85" name="T73"/>
              <a:gd fmla="*/ 2147483647 w 91" name="T74"/>
              <a:gd fmla="*/ 2147483647 h 85" name="T75"/>
              <a:gd fmla="*/ 2147483647 w 91" name="T76"/>
              <a:gd fmla="*/ 2147483647 h 85" name="T77"/>
              <a:gd fmla="*/ 2147483647 w 91" name="T78"/>
              <a:gd fmla="*/ 2147483647 h 85" name="T79"/>
              <a:gd fmla="*/ 2147483647 w 91" name="T80"/>
              <a:gd fmla="*/ 2147483647 h 85" name="T81"/>
              <a:gd fmla="*/ 2147483647 w 91" name="T82"/>
              <a:gd fmla="*/ 2147483647 h 85" name="T83"/>
              <a:gd fmla="*/ 2147483647 w 91" name="T84"/>
              <a:gd fmla="*/ 2147483647 h 85" name="T85"/>
              <a:gd fmla="*/ 2147483647 w 91" name="T86"/>
              <a:gd fmla="*/ 2147483647 h 85" name="T87"/>
              <a:gd fmla="*/ 2147483647 w 91" name="T88"/>
              <a:gd fmla="*/ 2147483647 h 85" name="T89"/>
              <a:gd fmla="*/ 2147483647 w 91" name="T90"/>
              <a:gd fmla="*/ 2147483647 h 85" name="T91"/>
              <a:gd fmla="*/ 2147483647 w 91" name="T92"/>
              <a:gd fmla="*/ 2147483647 h 85" name="T93"/>
              <a:gd fmla="*/ 2147483647 w 91" name="T94"/>
              <a:gd fmla="*/ 2147483647 h 85" name="T95"/>
              <a:gd fmla="*/ 2147483647 w 91" name="T96"/>
              <a:gd fmla="*/ 2147483647 h 85"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85" w="91">
                <a:moveTo>
                  <a:pt x="91" y="13"/>
                </a:moveTo>
                <a:cubicBezTo>
                  <a:pt x="91" y="2"/>
                  <a:pt x="91" y="2"/>
                  <a:pt x="91" y="2"/>
                </a:cubicBezTo>
                <a:cubicBezTo>
                  <a:pt x="91" y="1"/>
                  <a:pt x="90" y="0"/>
                  <a:pt x="89" y="0"/>
                </a:cubicBezTo>
                <a:cubicBezTo>
                  <a:pt x="1" y="0"/>
                  <a:pt x="1" y="0"/>
                  <a:pt x="1" y="0"/>
                </a:cubicBezTo>
                <a:cubicBezTo>
                  <a:pt x="1" y="0"/>
                  <a:pt x="0" y="1"/>
                  <a:pt x="0" y="2"/>
                </a:cubicBezTo>
                <a:cubicBezTo>
                  <a:pt x="0" y="13"/>
                  <a:pt x="0" y="13"/>
                  <a:pt x="0" y="13"/>
                </a:cubicBezTo>
                <a:cubicBezTo>
                  <a:pt x="0" y="13"/>
                  <a:pt x="0" y="13"/>
                  <a:pt x="0" y="13"/>
                </a:cubicBezTo>
                <a:cubicBezTo>
                  <a:pt x="2" y="18"/>
                  <a:pt x="2" y="18"/>
                  <a:pt x="2" y="18"/>
                </a:cubicBezTo>
                <a:cubicBezTo>
                  <a:pt x="2" y="20"/>
                  <a:pt x="2" y="20"/>
                  <a:pt x="2" y="20"/>
                </a:cubicBezTo>
                <a:cubicBezTo>
                  <a:pt x="8" y="38"/>
                  <a:pt x="8" y="38"/>
                  <a:pt x="8" y="38"/>
                </a:cubicBezTo>
                <a:cubicBezTo>
                  <a:pt x="8" y="38"/>
                  <a:pt x="8" y="38"/>
                  <a:pt x="8" y="38"/>
                </a:cubicBezTo>
                <a:cubicBezTo>
                  <a:pt x="9" y="43"/>
                  <a:pt x="9" y="43"/>
                  <a:pt x="9" y="43"/>
                </a:cubicBezTo>
                <a:cubicBezTo>
                  <a:pt x="18" y="73"/>
                  <a:pt x="18" y="73"/>
                  <a:pt x="18" y="73"/>
                </a:cubicBezTo>
                <a:cubicBezTo>
                  <a:pt x="18" y="84"/>
                  <a:pt x="18" y="84"/>
                  <a:pt x="18" y="84"/>
                </a:cubicBezTo>
                <a:cubicBezTo>
                  <a:pt x="18" y="85"/>
                  <a:pt x="19" y="85"/>
                  <a:pt x="20" y="85"/>
                </a:cubicBezTo>
                <a:cubicBezTo>
                  <a:pt x="71" y="85"/>
                  <a:pt x="71" y="85"/>
                  <a:pt x="71" y="85"/>
                </a:cubicBezTo>
                <a:cubicBezTo>
                  <a:pt x="72" y="85"/>
                  <a:pt x="72" y="85"/>
                  <a:pt x="72" y="84"/>
                </a:cubicBezTo>
                <a:cubicBezTo>
                  <a:pt x="72" y="73"/>
                  <a:pt x="72" y="73"/>
                  <a:pt x="72" y="73"/>
                </a:cubicBezTo>
                <a:cubicBezTo>
                  <a:pt x="76" y="62"/>
                  <a:pt x="76" y="62"/>
                  <a:pt x="76" y="62"/>
                </a:cubicBezTo>
                <a:cubicBezTo>
                  <a:pt x="76" y="62"/>
                  <a:pt x="76" y="62"/>
                  <a:pt x="76" y="62"/>
                </a:cubicBezTo>
                <a:cubicBezTo>
                  <a:pt x="77" y="58"/>
                  <a:pt x="77" y="58"/>
                  <a:pt x="77" y="58"/>
                </a:cubicBezTo>
                <a:cubicBezTo>
                  <a:pt x="77" y="58"/>
                  <a:pt x="77" y="58"/>
                  <a:pt x="77" y="58"/>
                </a:cubicBezTo>
                <a:cubicBezTo>
                  <a:pt x="82" y="41"/>
                  <a:pt x="82" y="41"/>
                  <a:pt x="82" y="41"/>
                </a:cubicBezTo>
                <a:cubicBezTo>
                  <a:pt x="82" y="41"/>
                  <a:pt x="82" y="41"/>
                  <a:pt x="82" y="41"/>
                </a:cubicBezTo>
                <a:cubicBezTo>
                  <a:pt x="83" y="37"/>
                  <a:pt x="83" y="37"/>
                  <a:pt x="83" y="37"/>
                </a:cubicBezTo>
                <a:cubicBezTo>
                  <a:pt x="88" y="21"/>
                  <a:pt x="88" y="21"/>
                  <a:pt x="88" y="21"/>
                </a:cubicBezTo>
                <a:cubicBezTo>
                  <a:pt x="88" y="21"/>
                  <a:pt x="88" y="21"/>
                  <a:pt x="88" y="21"/>
                </a:cubicBezTo>
                <a:cubicBezTo>
                  <a:pt x="90" y="17"/>
                  <a:pt x="90" y="17"/>
                  <a:pt x="90" y="17"/>
                </a:cubicBezTo>
                <a:cubicBezTo>
                  <a:pt x="90" y="17"/>
                  <a:pt x="90" y="17"/>
                  <a:pt x="90" y="17"/>
                </a:cubicBezTo>
                <a:cubicBezTo>
                  <a:pt x="91" y="13"/>
                  <a:pt x="91" y="13"/>
                  <a:pt x="91" y="13"/>
                </a:cubicBezTo>
                <a:cubicBezTo>
                  <a:pt x="91" y="13"/>
                  <a:pt x="91" y="13"/>
                  <a:pt x="91" y="13"/>
                </a:cubicBezTo>
                <a:close/>
                <a:moveTo>
                  <a:pt x="27" y="24"/>
                </a:moveTo>
                <a:cubicBezTo>
                  <a:pt x="32" y="41"/>
                  <a:pt x="32" y="41"/>
                  <a:pt x="32" y="41"/>
                </a:cubicBezTo>
                <a:cubicBezTo>
                  <a:pt x="27" y="57"/>
                  <a:pt x="27" y="57"/>
                  <a:pt x="27" y="57"/>
                </a:cubicBezTo>
                <a:cubicBezTo>
                  <a:pt x="22" y="41"/>
                  <a:pt x="22" y="41"/>
                  <a:pt x="22" y="41"/>
                </a:cubicBezTo>
                <a:lnTo>
                  <a:pt x="27" y="24"/>
                </a:lnTo>
                <a:close/>
                <a:moveTo>
                  <a:pt x="21" y="36"/>
                </a:moveTo>
                <a:cubicBezTo>
                  <a:pt x="16" y="20"/>
                  <a:pt x="16" y="20"/>
                  <a:pt x="16" y="20"/>
                </a:cubicBezTo>
                <a:cubicBezTo>
                  <a:pt x="17" y="16"/>
                  <a:pt x="17" y="16"/>
                  <a:pt x="17" y="16"/>
                </a:cubicBezTo>
                <a:cubicBezTo>
                  <a:pt x="25" y="16"/>
                  <a:pt x="25" y="16"/>
                  <a:pt x="25" y="16"/>
                </a:cubicBezTo>
                <a:cubicBezTo>
                  <a:pt x="26" y="20"/>
                  <a:pt x="26" y="20"/>
                  <a:pt x="26" y="20"/>
                </a:cubicBezTo>
                <a:lnTo>
                  <a:pt x="21" y="36"/>
                </a:lnTo>
                <a:close/>
                <a:moveTo>
                  <a:pt x="39" y="65"/>
                </a:moveTo>
                <a:cubicBezTo>
                  <a:pt x="41" y="70"/>
                  <a:pt x="41" y="70"/>
                  <a:pt x="41" y="70"/>
                </a:cubicBezTo>
                <a:cubicBezTo>
                  <a:pt x="38" y="70"/>
                  <a:pt x="38" y="70"/>
                  <a:pt x="38" y="70"/>
                </a:cubicBezTo>
                <a:lnTo>
                  <a:pt x="39" y="65"/>
                </a:lnTo>
                <a:close/>
                <a:moveTo>
                  <a:pt x="36" y="70"/>
                </a:moveTo>
                <a:cubicBezTo>
                  <a:pt x="31" y="70"/>
                  <a:pt x="31" y="70"/>
                  <a:pt x="31" y="70"/>
                </a:cubicBezTo>
                <a:cubicBezTo>
                  <a:pt x="28" y="61"/>
                  <a:pt x="28" y="61"/>
                  <a:pt x="28" y="61"/>
                </a:cubicBezTo>
                <a:cubicBezTo>
                  <a:pt x="33" y="45"/>
                  <a:pt x="33" y="45"/>
                  <a:pt x="33" y="45"/>
                </a:cubicBezTo>
                <a:cubicBezTo>
                  <a:pt x="38" y="61"/>
                  <a:pt x="38" y="61"/>
                  <a:pt x="38" y="61"/>
                </a:cubicBezTo>
                <a:lnTo>
                  <a:pt x="36" y="70"/>
                </a:lnTo>
                <a:close/>
                <a:moveTo>
                  <a:pt x="41" y="61"/>
                </a:moveTo>
                <a:cubicBezTo>
                  <a:pt x="46" y="45"/>
                  <a:pt x="46" y="45"/>
                  <a:pt x="46" y="45"/>
                </a:cubicBezTo>
                <a:cubicBezTo>
                  <a:pt x="51" y="61"/>
                  <a:pt x="51" y="61"/>
                  <a:pt x="51" y="61"/>
                </a:cubicBezTo>
                <a:cubicBezTo>
                  <a:pt x="48" y="70"/>
                  <a:pt x="48" y="70"/>
                  <a:pt x="48" y="70"/>
                </a:cubicBezTo>
                <a:cubicBezTo>
                  <a:pt x="43" y="70"/>
                  <a:pt x="43" y="70"/>
                  <a:pt x="43" y="70"/>
                </a:cubicBezTo>
                <a:lnTo>
                  <a:pt x="41" y="61"/>
                </a:lnTo>
                <a:close/>
                <a:moveTo>
                  <a:pt x="52" y="65"/>
                </a:moveTo>
                <a:cubicBezTo>
                  <a:pt x="53" y="70"/>
                  <a:pt x="53" y="70"/>
                  <a:pt x="53" y="70"/>
                </a:cubicBezTo>
                <a:cubicBezTo>
                  <a:pt x="51" y="70"/>
                  <a:pt x="51" y="70"/>
                  <a:pt x="51" y="70"/>
                </a:cubicBezTo>
                <a:lnTo>
                  <a:pt x="52" y="65"/>
                </a:lnTo>
                <a:close/>
                <a:moveTo>
                  <a:pt x="53" y="61"/>
                </a:moveTo>
                <a:cubicBezTo>
                  <a:pt x="58" y="45"/>
                  <a:pt x="58" y="45"/>
                  <a:pt x="58" y="45"/>
                </a:cubicBezTo>
                <a:cubicBezTo>
                  <a:pt x="63" y="61"/>
                  <a:pt x="63" y="61"/>
                  <a:pt x="63" y="61"/>
                </a:cubicBezTo>
                <a:cubicBezTo>
                  <a:pt x="61" y="70"/>
                  <a:pt x="61" y="70"/>
                  <a:pt x="61" y="70"/>
                </a:cubicBezTo>
                <a:cubicBezTo>
                  <a:pt x="56" y="70"/>
                  <a:pt x="56" y="70"/>
                  <a:pt x="56" y="70"/>
                </a:cubicBezTo>
                <a:lnTo>
                  <a:pt x="53" y="61"/>
                </a:lnTo>
                <a:close/>
                <a:moveTo>
                  <a:pt x="53" y="20"/>
                </a:moveTo>
                <a:cubicBezTo>
                  <a:pt x="54" y="16"/>
                  <a:pt x="54" y="16"/>
                  <a:pt x="54" y="16"/>
                </a:cubicBezTo>
                <a:cubicBezTo>
                  <a:pt x="62" y="16"/>
                  <a:pt x="62" y="16"/>
                  <a:pt x="62" y="16"/>
                </a:cubicBezTo>
                <a:cubicBezTo>
                  <a:pt x="63" y="20"/>
                  <a:pt x="63" y="20"/>
                  <a:pt x="63" y="20"/>
                </a:cubicBezTo>
                <a:cubicBezTo>
                  <a:pt x="58" y="36"/>
                  <a:pt x="58" y="36"/>
                  <a:pt x="58" y="36"/>
                </a:cubicBezTo>
                <a:lnTo>
                  <a:pt x="53" y="20"/>
                </a:lnTo>
                <a:close/>
                <a:moveTo>
                  <a:pt x="57" y="41"/>
                </a:moveTo>
                <a:cubicBezTo>
                  <a:pt x="52" y="57"/>
                  <a:pt x="52" y="57"/>
                  <a:pt x="52" y="57"/>
                </a:cubicBezTo>
                <a:cubicBezTo>
                  <a:pt x="47" y="41"/>
                  <a:pt x="47" y="41"/>
                  <a:pt x="47" y="41"/>
                </a:cubicBezTo>
                <a:cubicBezTo>
                  <a:pt x="52" y="24"/>
                  <a:pt x="52" y="24"/>
                  <a:pt x="52" y="24"/>
                </a:cubicBezTo>
                <a:lnTo>
                  <a:pt x="57" y="41"/>
                </a:lnTo>
                <a:close/>
                <a:moveTo>
                  <a:pt x="46" y="36"/>
                </a:moveTo>
                <a:cubicBezTo>
                  <a:pt x="41" y="20"/>
                  <a:pt x="41" y="20"/>
                  <a:pt x="41" y="20"/>
                </a:cubicBezTo>
                <a:cubicBezTo>
                  <a:pt x="42" y="16"/>
                  <a:pt x="42" y="16"/>
                  <a:pt x="42" y="16"/>
                </a:cubicBezTo>
                <a:cubicBezTo>
                  <a:pt x="49" y="16"/>
                  <a:pt x="49" y="16"/>
                  <a:pt x="49" y="16"/>
                </a:cubicBezTo>
                <a:cubicBezTo>
                  <a:pt x="51" y="20"/>
                  <a:pt x="51" y="20"/>
                  <a:pt x="51" y="20"/>
                </a:cubicBezTo>
                <a:lnTo>
                  <a:pt x="46" y="36"/>
                </a:lnTo>
                <a:close/>
                <a:moveTo>
                  <a:pt x="44" y="41"/>
                </a:moveTo>
                <a:cubicBezTo>
                  <a:pt x="39" y="57"/>
                  <a:pt x="39" y="57"/>
                  <a:pt x="39" y="57"/>
                </a:cubicBezTo>
                <a:cubicBezTo>
                  <a:pt x="35" y="41"/>
                  <a:pt x="35" y="41"/>
                  <a:pt x="35" y="41"/>
                </a:cubicBezTo>
                <a:cubicBezTo>
                  <a:pt x="39" y="24"/>
                  <a:pt x="39" y="24"/>
                  <a:pt x="39" y="24"/>
                </a:cubicBezTo>
                <a:lnTo>
                  <a:pt x="44" y="41"/>
                </a:lnTo>
                <a:close/>
                <a:moveTo>
                  <a:pt x="33" y="36"/>
                </a:moveTo>
                <a:cubicBezTo>
                  <a:pt x="28" y="20"/>
                  <a:pt x="28" y="20"/>
                  <a:pt x="28" y="20"/>
                </a:cubicBezTo>
                <a:cubicBezTo>
                  <a:pt x="30" y="16"/>
                  <a:pt x="30" y="16"/>
                  <a:pt x="30" y="16"/>
                </a:cubicBezTo>
                <a:cubicBezTo>
                  <a:pt x="37" y="16"/>
                  <a:pt x="37" y="16"/>
                  <a:pt x="37" y="16"/>
                </a:cubicBezTo>
                <a:cubicBezTo>
                  <a:pt x="38" y="20"/>
                  <a:pt x="38" y="20"/>
                  <a:pt x="38" y="20"/>
                </a:cubicBezTo>
                <a:lnTo>
                  <a:pt x="33" y="36"/>
                </a:lnTo>
                <a:close/>
                <a:moveTo>
                  <a:pt x="28" y="70"/>
                </a:moveTo>
                <a:cubicBezTo>
                  <a:pt x="26" y="70"/>
                  <a:pt x="26" y="70"/>
                  <a:pt x="26" y="70"/>
                </a:cubicBezTo>
                <a:cubicBezTo>
                  <a:pt x="27" y="65"/>
                  <a:pt x="27" y="65"/>
                  <a:pt x="27" y="65"/>
                </a:cubicBezTo>
                <a:lnTo>
                  <a:pt x="28" y="70"/>
                </a:lnTo>
                <a:close/>
                <a:moveTo>
                  <a:pt x="63" y="70"/>
                </a:moveTo>
                <a:cubicBezTo>
                  <a:pt x="64" y="65"/>
                  <a:pt x="64" y="65"/>
                  <a:pt x="64" y="65"/>
                </a:cubicBezTo>
                <a:cubicBezTo>
                  <a:pt x="66" y="70"/>
                  <a:pt x="66" y="70"/>
                  <a:pt x="66" y="70"/>
                </a:cubicBezTo>
                <a:lnTo>
                  <a:pt x="63" y="70"/>
                </a:lnTo>
                <a:close/>
                <a:moveTo>
                  <a:pt x="59" y="41"/>
                </a:moveTo>
                <a:cubicBezTo>
                  <a:pt x="64" y="24"/>
                  <a:pt x="64" y="24"/>
                  <a:pt x="64" y="24"/>
                </a:cubicBezTo>
                <a:cubicBezTo>
                  <a:pt x="69" y="41"/>
                  <a:pt x="69" y="41"/>
                  <a:pt x="69" y="41"/>
                </a:cubicBezTo>
                <a:cubicBezTo>
                  <a:pt x="64" y="57"/>
                  <a:pt x="64" y="57"/>
                  <a:pt x="64" y="57"/>
                </a:cubicBezTo>
                <a:lnTo>
                  <a:pt x="59" y="41"/>
                </a:lnTo>
                <a:close/>
                <a:moveTo>
                  <a:pt x="66" y="20"/>
                </a:moveTo>
                <a:cubicBezTo>
                  <a:pt x="67" y="16"/>
                  <a:pt x="67" y="16"/>
                  <a:pt x="67" y="16"/>
                </a:cubicBezTo>
                <a:cubicBezTo>
                  <a:pt x="74" y="16"/>
                  <a:pt x="74" y="16"/>
                  <a:pt x="74" y="16"/>
                </a:cubicBezTo>
                <a:cubicBezTo>
                  <a:pt x="76" y="20"/>
                  <a:pt x="76" y="20"/>
                  <a:pt x="76" y="20"/>
                </a:cubicBezTo>
                <a:cubicBezTo>
                  <a:pt x="71" y="36"/>
                  <a:pt x="71" y="36"/>
                  <a:pt x="71" y="36"/>
                </a:cubicBezTo>
                <a:lnTo>
                  <a:pt x="66" y="20"/>
                </a:lnTo>
                <a:close/>
                <a:moveTo>
                  <a:pt x="5" y="16"/>
                </a:moveTo>
                <a:cubicBezTo>
                  <a:pt x="5" y="16"/>
                  <a:pt x="5" y="16"/>
                  <a:pt x="5" y="16"/>
                </a:cubicBezTo>
                <a:cubicBezTo>
                  <a:pt x="12" y="16"/>
                  <a:pt x="12" y="16"/>
                  <a:pt x="12" y="16"/>
                </a:cubicBezTo>
                <a:cubicBezTo>
                  <a:pt x="13" y="20"/>
                  <a:pt x="13" y="20"/>
                  <a:pt x="13" y="20"/>
                </a:cubicBezTo>
                <a:cubicBezTo>
                  <a:pt x="10" y="33"/>
                  <a:pt x="10" y="33"/>
                  <a:pt x="10" y="33"/>
                </a:cubicBezTo>
                <a:lnTo>
                  <a:pt x="5" y="16"/>
                </a:lnTo>
                <a:close/>
                <a:moveTo>
                  <a:pt x="11" y="37"/>
                </a:moveTo>
                <a:cubicBezTo>
                  <a:pt x="15" y="24"/>
                  <a:pt x="15" y="24"/>
                  <a:pt x="15" y="24"/>
                </a:cubicBezTo>
                <a:cubicBezTo>
                  <a:pt x="20" y="41"/>
                  <a:pt x="20" y="41"/>
                  <a:pt x="20" y="41"/>
                </a:cubicBezTo>
                <a:cubicBezTo>
                  <a:pt x="16" y="53"/>
                  <a:pt x="16" y="53"/>
                  <a:pt x="16" y="53"/>
                </a:cubicBezTo>
                <a:lnTo>
                  <a:pt x="11" y="37"/>
                </a:lnTo>
                <a:close/>
                <a:moveTo>
                  <a:pt x="17" y="57"/>
                </a:moveTo>
                <a:cubicBezTo>
                  <a:pt x="21" y="45"/>
                  <a:pt x="21" y="45"/>
                  <a:pt x="21" y="45"/>
                </a:cubicBezTo>
                <a:cubicBezTo>
                  <a:pt x="26" y="61"/>
                  <a:pt x="26" y="61"/>
                  <a:pt x="26" y="61"/>
                </a:cubicBezTo>
                <a:cubicBezTo>
                  <a:pt x="23" y="70"/>
                  <a:pt x="23" y="70"/>
                  <a:pt x="23" y="70"/>
                </a:cubicBezTo>
                <a:cubicBezTo>
                  <a:pt x="21" y="70"/>
                  <a:pt x="21" y="70"/>
                  <a:pt x="21" y="70"/>
                </a:cubicBezTo>
                <a:lnTo>
                  <a:pt x="17" y="57"/>
                </a:lnTo>
                <a:close/>
                <a:moveTo>
                  <a:pt x="70" y="70"/>
                </a:moveTo>
                <a:cubicBezTo>
                  <a:pt x="68" y="70"/>
                  <a:pt x="68" y="70"/>
                  <a:pt x="68" y="70"/>
                </a:cubicBezTo>
                <a:cubicBezTo>
                  <a:pt x="66" y="61"/>
                  <a:pt x="66" y="61"/>
                  <a:pt x="66" y="61"/>
                </a:cubicBezTo>
                <a:cubicBezTo>
                  <a:pt x="71" y="45"/>
                  <a:pt x="71" y="45"/>
                  <a:pt x="71" y="45"/>
                </a:cubicBezTo>
                <a:cubicBezTo>
                  <a:pt x="74" y="56"/>
                  <a:pt x="74" y="56"/>
                  <a:pt x="74" y="56"/>
                </a:cubicBezTo>
                <a:lnTo>
                  <a:pt x="70" y="70"/>
                </a:lnTo>
                <a:close/>
                <a:moveTo>
                  <a:pt x="75" y="52"/>
                </a:moveTo>
                <a:cubicBezTo>
                  <a:pt x="72" y="41"/>
                  <a:pt x="72" y="41"/>
                  <a:pt x="72" y="41"/>
                </a:cubicBezTo>
                <a:cubicBezTo>
                  <a:pt x="77" y="24"/>
                  <a:pt x="77" y="24"/>
                  <a:pt x="77" y="24"/>
                </a:cubicBezTo>
                <a:cubicBezTo>
                  <a:pt x="80" y="35"/>
                  <a:pt x="80" y="35"/>
                  <a:pt x="80" y="35"/>
                </a:cubicBezTo>
                <a:lnTo>
                  <a:pt x="75" y="52"/>
                </a:lnTo>
                <a:close/>
                <a:moveTo>
                  <a:pt x="82" y="31"/>
                </a:moveTo>
                <a:cubicBezTo>
                  <a:pt x="78" y="20"/>
                  <a:pt x="78" y="20"/>
                  <a:pt x="78" y="20"/>
                </a:cubicBezTo>
                <a:cubicBezTo>
                  <a:pt x="79" y="16"/>
                  <a:pt x="79" y="16"/>
                  <a:pt x="79" y="16"/>
                </a:cubicBezTo>
                <a:cubicBezTo>
                  <a:pt x="86" y="16"/>
                  <a:pt x="86" y="16"/>
                  <a:pt x="86" y="16"/>
                </a:cubicBezTo>
                <a:lnTo>
                  <a:pt x="82" y="31"/>
                </a:lnTo>
                <a:close/>
              </a:path>
            </a:pathLst>
          </a:custGeom>
          <a:solidFill>
            <a:schemeClr val="accent1"/>
          </a:solidFill>
          <a:ln>
            <a:noFill/>
          </a:ln>
        </p:spPr>
        <p:txBody>
          <a:bodyPr/>
          <a:lstStyle/>
          <a:p>
            <a:endParaRPr altLang="en-US" lang="zh-CN"/>
          </a:p>
        </p:txBody>
      </p:sp>
      <p:sp>
        <p:nvSpPr>
          <p:cNvPr id="33" name="Freeform 325"/>
          <p:cNvSpPr>
            <a:spLocks noEditPoints="1"/>
          </p:cNvSpPr>
          <p:nvPr/>
        </p:nvSpPr>
        <p:spPr bwMode="auto">
          <a:xfrm>
            <a:off x="8435975" y="1436461"/>
            <a:ext cx="638175" cy="623888"/>
          </a:xfrm>
          <a:custGeom>
            <a:gdLst>
              <a:gd fmla="*/ 2147483647 w 111" name="T0"/>
              <a:gd fmla="*/ 2147483647 h 109" name="T1"/>
              <a:gd fmla="*/ 2147483647 w 111" name="T2"/>
              <a:gd fmla="*/ 2147483647 h 109" name="T3"/>
              <a:gd fmla="*/ 2147483647 w 111" name="T4"/>
              <a:gd fmla="*/ 2147483647 h 109" name="T5"/>
              <a:gd fmla="*/ 2147483647 w 111" name="T6"/>
              <a:gd fmla="*/ 2147483647 h 109" name="T7"/>
              <a:gd fmla="*/ 2147483647 w 111" name="T8"/>
              <a:gd fmla="*/ 2147483647 h 109" name="T9"/>
              <a:gd fmla="*/ 2147483647 w 111" name="T10"/>
              <a:gd fmla="*/ 2147483647 h 109" name="T11"/>
              <a:gd fmla="*/ 2147483647 w 111" name="T12"/>
              <a:gd fmla="*/ 0 h 109" name="T13"/>
              <a:gd fmla="*/ 2147483647 w 111" name="T14"/>
              <a:gd fmla="*/ 2147483647 h 109" name="T15"/>
              <a:gd fmla="*/ 2147483647 w 111" name="T16"/>
              <a:gd fmla="*/ 2147483647 h 109" name="T17"/>
              <a:gd fmla="*/ 2147483647 w 111" name="T18"/>
              <a:gd fmla="*/ 2147483647 h 109" name="T19"/>
              <a:gd fmla="*/ 2147483647 w 111" name="T20"/>
              <a:gd fmla="*/ 2147483647 h 109" name="T21"/>
              <a:gd fmla="*/ 2147483647 w 111" name="T22"/>
              <a:gd fmla="*/ 2147483647 h 109" name="T23"/>
              <a:gd fmla="*/ 2147483647 w 111" name="T24"/>
              <a:gd fmla="*/ 2147483647 h 109" name="T25"/>
              <a:gd fmla="*/ 2147483647 w 111" name="T26"/>
              <a:gd fmla="*/ 2147483647 h 109" name="T27"/>
              <a:gd fmla="*/ 2147483647 w 111" name="T28"/>
              <a:gd fmla="*/ 2147483647 h 109" name="T29"/>
              <a:gd fmla="*/ 2147483647 w 111" name="T30"/>
              <a:gd fmla="*/ 2147483647 h 109" name="T31"/>
              <a:gd fmla="*/ 2147483647 w 111" name="T32"/>
              <a:gd fmla="*/ 2147483647 h 109" name="T33"/>
              <a:gd fmla="*/ 2147483647 w 111" name="T34"/>
              <a:gd fmla="*/ 2147483647 h 109" name="T35"/>
              <a:gd fmla="*/ 2147483647 w 111" name="T36"/>
              <a:gd fmla="*/ 2147483647 h 109" name="T37"/>
              <a:gd fmla="*/ 2147483647 w 111" name="T38"/>
              <a:gd fmla="*/ 2147483647 h 109" name="T39"/>
              <a:gd fmla="*/ 2147483647 w 111" name="T40"/>
              <a:gd fmla="*/ 2147483647 h 109" name="T41"/>
              <a:gd fmla="*/ 2147483647 w 111" name="T42"/>
              <a:gd fmla="*/ 2147483647 h 109" name="T43"/>
              <a:gd fmla="*/ 2147483647 w 111" name="T44"/>
              <a:gd fmla="*/ 2147483647 h 109" name="T45"/>
              <a:gd fmla="*/ 2147483647 w 111" name="T46"/>
              <a:gd fmla="*/ 2147483647 h 109" name="T47"/>
              <a:gd fmla="*/ 2147483647 w 111" name="T48"/>
              <a:gd fmla="*/ 2147483647 h 109" name="T49"/>
              <a:gd fmla="*/ 2147483647 w 111" name="T50"/>
              <a:gd fmla="*/ 2147483647 h 109" name="T51"/>
              <a:gd fmla="*/ 2147483647 w 111" name="T52"/>
              <a:gd fmla="*/ 2147483647 h 109" name="T53"/>
              <a:gd fmla="*/ 2147483647 w 111" name="T54"/>
              <a:gd fmla="*/ 2147483647 h 109" name="T55"/>
              <a:gd fmla="*/ 2147483647 w 111" name="T56"/>
              <a:gd fmla="*/ 2147483647 h 109" name="T57"/>
              <a:gd fmla="*/ 2147483647 w 111" name="T58"/>
              <a:gd fmla="*/ 2147483647 h 109" name="T59"/>
              <a:gd fmla="*/ 2147483647 w 111" name="T60"/>
              <a:gd fmla="*/ 2147483647 h 109" name="T61"/>
              <a:gd fmla="*/ 2147483647 w 111" name="T62"/>
              <a:gd fmla="*/ 2147483647 h 109" name="T63"/>
              <a:gd fmla="*/ 2147483647 w 111" name="T64"/>
              <a:gd fmla="*/ 0 h 109" name="T65"/>
              <a:gd fmla="*/ 2147483647 w 111" name="T66"/>
              <a:gd fmla="*/ 2147483647 h 109" name="T67"/>
              <a:gd fmla="*/ 2147483647 w 111" name="T68"/>
              <a:gd fmla="*/ 2147483647 h 109" name="T69"/>
              <a:gd fmla="*/ 2147483647 w 111" name="T70"/>
              <a:gd fmla="*/ 2147483647 h 109" name="T71"/>
              <a:gd fmla="*/ 2147483647 w 111" name="T72"/>
              <a:gd fmla="*/ 2147483647 h 109" name="T73"/>
              <a:gd fmla="*/ 2147483647 w 111" name="T74"/>
              <a:gd fmla="*/ 2147483647 h 109" name="T75"/>
              <a:gd fmla="*/ 2147483647 w 111" name="T76"/>
              <a:gd fmla="*/ 2147483647 h 109" name="T77"/>
              <a:gd fmla="*/ 2147483647 w 111" name="T78"/>
              <a:gd fmla="*/ 2147483647 h 109" name="T79"/>
              <a:gd fmla="*/ 2147483647 w 111" name="T80"/>
              <a:gd fmla="*/ 2147483647 h 109" name="T81"/>
              <a:gd fmla="*/ 2147483647 w 111" name="T82"/>
              <a:gd fmla="*/ 2147483647 h 109" name="T83"/>
              <a:gd fmla="*/ 2147483647 w 111" name="T84"/>
              <a:gd fmla="*/ 2147483647 h 109" name="T85"/>
              <a:gd fmla="*/ 2147483647 w 111" name="T86"/>
              <a:gd fmla="*/ 2147483647 h 109" name="T87"/>
              <a:gd fmla="*/ 2147483647 w 111" name="T88"/>
              <a:gd fmla="*/ 2147483647 h 109" name="T89"/>
              <a:gd fmla="*/ 2147483647 w 111" name="T90"/>
              <a:gd fmla="*/ 2147483647 h 109" name="T91"/>
              <a:gd fmla="*/ 2147483647 w 111" name="T92"/>
              <a:gd fmla="*/ 2147483647 h 109" name="T93"/>
              <a:gd fmla="*/ 2147483647 w 111" name="T94"/>
              <a:gd fmla="*/ 0 h 109" name="T95"/>
              <a:gd fmla="*/ 2147483647 w 111" name="T96"/>
              <a:gd fmla="*/ 2147483647 h 109" name="T97"/>
              <a:gd fmla="*/ 2147483647 w 111" name="T98"/>
              <a:gd fmla="*/ 2147483647 h 109" name="T99"/>
              <a:gd fmla="*/ 2147483647 w 111" name="T100"/>
              <a:gd fmla="*/ 2147483647 h 109" name="T101"/>
              <a:gd fmla="*/ 2147483647 w 111" name="T102"/>
              <a:gd fmla="*/ 2147483647 h 109" name="T103"/>
              <a:gd fmla="*/ 2147483647 w 111" name="T104"/>
              <a:gd fmla="*/ 2147483647 h 109" name="T105"/>
              <a:gd fmla="*/ 2147483647 w 111" name="T106"/>
              <a:gd fmla="*/ 2147483647 h 109" name="T107"/>
              <a:gd fmla="*/ 2147483647 w 111" name="T108"/>
              <a:gd fmla="*/ 2147483647 h 109" name="T109"/>
              <a:gd fmla="*/ 2147483647 w 111" name="T110"/>
              <a:gd fmla="*/ 2147483647 h 109" name="T111"/>
              <a:gd fmla="*/ 2147483647 w 111" name="T112"/>
              <a:gd fmla="*/ 2147483647 h 109" name="T113"/>
              <a:gd fmla="*/ 2147483647 w 111" name="T114"/>
              <a:gd fmla="*/ 2147483647 h 109" name="T115"/>
              <a:gd fmla="*/ 2147483647 w 111" name="T116"/>
              <a:gd fmla="*/ 2147483647 h 109" name="T117"/>
              <a:gd fmla="*/ 2147483647 w 111" name="T118"/>
              <a:gd fmla="*/ 2147483647 h 109" name="T119"/>
              <a:gd fmla="*/ 2147483647 w 111" name="T120"/>
              <a:gd fmla="*/ 2147483647 h 109" name="T121"/>
              <a:gd fmla="*/ 2147483647 w 111" name="T122"/>
              <a:gd fmla="*/ 2147483647 h 10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09" w="110">
                <a:moveTo>
                  <a:pt x="110" y="42"/>
                </a:moveTo>
                <a:cubicBezTo>
                  <a:pt x="110" y="42"/>
                  <a:pt x="110" y="42"/>
                  <a:pt x="110" y="43"/>
                </a:cubicBezTo>
                <a:cubicBezTo>
                  <a:pt x="110" y="43"/>
                  <a:pt x="110" y="43"/>
                  <a:pt x="110" y="43"/>
                </a:cubicBezTo>
                <a:cubicBezTo>
                  <a:pt x="110" y="43"/>
                  <a:pt x="110" y="42"/>
                  <a:pt x="110" y="42"/>
                </a:cubicBezTo>
                <a:close/>
                <a:moveTo>
                  <a:pt x="110" y="44"/>
                </a:moveTo>
                <a:cubicBezTo>
                  <a:pt x="110" y="44"/>
                  <a:pt x="110" y="45"/>
                  <a:pt x="110" y="45"/>
                </a:cubicBezTo>
                <a:cubicBezTo>
                  <a:pt x="110" y="44"/>
                  <a:pt x="110" y="44"/>
                  <a:pt x="110" y="44"/>
                </a:cubicBezTo>
                <a:close/>
                <a:moveTo>
                  <a:pt x="106" y="32"/>
                </a:moveTo>
                <a:cubicBezTo>
                  <a:pt x="106" y="32"/>
                  <a:pt x="106" y="32"/>
                  <a:pt x="106" y="32"/>
                </a:cubicBezTo>
                <a:cubicBezTo>
                  <a:pt x="106" y="32"/>
                  <a:pt x="106" y="32"/>
                  <a:pt x="106" y="32"/>
                </a:cubicBezTo>
                <a:cubicBezTo>
                  <a:pt x="106" y="32"/>
                  <a:pt x="106" y="32"/>
                  <a:pt x="106" y="32"/>
                </a:cubicBezTo>
                <a:close/>
                <a:moveTo>
                  <a:pt x="106" y="32"/>
                </a:moveTo>
                <a:cubicBezTo>
                  <a:pt x="106" y="32"/>
                  <a:pt x="106" y="32"/>
                  <a:pt x="106" y="32"/>
                </a:cubicBezTo>
                <a:cubicBezTo>
                  <a:pt x="105" y="28"/>
                  <a:pt x="102" y="24"/>
                  <a:pt x="99" y="20"/>
                </a:cubicBezTo>
                <a:cubicBezTo>
                  <a:pt x="100" y="21"/>
                  <a:pt x="100" y="22"/>
                  <a:pt x="101" y="22"/>
                </a:cubicBezTo>
                <a:cubicBezTo>
                  <a:pt x="103" y="25"/>
                  <a:pt x="105" y="29"/>
                  <a:pt x="106" y="32"/>
                </a:cubicBezTo>
                <a:cubicBezTo>
                  <a:pt x="106" y="32"/>
                  <a:pt x="106" y="32"/>
                  <a:pt x="106" y="32"/>
                </a:cubicBezTo>
                <a:close/>
                <a:moveTo>
                  <a:pt x="52" y="0"/>
                </a:moveTo>
                <a:cubicBezTo>
                  <a:pt x="52" y="0"/>
                  <a:pt x="52" y="0"/>
                  <a:pt x="52" y="0"/>
                </a:cubicBezTo>
                <a:cubicBezTo>
                  <a:pt x="52" y="0"/>
                  <a:pt x="52" y="0"/>
                  <a:pt x="52" y="0"/>
                </a:cubicBezTo>
                <a:cubicBezTo>
                  <a:pt x="52" y="0"/>
                  <a:pt x="52" y="0"/>
                  <a:pt x="52" y="0"/>
                </a:cubicBezTo>
                <a:close/>
                <a:moveTo>
                  <a:pt x="111" y="54"/>
                </a:moveTo>
                <a:cubicBezTo>
                  <a:pt x="111" y="54"/>
                  <a:pt x="111" y="53"/>
                  <a:pt x="111" y="53"/>
                </a:cubicBezTo>
                <a:cubicBezTo>
                  <a:pt x="111" y="53"/>
                  <a:pt x="111" y="54"/>
                  <a:pt x="111" y="54"/>
                </a:cubicBezTo>
                <a:cubicBezTo>
                  <a:pt x="111" y="54"/>
                  <a:pt x="111" y="54"/>
                  <a:pt x="111" y="54"/>
                </a:cubicBezTo>
                <a:close/>
                <a:moveTo>
                  <a:pt x="39" y="105"/>
                </a:moveTo>
                <a:cubicBezTo>
                  <a:pt x="39" y="105"/>
                  <a:pt x="39" y="105"/>
                  <a:pt x="39" y="104"/>
                </a:cubicBezTo>
                <a:cubicBezTo>
                  <a:pt x="39" y="104"/>
                  <a:pt x="38" y="104"/>
                  <a:pt x="38" y="104"/>
                </a:cubicBezTo>
                <a:cubicBezTo>
                  <a:pt x="38" y="104"/>
                  <a:pt x="39" y="104"/>
                  <a:pt x="39" y="104"/>
                </a:cubicBezTo>
                <a:cubicBezTo>
                  <a:pt x="39" y="105"/>
                  <a:pt x="39" y="105"/>
                  <a:pt x="39" y="105"/>
                </a:cubicBezTo>
                <a:cubicBezTo>
                  <a:pt x="33" y="102"/>
                  <a:pt x="28" y="99"/>
                  <a:pt x="23" y="95"/>
                </a:cubicBezTo>
                <a:cubicBezTo>
                  <a:pt x="28" y="100"/>
                  <a:pt x="34" y="103"/>
                  <a:pt x="42" y="105"/>
                </a:cubicBezTo>
                <a:cubicBezTo>
                  <a:pt x="42" y="105"/>
                  <a:pt x="42" y="105"/>
                  <a:pt x="42" y="105"/>
                </a:cubicBezTo>
                <a:cubicBezTo>
                  <a:pt x="41" y="105"/>
                  <a:pt x="40" y="105"/>
                  <a:pt x="39" y="105"/>
                </a:cubicBezTo>
                <a:close/>
                <a:moveTo>
                  <a:pt x="64" y="0"/>
                </a:moveTo>
                <a:cubicBezTo>
                  <a:pt x="64" y="0"/>
                  <a:pt x="64" y="0"/>
                  <a:pt x="64" y="0"/>
                </a:cubicBezTo>
                <a:close/>
                <a:moveTo>
                  <a:pt x="67" y="1"/>
                </a:moveTo>
                <a:cubicBezTo>
                  <a:pt x="67" y="1"/>
                  <a:pt x="67" y="1"/>
                  <a:pt x="67" y="1"/>
                </a:cubicBezTo>
                <a:close/>
                <a:moveTo>
                  <a:pt x="99" y="87"/>
                </a:moveTo>
                <a:cubicBezTo>
                  <a:pt x="93" y="94"/>
                  <a:pt x="86" y="100"/>
                  <a:pt x="78" y="103"/>
                </a:cubicBezTo>
                <a:cubicBezTo>
                  <a:pt x="87" y="100"/>
                  <a:pt x="96" y="94"/>
                  <a:pt x="100" y="86"/>
                </a:cubicBezTo>
                <a:cubicBezTo>
                  <a:pt x="99" y="87"/>
                  <a:pt x="98" y="89"/>
                  <a:pt x="96" y="91"/>
                </a:cubicBezTo>
                <a:cubicBezTo>
                  <a:pt x="97" y="89"/>
                  <a:pt x="98" y="88"/>
                  <a:pt x="99" y="87"/>
                </a:cubicBezTo>
                <a:close/>
                <a:moveTo>
                  <a:pt x="93" y="14"/>
                </a:moveTo>
                <a:cubicBezTo>
                  <a:pt x="93" y="14"/>
                  <a:pt x="94" y="14"/>
                  <a:pt x="93" y="14"/>
                </a:cubicBezTo>
                <a:close/>
                <a:moveTo>
                  <a:pt x="84" y="7"/>
                </a:moveTo>
                <a:cubicBezTo>
                  <a:pt x="84" y="7"/>
                  <a:pt x="84" y="7"/>
                  <a:pt x="84" y="7"/>
                </a:cubicBezTo>
                <a:cubicBezTo>
                  <a:pt x="84" y="7"/>
                  <a:pt x="84" y="7"/>
                  <a:pt x="84" y="7"/>
                </a:cubicBezTo>
                <a:close/>
                <a:moveTo>
                  <a:pt x="84" y="7"/>
                </a:moveTo>
                <a:cubicBezTo>
                  <a:pt x="84" y="7"/>
                  <a:pt x="84" y="7"/>
                  <a:pt x="84" y="7"/>
                </a:cubicBezTo>
                <a:cubicBezTo>
                  <a:pt x="84" y="7"/>
                  <a:pt x="84" y="7"/>
                  <a:pt x="84" y="7"/>
                </a:cubicBezTo>
                <a:close/>
                <a:moveTo>
                  <a:pt x="71" y="2"/>
                </a:moveTo>
                <a:cubicBezTo>
                  <a:pt x="71" y="2"/>
                  <a:pt x="71" y="2"/>
                  <a:pt x="71" y="2"/>
                </a:cubicBezTo>
                <a:cubicBezTo>
                  <a:pt x="71" y="2"/>
                  <a:pt x="71" y="2"/>
                  <a:pt x="71" y="2"/>
                </a:cubicBezTo>
                <a:close/>
                <a:moveTo>
                  <a:pt x="54" y="0"/>
                </a:moveTo>
                <a:cubicBezTo>
                  <a:pt x="54" y="0"/>
                  <a:pt x="54" y="0"/>
                  <a:pt x="54" y="0"/>
                </a:cubicBezTo>
                <a:close/>
                <a:moveTo>
                  <a:pt x="59" y="0"/>
                </a:moveTo>
                <a:cubicBezTo>
                  <a:pt x="59" y="0"/>
                  <a:pt x="59" y="0"/>
                  <a:pt x="59" y="0"/>
                </a:cubicBezTo>
                <a:cubicBezTo>
                  <a:pt x="59" y="0"/>
                  <a:pt x="59" y="0"/>
                  <a:pt x="59" y="0"/>
                </a:cubicBezTo>
                <a:close/>
                <a:moveTo>
                  <a:pt x="59" y="0"/>
                </a:moveTo>
                <a:cubicBezTo>
                  <a:pt x="59" y="0"/>
                  <a:pt x="59" y="0"/>
                  <a:pt x="59" y="0"/>
                </a:cubicBezTo>
                <a:close/>
                <a:moveTo>
                  <a:pt x="86" y="9"/>
                </a:moveTo>
                <a:cubicBezTo>
                  <a:pt x="86" y="9"/>
                  <a:pt x="86" y="9"/>
                  <a:pt x="86" y="9"/>
                </a:cubicBezTo>
                <a:cubicBezTo>
                  <a:pt x="86" y="9"/>
                  <a:pt x="87" y="9"/>
                  <a:pt x="87" y="9"/>
                </a:cubicBezTo>
                <a:cubicBezTo>
                  <a:pt x="87" y="9"/>
                  <a:pt x="87" y="9"/>
                  <a:pt x="86" y="9"/>
                </a:cubicBezTo>
                <a:close/>
                <a:moveTo>
                  <a:pt x="73" y="17"/>
                </a:moveTo>
                <a:cubicBezTo>
                  <a:pt x="73" y="17"/>
                  <a:pt x="74" y="19"/>
                  <a:pt x="75" y="19"/>
                </a:cubicBezTo>
                <a:cubicBezTo>
                  <a:pt x="75" y="19"/>
                  <a:pt x="74" y="17"/>
                  <a:pt x="73" y="17"/>
                </a:cubicBezTo>
                <a:close/>
                <a:moveTo>
                  <a:pt x="72" y="12"/>
                </a:moveTo>
                <a:cubicBezTo>
                  <a:pt x="72" y="12"/>
                  <a:pt x="72" y="12"/>
                  <a:pt x="72" y="11"/>
                </a:cubicBezTo>
                <a:cubicBezTo>
                  <a:pt x="71" y="11"/>
                  <a:pt x="71" y="11"/>
                  <a:pt x="71" y="11"/>
                </a:cubicBezTo>
                <a:cubicBezTo>
                  <a:pt x="71" y="11"/>
                  <a:pt x="70" y="11"/>
                  <a:pt x="70" y="11"/>
                </a:cubicBezTo>
                <a:cubicBezTo>
                  <a:pt x="71" y="12"/>
                  <a:pt x="71" y="12"/>
                  <a:pt x="72" y="12"/>
                </a:cubicBezTo>
                <a:close/>
                <a:moveTo>
                  <a:pt x="61" y="26"/>
                </a:moveTo>
                <a:cubicBezTo>
                  <a:pt x="63" y="23"/>
                  <a:pt x="62" y="26"/>
                  <a:pt x="63" y="28"/>
                </a:cubicBezTo>
                <a:cubicBezTo>
                  <a:pt x="64" y="27"/>
                  <a:pt x="66" y="20"/>
                  <a:pt x="68" y="20"/>
                </a:cubicBezTo>
                <a:cubicBezTo>
                  <a:pt x="71" y="21"/>
                  <a:pt x="70" y="19"/>
                  <a:pt x="69" y="18"/>
                </a:cubicBezTo>
                <a:cubicBezTo>
                  <a:pt x="68" y="18"/>
                  <a:pt x="68" y="18"/>
                  <a:pt x="68" y="18"/>
                </a:cubicBezTo>
                <a:cubicBezTo>
                  <a:pt x="68" y="18"/>
                  <a:pt x="69" y="18"/>
                  <a:pt x="69" y="18"/>
                </a:cubicBezTo>
                <a:cubicBezTo>
                  <a:pt x="69" y="18"/>
                  <a:pt x="69" y="18"/>
                  <a:pt x="69" y="18"/>
                </a:cubicBezTo>
                <a:cubicBezTo>
                  <a:pt x="69" y="18"/>
                  <a:pt x="68" y="16"/>
                  <a:pt x="68" y="16"/>
                </a:cubicBezTo>
                <a:cubicBezTo>
                  <a:pt x="68" y="16"/>
                  <a:pt x="68" y="16"/>
                  <a:pt x="68" y="16"/>
                </a:cubicBezTo>
                <a:cubicBezTo>
                  <a:pt x="67" y="15"/>
                  <a:pt x="68" y="10"/>
                  <a:pt x="66" y="11"/>
                </a:cubicBezTo>
                <a:cubicBezTo>
                  <a:pt x="66" y="11"/>
                  <a:pt x="66" y="12"/>
                  <a:pt x="66" y="13"/>
                </a:cubicBezTo>
                <a:cubicBezTo>
                  <a:pt x="66" y="12"/>
                  <a:pt x="65" y="12"/>
                  <a:pt x="65" y="12"/>
                </a:cubicBezTo>
                <a:cubicBezTo>
                  <a:pt x="65" y="12"/>
                  <a:pt x="65" y="12"/>
                  <a:pt x="65" y="13"/>
                </a:cubicBezTo>
                <a:cubicBezTo>
                  <a:pt x="64" y="12"/>
                  <a:pt x="65" y="10"/>
                  <a:pt x="64" y="10"/>
                </a:cubicBezTo>
                <a:cubicBezTo>
                  <a:pt x="63" y="9"/>
                  <a:pt x="63" y="11"/>
                  <a:pt x="62" y="11"/>
                </a:cubicBezTo>
                <a:cubicBezTo>
                  <a:pt x="62" y="10"/>
                  <a:pt x="62" y="10"/>
                  <a:pt x="62" y="12"/>
                </a:cubicBezTo>
                <a:cubicBezTo>
                  <a:pt x="61" y="10"/>
                  <a:pt x="58" y="13"/>
                  <a:pt x="57" y="16"/>
                </a:cubicBezTo>
                <a:cubicBezTo>
                  <a:pt x="57" y="16"/>
                  <a:pt x="59" y="14"/>
                  <a:pt x="60" y="15"/>
                </a:cubicBezTo>
                <a:cubicBezTo>
                  <a:pt x="61" y="16"/>
                  <a:pt x="58" y="18"/>
                  <a:pt x="60" y="18"/>
                </a:cubicBezTo>
                <a:cubicBezTo>
                  <a:pt x="61" y="20"/>
                  <a:pt x="59" y="24"/>
                  <a:pt x="61" y="26"/>
                </a:cubicBezTo>
                <a:close/>
                <a:moveTo>
                  <a:pt x="106" y="32"/>
                </a:moveTo>
                <a:cubicBezTo>
                  <a:pt x="106" y="32"/>
                  <a:pt x="106" y="32"/>
                  <a:pt x="106" y="32"/>
                </a:cubicBezTo>
                <a:cubicBezTo>
                  <a:pt x="106" y="32"/>
                  <a:pt x="106" y="32"/>
                  <a:pt x="106" y="32"/>
                </a:cubicBezTo>
                <a:cubicBezTo>
                  <a:pt x="106" y="32"/>
                  <a:pt x="106" y="32"/>
                  <a:pt x="106" y="32"/>
                </a:cubicBezTo>
                <a:close/>
                <a:moveTo>
                  <a:pt x="72" y="11"/>
                </a:moveTo>
                <a:cubicBezTo>
                  <a:pt x="73" y="12"/>
                  <a:pt x="73" y="12"/>
                  <a:pt x="74" y="13"/>
                </a:cubicBezTo>
                <a:cubicBezTo>
                  <a:pt x="75" y="12"/>
                  <a:pt x="72" y="10"/>
                  <a:pt x="70" y="10"/>
                </a:cubicBezTo>
                <a:cubicBezTo>
                  <a:pt x="70" y="10"/>
                  <a:pt x="71" y="10"/>
                  <a:pt x="71" y="11"/>
                </a:cubicBezTo>
                <a:cubicBezTo>
                  <a:pt x="71" y="10"/>
                  <a:pt x="72" y="11"/>
                  <a:pt x="72" y="11"/>
                </a:cubicBezTo>
                <a:close/>
                <a:moveTo>
                  <a:pt x="55" y="36"/>
                </a:moveTo>
                <a:cubicBezTo>
                  <a:pt x="56" y="36"/>
                  <a:pt x="57" y="37"/>
                  <a:pt x="58" y="37"/>
                </a:cubicBezTo>
                <a:cubicBezTo>
                  <a:pt x="59" y="37"/>
                  <a:pt x="56" y="32"/>
                  <a:pt x="56" y="33"/>
                </a:cubicBezTo>
                <a:cubicBezTo>
                  <a:pt x="56" y="33"/>
                  <a:pt x="54" y="36"/>
                  <a:pt x="55" y="36"/>
                </a:cubicBezTo>
                <a:close/>
                <a:moveTo>
                  <a:pt x="47" y="11"/>
                </a:moveTo>
                <a:cubicBezTo>
                  <a:pt x="48" y="10"/>
                  <a:pt x="47" y="10"/>
                  <a:pt x="46" y="10"/>
                </a:cubicBezTo>
                <a:cubicBezTo>
                  <a:pt x="41" y="10"/>
                  <a:pt x="45" y="10"/>
                  <a:pt x="44" y="11"/>
                </a:cubicBezTo>
                <a:cubicBezTo>
                  <a:pt x="45" y="12"/>
                  <a:pt x="47" y="11"/>
                  <a:pt x="47" y="11"/>
                </a:cubicBezTo>
                <a:close/>
                <a:moveTo>
                  <a:pt x="52" y="11"/>
                </a:moveTo>
                <a:cubicBezTo>
                  <a:pt x="51" y="11"/>
                  <a:pt x="51" y="11"/>
                  <a:pt x="51" y="11"/>
                </a:cubicBezTo>
                <a:cubicBezTo>
                  <a:pt x="51" y="11"/>
                  <a:pt x="50" y="11"/>
                  <a:pt x="50" y="11"/>
                </a:cubicBezTo>
                <a:cubicBezTo>
                  <a:pt x="51" y="10"/>
                  <a:pt x="52" y="9"/>
                  <a:pt x="52" y="9"/>
                </a:cubicBezTo>
                <a:cubicBezTo>
                  <a:pt x="51" y="9"/>
                  <a:pt x="50" y="9"/>
                  <a:pt x="48" y="10"/>
                </a:cubicBezTo>
                <a:cubicBezTo>
                  <a:pt x="49" y="10"/>
                  <a:pt x="50" y="10"/>
                  <a:pt x="51" y="10"/>
                </a:cubicBezTo>
                <a:cubicBezTo>
                  <a:pt x="50" y="10"/>
                  <a:pt x="46" y="12"/>
                  <a:pt x="46" y="12"/>
                </a:cubicBezTo>
                <a:cubicBezTo>
                  <a:pt x="47" y="12"/>
                  <a:pt x="51" y="12"/>
                  <a:pt x="52" y="11"/>
                </a:cubicBezTo>
                <a:close/>
                <a:moveTo>
                  <a:pt x="51" y="10"/>
                </a:moveTo>
                <a:cubicBezTo>
                  <a:pt x="51" y="10"/>
                  <a:pt x="51" y="10"/>
                  <a:pt x="51" y="10"/>
                </a:cubicBezTo>
                <a:cubicBezTo>
                  <a:pt x="51" y="10"/>
                  <a:pt x="51" y="10"/>
                  <a:pt x="51" y="10"/>
                </a:cubicBezTo>
                <a:cubicBezTo>
                  <a:pt x="51" y="10"/>
                  <a:pt x="51" y="10"/>
                  <a:pt x="51" y="10"/>
                </a:cubicBezTo>
                <a:cubicBezTo>
                  <a:pt x="51" y="10"/>
                  <a:pt x="51" y="10"/>
                  <a:pt x="51" y="10"/>
                </a:cubicBezTo>
                <a:cubicBezTo>
                  <a:pt x="50" y="10"/>
                  <a:pt x="50" y="10"/>
                  <a:pt x="51" y="10"/>
                </a:cubicBezTo>
                <a:close/>
                <a:moveTo>
                  <a:pt x="48" y="13"/>
                </a:moveTo>
                <a:cubicBezTo>
                  <a:pt x="45" y="11"/>
                  <a:pt x="47" y="14"/>
                  <a:pt x="43" y="14"/>
                </a:cubicBezTo>
                <a:cubicBezTo>
                  <a:pt x="45" y="14"/>
                  <a:pt x="45" y="15"/>
                  <a:pt x="45" y="15"/>
                </a:cubicBezTo>
                <a:cubicBezTo>
                  <a:pt x="46" y="16"/>
                  <a:pt x="48" y="14"/>
                  <a:pt x="48" y="13"/>
                </a:cubicBezTo>
                <a:close/>
                <a:moveTo>
                  <a:pt x="53" y="9"/>
                </a:moveTo>
                <a:cubicBezTo>
                  <a:pt x="53" y="9"/>
                  <a:pt x="53" y="9"/>
                  <a:pt x="53" y="9"/>
                </a:cubicBezTo>
                <a:cubicBezTo>
                  <a:pt x="52" y="9"/>
                  <a:pt x="52" y="10"/>
                  <a:pt x="53" y="9"/>
                </a:cubicBezTo>
                <a:close/>
                <a:moveTo>
                  <a:pt x="39" y="5"/>
                </a:moveTo>
                <a:cubicBezTo>
                  <a:pt x="38" y="6"/>
                  <a:pt x="36" y="6"/>
                  <a:pt x="35" y="6"/>
                </a:cubicBezTo>
                <a:cubicBezTo>
                  <a:pt x="34" y="7"/>
                  <a:pt x="33" y="7"/>
                  <a:pt x="33" y="7"/>
                </a:cubicBezTo>
                <a:cubicBezTo>
                  <a:pt x="33" y="7"/>
                  <a:pt x="33" y="8"/>
                  <a:pt x="32" y="8"/>
                </a:cubicBezTo>
                <a:cubicBezTo>
                  <a:pt x="33" y="9"/>
                  <a:pt x="33" y="9"/>
                  <a:pt x="34" y="9"/>
                </a:cubicBezTo>
                <a:cubicBezTo>
                  <a:pt x="36" y="6"/>
                  <a:pt x="36" y="8"/>
                  <a:pt x="34" y="9"/>
                </a:cubicBezTo>
                <a:cubicBezTo>
                  <a:pt x="34" y="9"/>
                  <a:pt x="34" y="9"/>
                  <a:pt x="33" y="9"/>
                </a:cubicBezTo>
                <a:cubicBezTo>
                  <a:pt x="34" y="9"/>
                  <a:pt x="36" y="9"/>
                  <a:pt x="36" y="9"/>
                </a:cubicBezTo>
                <a:cubicBezTo>
                  <a:pt x="35" y="10"/>
                  <a:pt x="31" y="13"/>
                  <a:pt x="33" y="14"/>
                </a:cubicBezTo>
                <a:cubicBezTo>
                  <a:pt x="32" y="15"/>
                  <a:pt x="28" y="15"/>
                  <a:pt x="31" y="15"/>
                </a:cubicBezTo>
                <a:cubicBezTo>
                  <a:pt x="30" y="16"/>
                  <a:pt x="26" y="22"/>
                  <a:pt x="26" y="21"/>
                </a:cubicBezTo>
                <a:cubicBezTo>
                  <a:pt x="26" y="22"/>
                  <a:pt x="26" y="21"/>
                  <a:pt x="26" y="21"/>
                </a:cubicBezTo>
                <a:cubicBezTo>
                  <a:pt x="22" y="26"/>
                  <a:pt x="10" y="39"/>
                  <a:pt x="16" y="43"/>
                </a:cubicBezTo>
                <a:cubicBezTo>
                  <a:pt x="17" y="44"/>
                  <a:pt x="16" y="35"/>
                  <a:pt x="18" y="35"/>
                </a:cubicBezTo>
                <a:cubicBezTo>
                  <a:pt x="18" y="40"/>
                  <a:pt x="16" y="44"/>
                  <a:pt x="16" y="49"/>
                </a:cubicBezTo>
                <a:cubicBezTo>
                  <a:pt x="16" y="55"/>
                  <a:pt x="18" y="53"/>
                  <a:pt x="21" y="55"/>
                </a:cubicBezTo>
                <a:cubicBezTo>
                  <a:pt x="22" y="56"/>
                  <a:pt x="31" y="67"/>
                  <a:pt x="31" y="69"/>
                </a:cubicBezTo>
                <a:cubicBezTo>
                  <a:pt x="31" y="73"/>
                  <a:pt x="27" y="71"/>
                  <a:pt x="27" y="74"/>
                </a:cubicBezTo>
                <a:cubicBezTo>
                  <a:pt x="28" y="80"/>
                  <a:pt x="30" y="85"/>
                  <a:pt x="36" y="90"/>
                </a:cubicBezTo>
                <a:cubicBezTo>
                  <a:pt x="38" y="92"/>
                  <a:pt x="36" y="99"/>
                  <a:pt x="36" y="100"/>
                </a:cubicBezTo>
                <a:cubicBezTo>
                  <a:pt x="36" y="100"/>
                  <a:pt x="36" y="100"/>
                  <a:pt x="35" y="100"/>
                </a:cubicBezTo>
                <a:cubicBezTo>
                  <a:pt x="36" y="101"/>
                  <a:pt x="37" y="101"/>
                  <a:pt x="37" y="102"/>
                </a:cubicBezTo>
                <a:cubicBezTo>
                  <a:pt x="37" y="102"/>
                  <a:pt x="36" y="102"/>
                  <a:pt x="35" y="102"/>
                </a:cubicBezTo>
                <a:cubicBezTo>
                  <a:pt x="38" y="104"/>
                  <a:pt x="40" y="105"/>
                  <a:pt x="43" y="105"/>
                </a:cubicBezTo>
                <a:cubicBezTo>
                  <a:pt x="42" y="104"/>
                  <a:pt x="41" y="104"/>
                  <a:pt x="41" y="103"/>
                </a:cubicBezTo>
                <a:cubicBezTo>
                  <a:pt x="42" y="104"/>
                  <a:pt x="44" y="103"/>
                  <a:pt x="44" y="102"/>
                </a:cubicBezTo>
                <a:cubicBezTo>
                  <a:pt x="44" y="102"/>
                  <a:pt x="48" y="103"/>
                  <a:pt x="48" y="102"/>
                </a:cubicBezTo>
                <a:cubicBezTo>
                  <a:pt x="48" y="102"/>
                  <a:pt x="47" y="101"/>
                  <a:pt x="46" y="101"/>
                </a:cubicBezTo>
                <a:cubicBezTo>
                  <a:pt x="46" y="101"/>
                  <a:pt x="45" y="101"/>
                  <a:pt x="46" y="100"/>
                </a:cubicBezTo>
                <a:cubicBezTo>
                  <a:pt x="45" y="100"/>
                  <a:pt x="46" y="101"/>
                  <a:pt x="46" y="101"/>
                </a:cubicBezTo>
                <a:cubicBezTo>
                  <a:pt x="49" y="101"/>
                  <a:pt x="59" y="97"/>
                  <a:pt x="56" y="97"/>
                </a:cubicBezTo>
                <a:cubicBezTo>
                  <a:pt x="62" y="96"/>
                  <a:pt x="67" y="94"/>
                  <a:pt x="69" y="87"/>
                </a:cubicBezTo>
                <a:cubicBezTo>
                  <a:pt x="70" y="82"/>
                  <a:pt x="61" y="82"/>
                  <a:pt x="60" y="83"/>
                </a:cubicBezTo>
                <a:cubicBezTo>
                  <a:pt x="61" y="82"/>
                  <a:pt x="52" y="79"/>
                  <a:pt x="52" y="79"/>
                </a:cubicBezTo>
                <a:cubicBezTo>
                  <a:pt x="52" y="77"/>
                  <a:pt x="58" y="79"/>
                  <a:pt x="55" y="76"/>
                </a:cubicBezTo>
                <a:cubicBezTo>
                  <a:pt x="53" y="73"/>
                  <a:pt x="49" y="73"/>
                  <a:pt x="47" y="70"/>
                </a:cubicBezTo>
                <a:cubicBezTo>
                  <a:pt x="45" y="67"/>
                  <a:pt x="39" y="68"/>
                  <a:pt x="38" y="67"/>
                </a:cubicBezTo>
                <a:cubicBezTo>
                  <a:pt x="35" y="63"/>
                  <a:pt x="33" y="68"/>
                  <a:pt x="30" y="64"/>
                </a:cubicBezTo>
                <a:cubicBezTo>
                  <a:pt x="29" y="64"/>
                  <a:pt x="30" y="59"/>
                  <a:pt x="28" y="59"/>
                </a:cubicBezTo>
                <a:cubicBezTo>
                  <a:pt x="27" y="60"/>
                  <a:pt x="27" y="60"/>
                  <a:pt x="26" y="60"/>
                </a:cubicBezTo>
                <a:cubicBezTo>
                  <a:pt x="26" y="60"/>
                  <a:pt x="28" y="52"/>
                  <a:pt x="28" y="52"/>
                </a:cubicBezTo>
                <a:cubicBezTo>
                  <a:pt x="26" y="50"/>
                  <a:pt x="23" y="54"/>
                  <a:pt x="22" y="52"/>
                </a:cubicBezTo>
                <a:cubicBezTo>
                  <a:pt x="17" y="43"/>
                  <a:pt x="28" y="45"/>
                  <a:pt x="31" y="45"/>
                </a:cubicBezTo>
                <a:cubicBezTo>
                  <a:pt x="34" y="44"/>
                  <a:pt x="32" y="53"/>
                  <a:pt x="34" y="52"/>
                </a:cubicBezTo>
                <a:cubicBezTo>
                  <a:pt x="36" y="51"/>
                  <a:pt x="39" y="42"/>
                  <a:pt x="41" y="40"/>
                </a:cubicBezTo>
                <a:cubicBezTo>
                  <a:pt x="43" y="42"/>
                  <a:pt x="52" y="34"/>
                  <a:pt x="49" y="40"/>
                </a:cubicBezTo>
                <a:cubicBezTo>
                  <a:pt x="51" y="41"/>
                  <a:pt x="53" y="38"/>
                  <a:pt x="52" y="37"/>
                </a:cubicBezTo>
                <a:cubicBezTo>
                  <a:pt x="53" y="36"/>
                  <a:pt x="52" y="35"/>
                  <a:pt x="52" y="34"/>
                </a:cubicBezTo>
                <a:cubicBezTo>
                  <a:pt x="50" y="34"/>
                  <a:pt x="49" y="34"/>
                  <a:pt x="48" y="34"/>
                </a:cubicBezTo>
                <a:cubicBezTo>
                  <a:pt x="52" y="30"/>
                  <a:pt x="57" y="36"/>
                  <a:pt x="56" y="29"/>
                </a:cubicBezTo>
                <a:cubicBezTo>
                  <a:pt x="55" y="27"/>
                  <a:pt x="51" y="23"/>
                  <a:pt x="51" y="23"/>
                </a:cubicBezTo>
                <a:cubicBezTo>
                  <a:pt x="50" y="23"/>
                  <a:pt x="50" y="24"/>
                  <a:pt x="50" y="24"/>
                </a:cubicBezTo>
                <a:cubicBezTo>
                  <a:pt x="49" y="23"/>
                  <a:pt x="50" y="22"/>
                  <a:pt x="50" y="22"/>
                </a:cubicBezTo>
                <a:cubicBezTo>
                  <a:pt x="48" y="23"/>
                  <a:pt x="46" y="29"/>
                  <a:pt x="44" y="30"/>
                </a:cubicBezTo>
                <a:cubicBezTo>
                  <a:pt x="45" y="29"/>
                  <a:pt x="42" y="24"/>
                  <a:pt x="41" y="24"/>
                </a:cubicBezTo>
                <a:cubicBezTo>
                  <a:pt x="40" y="21"/>
                  <a:pt x="44" y="21"/>
                  <a:pt x="44" y="20"/>
                </a:cubicBezTo>
                <a:cubicBezTo>
                  <a:pt x="45" y="20"/>
                  <a:pt x="47" y="18"/>
                  <a:pt x="49" y="17"/>
                </a:cubicBezTo>
                <a:cubicBezTo>
                  <a:pt x="49" y="17"/>
                  <a:pt x="49" y="17"/>
                  <a:pt x="48" y="17"/>
                </a:cubicBezTo>
                <a:cubicBezTo>
                  <a:pt x="48" y="16"/>
                  <a:pt x="48" y="16"/>
                  <a:pt x="48" y="15"/>
                </a:cubicBezTo>
                <a:cubicBezTo>
                  <a:pt x="47" y="16"/>
                  <a:pt x="42" y="18"/>
                  <a:pt x="44" y="14"/>
                </a:cubicBezTo>
                <a:cubicBezTo>
                  <a:pt x="40" y="15"/>
                  <a:pt x="42" y="14"/>
                  <a:pt x="42" y="12"/>
                </a:cubicBezTo>
                <a:cubicBezTo>
                  <a:pt x="43" y="11"/>
                  <a:pt x="41" y="12"/>
                  <a:pt x="41" y="12"/>
                </a:cubicBezTo>
                <a:cubicBezTo>
                  <a:pt x="44" y="10"/>
                  <a:pt x="45" y="11"/>
                  <a:pt x="42" y="10"/>
                </a:cubicBezTo>
                <a:cubicBezTo>
                  <a:pt x="43" y="10"/>
                  <a:pt x="44" y="10"/>
                  <a:pt x="45" y="10"/>
                </a:cubicBezTo>
                <a:cubicBezTo>
                  <a:pt x="43" y="10"/>
                  <a:pt x="44" y="8"/>
                  <a:pt x="43" y="8"/>
                </a:cubicBezTo>
                <a:cubicBezTo>
                  <a:pt x="44" y="7"/>
                  <a:pt x="45" y="7"/>
                  <a:pt x="46" y="6"/>
                </a:cubicBezTo>
                <a:cubicBezTo>
                  <a:pt x="45" y="6"/>
                  <a:pt x="45" y="5"/>
                  <a:pt x="44" y="5"/>
                </a:cubicBezTo>
                <a:cubicBezTo>
                  <a:pt x="45" y="5"/>
                  <a:pt x="39" y="7"/>
                  <a:pt x="42" y="5"/>
                </a:cubicBezTo>
                <a:cubicBezTo>
                  <a:pt x="41" y="5"/>
                  <a:pt x="38" y="7"/>
                  <a:pt x="39" y="5"/>
                </a:cubicBezTo>
                <a:cubicBezTo>
                  <a:pt x="39" y="5"/>
                  <a:pt x="39" y="5"/>
                  <a:pt x="39" y="5"/>
                </a:cubicBezTo>
                <a:cubicBezTo>
                  <a:pt x="39" y="5"/>
                  <a:pt x="39" y="5"/>
                  <a:pt x="39" y="5"/>
                </a:cubicBezTo>
                <a:close/>
                <a:moveTo>
                  <a:pt x="49" y="13"/>
                </a:moveTo>
                <a:cubicBezTo>
                  <a:pt x="48" y="13"/>
                  <a:pt x="48" y="14"/>
                  <a:pt x="48" y="15"/>
                </a:cubicBezTo>
                <a:cubicBezTo>
                  <a:pt x="49" y="15"/>
                  <a:pt x="51" y="13"/>
                  <a:pt x="49" y="13"/>
                </a:cubicBezTo>
                <a:close/>
                <a:moveTo>
                  <a:pt x="111" y="52"/>
                </a:moveTo>
                <a:cubicBezTo>
                  <a:pt x="111" y="52"/>
                  <a:pt x="111" y="53"/>
                  <a:pt x="111" y="53"/>
                </a:cubicBezTo>
                <a:cubicBezTo>
                  <a:pt x="111" y="50"/>
                  <a:pt x="111" y="48"/>
                  <a:pt x="110" y="45"/>
                </a:cubicBezTo>
                <a:cubicBezTo>
                  <a:pt x="110" y="45"/>
                  <a:pt x="110" y="45"/>
                  <a:pt x="110" y="45"/>
                </a:cubicBezTo>
                <a:cubicBezTo>
                  <a:pt x="110" y="45"/>
                  <a:pt x="110" y="45"/>
                  <a:pt x="110" y="44"/>
                </a:cubicBezTo>
                <a:cubicBezTo>
                  <a:pt x="110" y="45"/>
                  <a:pt x="110" y="49"/>
                  <a:pt x="111" y="52"/>
                </a:cubicBezTo>
                <a:close/>
                <a:moveTo>
                  <a:pt x="48" y="20"/>
                </a:moveTo>
                <a:cubicBezTo>
                  <a:pt x="46" y="19"/>
                  <a:pt x="46" y="21"/>
                  <a:pt x="46" y="21"/>
                </a:cubicBezTo>
                <a:cubicBezTo>
                  <a:pt x="47" y="21"/>
                  <a:pt x="48" y="22"/>
                  <a:pt x="49" y="20"/>
                </a:cubicBezTo>
                <a:cubicBezTo>
                  <a:pt x="45" y="20"/>
                  <a:pt x="49" y="20"/>
                  <a:pt x="48" y="20"/>
                </a:cubicBezTo>
                <a:close/>
                <a:moveTo>
                  <a:pt x="56" y="22"/>
                </a:moveTo>
                <a:cubicBezTo>
                  <a:pt x="58" y="23"/>
                  <a:pt x="54" y="16"/>
                  <a:pt x="54" y="16"/>
                </a:cubicBezTo>
                <a:cubicBezTo>
                  <a:pt x="54" y="13"/>
                  <a:pt x="50" y="16"/>
                  <a:pt x="50" y="16"/>
                </a:cubicBezTo>
                <a:cubicBezTo>
                  <a:pt x="54" y="16"/>
                  <a:pt x="51" y="18"/>
                  <a:pt x="50" y="19"/>
                </a:cubicBezTo>
                <a:cubicBezTo>
                  <a:pt x="50" y="19"/>
                  <a:pt x="54" y="25"/>
                  <a:pt x="54" y="23"/>
                </a:cubicBezTo>
                <a:cubicBezTo>
                  <a:pt x="54" y="22"/>
                  <a:pt x="54" y="22"/>
                  <a:pt x="54" y="21"/>
                </a:cubicBezTo>
                <a:cubicBezTo>
                  <a:pt x="55" y="20"/>
                  <a:pt x="55" y="22"/>
                  <a:pt x="56" y="22"/>
                </a:cubicBezTo>
                <a:close/>
                <a:moveTo>
                  <a:pt x="52" y="20"/>
                </a:moveTo>
                <a:cubicBezTo>
                  <a:pt x="52" y="20"/>
                  <a:pt x="52" y="20"/>
                  <a:pt x="52" y="20"/>
                </a:cubicBezTo>
                <a:cubicBezTo>
                  <a:pt x="52" y="19"/>
                  <a:pt x="50" y="20"/>
                  <a:pt x="52" y="18"/>
                </a:cubicBezTo>
                <a:cubicBezTo>
                  <a:pt x="53" y="18"/>
                  <a:pt x="52" y="19"/>
                  <a:pt x="52" y="20"/>
                </a:cubicBezTo>
                <a:cubicBezTo>
                  <a:pt x="52" y="20"/>
                  <a:pt x="52" y="20"/>
                  <a:pt x="52" y="20"/>
                </a:cubicBezTo>
                <a:close/>
                <a:moveTo>
                  <a:pt x="70" y="1"/>
                </a:moveTo>
                <a:cubicBezTo>
                  <a:pt x="70" y="1"/>
                  <a:pt x="70" y="1"/>
                  <a:pt x="70" y="1"/>
                </a:cubicBezTo>
                <a:cubicBezTo>
                  <a:pt x="70" y="1"/>
                  <a:pt x="70" y="1"/>
                  <a:pt x="70" y="1"/>
                </a:cubicBezTo>
                <a:close/>
                <a:moveTo>
                  <a:pt x="99" y="88"/>
                </a:moveTo>
                <a:cubicBezTo>
                  <a:pt x="99" y="88"/>
                  <a:pt x="99" y="88"/>
                  <a:pt x="99" y="88"/>
                </a:cubicBezTo>
                <a:close/>
                <a:moveTo>
                  <a:pt x="110" y="60"/>
                </a:moveTo>
                <a:cubicBezTo>
                  <a:pt x="111" y="59"/>
                  <a:pt x="111" y="59"/>
                  <a:pt x="111" y="58"/>
                </a:cubicBezTo>
                <a:cubicBezTo>
                  <a:pt x="111" y="57"/>
                  <a:pt x="111" y="55"/>
                  <a:pt x="111" y="54"/>
                </a:cubicBezTo>
                <a:cubicBezTo>
                  <a:pt x="111" y="53"/>
                  <a:pt x="111" y="53"/>
                  <a:pt x="111" y="52"/>
                </a:cubicBezTo>
                <a:cubicBezTo>
                  <a:pt x="109" y="46"/>
                  <a:pt x="105" y="39"/>
                  <a:pt x="105" y="36"/>
                </a:cubicBezTo>
                <a:cubicBezTo>
                  <a:pt x="107" y="36"/>
                  <a:pt x="109" y="42"/>
                  <a:pt x="110" y="44"/>
                </a:cubicBezTo>
                <a:cubicBezTo>
                  <a:pt x="110" y="44"/>
                  <a:pt x="110" y="44"/>
                  <a:pt x="110" y="44"/>
                </a:cubicBezTo>
                <a:cubicBezTo>
                  <a:pt x="110" y="44"/>
                  <a:pt x="110" y="43"/>
                  <a:pt x="110" y="43"/>
                </a:cubicBezTo>
                <a:cubicBezTo>
                  <a:pt x="109" y="39"/>
                  <a:pt x="108" y="36"/>
                  <a:pt x="106"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2"/>
                  <a:pt x="106" y="32"/>
                  <a:pt x="106" y="32"/>
                </a:cubicBezTo>
                <a:cubicBezTo>
                  <a:pt x="104" y="30"/>
                  <a:pt x="103" y="26"/>
                  <a:pt x="101" y="22"/>
                </a:cubicBezTo>
                <a:cubicBezTo>
                  <a:pt x="98" y="19"/>
                  <a:pt x="96" y="16"/>
                  <a:pt x="93" y="14"/>
                </a:cubicBezTo>
                <a:cubicBezTo>
                  <a:pt x="92" y="13"/>
                  <a:pt x="91" y="12"/>
                  <a:pt x="90" y="11"/>
                </a:cubicBezTo>
                <a:cubicBezTo>
                  <a:pt x="90" y="11"/>
                  <a:pt x="90" y="11"/>
                  <a:pt x="90" y="11"/>
                </a:cubicBezTo>
                <a:cubicBezTo>
                  <a:pt x="90" y="11"/>
                  <a:pt x="90" y="11"/>
                  <a:pt x="90" y="11"/>
                </a:cubicBezTo>
                <a:cubicBezTo>
                  <a:pt x="90" y="11"/>
                  <a:pt x="89" y="10"/>
                  <a:pt x="89" y="10"/>
                </a:cubicBezTo>
                <a:cubicBezTo>
                  <a:pt x="88" y="10"/>
                  <a:pt x="87" y="9"/>
                  <a:pt x="87" y="9"/>
                </a:cubicBezTo>
                <a:cubicBezTo>
                  <a:pt x="87" y="9"/>
                  <a:pt x="86" y="9"/>
                  <a:pt x="86" y="9"/>
                </a:cubicBezTo>
                <a:cubicBezTo>
                  <a:pt x="86" y="9"/>
                  <a:pt x="86" y="9"/>
                  <a:pt x="86" y="9"/>
                </a:cubicBezTo>
                <a:cubicBezTo>
                  <a:pt x="84" y="7"/>
                  <a:pt x="82" y="6"/>
                  <a:pt x="80" y="5"/>
                </a:cubicBezTo>
                <a:cubicBezTo>
                  <a:pt x="80" y="5"/>
                  <a:pt x="81" y="5"/>
                  <a:pt x="81" y="5"/>
                </a:cubicBezTo>
                <a:cubicBezTo>
                  <a:pt x="78" y="4"/>
                  <a:pt x="75" y="3"/>
                  <a:pt x="71" y="2"/>
                </a:cubicBezTo>
                <a:cubicBezTo>
                  <a:pt x="73" y="2"/>
                  <a:pt x="75" y="3"/>
                  <a:pt x="77" y="4"/>
                </a:cubicBezTo>
                <a:cubicBezTo>
                  <a:pt x="71" y="1"/>
                  <a:pt x="64" y="0"/>
                  <a:pt x="58" y="0"/>
                </a:cubicBezTo>
                <a:cubicBezTo>
                  <a:pt x="58" y="0"/>
                  <a:pt x="60" y="0"/>
                  <a:pt x="57" y="0"/>
                </a:cubicBezTo>
                <a:cubicBezTo>
                  <a:pt x="57" y="0"/>
                  <a:pt x="57" y="0"/>
                  <a:pt x="57" y="0"/>
                </a:cubicBezTo>
                <a:cubicBezTo>
                  <a:pt x="57" y="0"/>
                  <a:pt x="57" y="0"/>
                  <a:pt x="57" y="0"/>
                </a:cubicBezTo>
                <a:cubicBezTo>
                  <a:pt x="54" y="0"/>
                  <a:pt x="53" y="0"/>
                  <a:pt x="52" y="0"/>
                </a:cubicBezTo>
                <a:cubicBezTo>
                  <a:pt x="52" y="0"/>
                  <a:pt x="49" y="1"/>
                  <a:pt x="47" y="1"/>
                </a:cubicBezTo>
                <a:cubicBezTo>
                  <a:pt x="47" y="1"/>
                  <a:pt x="44" y="1"/>
                  <a:pt x="44" y="2"/>
                </a:cubicBezTo>
                <a:cubicBezTo>
                  <a:pt x="44" y="2"/>
                  <a:pt x="44" y="2"/>
                  <a:pt x="45" y="2"/>
                </a:cubicBezTo>
                <a:cubicBezTo>
                  <a:pt x="44" y="2"/>
                  <a:pt x="44" y="2"/>
                  <a:pt x="44" y="2"/>
                </a:cubicBezTo>
                <a:cubicBezTo>
                  <a:pt x="44" y="1"/>
                  <a:pt x="46" y="1"/>
                  <a:pt x="47" y="1"/>
                </a:cubicBezTo>
                <a:cubicBezTo>
                  <a:pt x="47" y="1"/>
                  <a:pt x="47" y="1"/>
                  <a:pt x="47" y="1"/>
                </a:cubicBezTo>
                <a:cubicBezTo>
                  <a:pt x="47" y="1"/>
                  <a:pt x="47" y="1"/>
                  <a:pt x="47" y="1"/>
                </a:cubicBezTo>
                <a:cubicBezTo>
                  <a:pt x="47" y="1"/>
                  <a:pt x="47" y="1"/>
                  <a:pt x="47" y="1"/>
                </a:cubicBezTo>
                <a:cubicBezTo>
                  <a:pt x="46" y="1"/>
                  <a:pt x="46" y="1"/>
                  <a:pt x="47" y="1"/>
                </a:cubicBezTo>
                <a:cubicBezTo>
                  <a:pt x="47" y="1"/>
                  <a:pt x="47" y="1"/>
                  <a:pt x="47" y="1"/>
                </a:cubicBezTo>
                <a:cubicBezTo>
                  <a:pt x="47" y="1"/>
                  <a:pt x="51" y="0"/>
                  <a:pt x="52" y="0"/>
                </a:cubicBezTo>
                <a:cubicBezTo>
                  <a:pt x="51" y="0"/>
                  <a:pt x="51" y="0"/>
                  <a:pt x="51" y="0"/>
                </a:cubicBezTo>
                <a:cubicBezTo>
                  <a:pt x="30" y="1"/>
                  <a:pt x="16" y="13"/>
                  <a:pt x="10" y="28"/>
                </a:cubicBezTo>
                <a:cubicBezTo>
                  <a:pt x="15" y="18"/>
                  <a:pt x="23" y="11"/>
                  <a:pt x="33" y="7"/>
                </a:cubicBezTo>
                <a:cubicBezTo>
                  <a:pt x="33" y="7"/>
                  <a:pt x="33" y="7"/>
                  <a:pt x="33" y="7"/>
                </a:cubicBezTo>
                <a:cubicBezTo>
                  <a:pt x="34" y="7"/>
                  <a:pt x="34" y="6"/>
                  <a:pt x="35" y="6"/>
                </a:cubicBezTo>
                <a:cubicBezTo>
                  <a:pt x="37" y="6"/>
                  <a:pt x="39" y="5"/>
                  <a:pt x="39" y="5"/>
                </a:cubicBezTo>
                <a:cubicBezTo>
                  <a:pt x="39" y="5"/>
                  <a:pt x="39" y="5"/>
                  <a:pt x="39" y="5"/>
                </a:cubicBezTo>
                <a:cubicBezTo>
                  <a:pt x="44" y="4"/>
                  <a:pt x="50" y="4"/>
                  <a:pt x="56" y="6"/>
                </a:cubicBezTo>
                <a:cubicBezTo>
                  <a:pt x="46" y="3"/>
                  <a:pt x="35" y="4"/>
                  <a:pt x="26" y="10"/>
                </a:cubicBezTo>
                <a:cubicBezTo>
                  <a:pt x="25" y="11"/>
                  <a:pt x="23" y="12"/>
                  <a:pt x="22" y="13"/>
                </a:cubicBezTo>
                <a:cubicBezTo>
                  <a:pt x="23" y="12"/>
                  <a:pt x="25" y="11"/>
                  <a:pt x="26" y="10"/>
                </a:cubicBezTo>
                <a:cubicBezTo>
                  <a:pt x="32" y="6"/>
                  <a:pt x="39" y="3"/>
                  <a:pt x="45" y="2"/>
                </a:cubicBezTo>
                <a:cubicBezTo>
                  <a:pt x="45" y="2"/>
                  <a:pt x="45" y="2"/>
                  <a:pt x="45" y="2"/>
                </a:cubicBezTo>
                <a:cubicBezTo>
                  <a:pt x="45" y="2"/>
                  <a:pt x="46" y="2"/>
                  <a:pt x="47" y="2"/>
                </a:cubicBezTo>
                <a:cubicBezTo>
                  <a:pt x="45" y="2"/>
                  <a:pt x="43" y="3"/>
                  <a:pt x="42" y="3"/>
                </a:cubicBezTo>
                <a:cubicBezTo>
                  <a:pt x="45" y="5"/>
                  <a:pt x="50" y="1"/>
                  <a:pt x="53" y="1"/>
                </a:cubicBezTo>
                <a:cubicBezTo>
                  <a:pt x="55" y="1"/>
                  <a:pt x="60" y="2"/>
                  <a:pt x="61" y="2"/>
                </a:cubicBezTo>
                <a:cubicBezTo>
                  <a:pt x="61" y="2"/>
                  <a:pt x="60" y="2"/>
                  <a:pt x="60" y="1"/>
                </a:cubicBezTo>
                <a:cubicBezTo>
                  <a:pt x="63" y="1"/>
                  <a:pt x="68" y="2"/>
                  <a:pt x="70" y="3"/>
                </a:cubicBezTo>
                <a:cubicBezTo>
                  <a:pt x="66" y="4"/>
                  <a:pt x="68" y="2"/>
                  <a:pt x="66" y="4"/>
                </a:cubicBezTo>
                <a:cubicBezTo>
                  <a:pt x="69" y="4"/>
                  <a:pt x="73" y="4"/>
                  <a:pt x="76" y="5"/>
                </a:cubicBezTo>
                <a:cubicBezTo>
                  <a:pt x="73" y="6"/>
                  <a:pt x="77" y="5"/>
                  <a:pt x="75" y="6"/>
                </a:cubicBezTo>
                <a:cubicBezTo>
                  <a:pt x="77" y="6"/>
                  <a:pt x="77" y="6"/>
                  <a:pt x="76" y="6"/>
                </a:cubicBezTo>
                <a:cubicBezTo>
                  <a:pt x="78" y="7"/>
                  <a:pt x="79" y="6"/>
                  <a:pt x="81" y="8"/>
                </a:cubicBezTo>
                <a:cubicBezTo>
                  <a:pt x="79" y="7"/>
                  <a:pt x="78" y="7"/>
                  <a:pt x="76" y="7"/>
                </a:cubicBezTo>
                <a:cubicBezTo>
                  <a:pt x="79" y="8"/>
                  <a:pt x="87" y="13"/>
                  <a:pt x="81" y="11"/>
                </a:cubicBezTo>
                <a:cubicBezTo>
                  <a:pt x="81" y="11"/>
                  <a:pt x="81" y="12"/>
                  <a:pt x="82" y="12"/>
                </a:cubicBezTo>
                <a:cubicBezTo>
                  <a:pt x="83" y="12"/>
                  <a:pt x="83" y="13"/>
                  <a:pt x="84" y="13"/>
                </a:cubicBezTo>
                <a:cubicBezTo>
                  <a:pt x="85" y="14"/>
                  <a:pt x="85" y="14"/>
                  <a:pt x="86" y="14"/>
                </a:cubicBezTo>
                <a:cubicBezTo>
                  <a:pt x="84" y="14"/>
                  <a:pt x="84" y="14"/>
                  <a:pt x="87" y="15"/>
                </a:cubicBezTo>
                <a:cubicBezTo>
                  <a:pt x="85" y="15"/>
                  <a:pt x="84" y="15"/>
                  <a:pt x="83" y="16"/>
                </a:cubicBezTo>
                <a:cubicBezTo>
                  <a:pt x="83" y="15"/>
                  <a:pt x="83" y="14"/>
                  <a:pt x="83" y="14"/>
                </a:cubicBezTo>
                <a:cubicBezTo>
                  <a:pt x="85" y="14"/>
                  <a:pt x="82" y="13"/>
                  <a:pt x="84" y="14"/>
                </a:cubicBezTo>
                <a:cubicBezTo>
                  <a:pt x="84" y="14"/>
                  <a:pt x="84" y="13"/>
                  <a:pt x="84" y="13"/>
                </a:cubicBezTo>
                <a:cubicBezTo>
                  <a:pt x="83" y="13"/>
                  <a:pt x="83" y="13"/>
                  <a:pt x="82" y="12"/>
                </a:cubicBezTo>
                <a:cubicBezTo>
                  <a:pt x="80" y="12"/>
                  <a:pt x="79" y="13"/>
                  <a:pt x="79" y="13"/>
                </a:cubicBezTo>
                <a:cubicBezTo>
                  <a:pt x="78" y="15"/>
                  <a:pt x="83" y="24"/>
                  <a:pt x="85" y="25"/>
                </a:cubicBezTo>
                <a:cubicBezTo>
                  <a:pt x="85" y="24"/>
                  <a:pt x="85" y="23"/>
                  <a:pt x="85" y="23"/>
                </a:cubicBezTo>
                <a:cubicBezTo>
                  <a:pt x="87" y="23"/>
                  <a:pt x="88" y="24"/>
                  <a:pt x="89" y="24"/>
                </a:cubicBezTo>
                <a:cubicBezTo>
                  <a:pt x="89" y="24"/>
                  <a:pt x="89" y="24"/>
                  <a:pt x="89" y="24"/>
                </a:cubicBezTo>
                <a:cubicBezTo>
                  <a:pt x="89" y="24"/>
                  <a:pt x="83" y="16"/>
                  <a:pt x="82" y="17"/>
                </a:cubicBezTo>
                <a:cubicBezTo>
                  <a:pt x="84" y="16"/>
                  <a:pt x="85" y="20"/>
                  <a:pt x="87" y="20"/>
                </a:cubicBezTo>
                <a:cubicBezTo>
                  <a:pt x="87" y="19"/>
                  <a:pt x="87" y="19"/>
                  <a:pt x="87" y="18"/>
                </a:cubicBezTo>
                <a:cubicBezTo>
                  <a:pt x="87" y="19"/>
                  <a:pt x="88" y="18"/>
                  <a:pt x="87" y="18"/>
                </a:cubicBezTo>
                <a:cubicBezTo>
                  <a:pt x="90" y="18"/>
                  <a:pt x="90" y="24"/>
                  <a:pt x="90" y="26"/>
                </a:cubicBezTo>
                <a:cubicBezTo>
                  <a:pt x="89" y="26"/>
                  <a:pt x="87" y="25"/>
                  <a:pt x="86" y="25"/>
                </a:cubicBezTo>
                <a:cubicBezTo>
                  <a:pt x="87" y="26"/>
                  <a:pt x="88" y="33"/>
                  <a:pt x="86" y="34"/>
                </a:cubicBezTo>
                <a:cubicBezTo>
                  <a:pt x="88" y="37"/>
                  <a:pt x="84" y="41"/>
                  <a:pt x="88" y="43"/>
                </a:cubicBezTo>
                <a:cubicBezTo>
                  <a:pt x="91" y="46"/>
                  <a:pt x="90" y="38"/>
                  <a:pt x="90" y="38"/>
                </a:cubicBezTo>
                <a:cubicBezTo>
                  <a:pt x="91" y="38"/>
                  <a:pt x="91" y="38"/>
                  <a:pt x="91" y="38"/>
                </a:cubicBezTo>
                <a:cubicBezTo>
                  <a:pt x="91" y="37"/>
                  <a:pt x="91" y="37"/>
                  <a:pt x="92" y="36"/>
                </a:cubicBezTo>
                <a:cubicBezTo>
                  <a:pt x="94" y="37"/>
                  <a:pt x="95" y="35"/>
                  <a:pt x="99" y="38"/>
                </a:cubicBezTo>
                <a:cubicBezTo>
                  <a:pt x="100" y="36"/>
                  <a:pt x="94" y="32"/>
                  <a:pt x="94" y="32"/>
                </a:cubicBezTo>
                <a:cubicBezTo>
                  <a:pt x="96" y="31"/>
                  <a:pt x="99" y="36"/>
                  <a:pt x="101" y="36"/>
                </a:cubicBezTo>
                <a:cubicBezTo>
                  <a:pt x="100" y="36"/>
                  <a:pt x="98" y="28"/>
                  <a:pt x="97" y="26"/>
                </a:cubicBezTo>
                <a:cubicBezTo>
                  <a:pt x="97" y="26"/>
                  <a:pt x="96" y="26"/>
                  <a:pt x="97" y="26"/>
                </a:cubicBezTo>
                <a:cubicBezTo>
                  <a:pt x="97" y="26"/>
                  <a:pt x="97" y="26"/>
                  <a:pt x="97" y="26"/>
                </a:cubicBezTo>
                <a:cubicBezTo>
                  <a:pt x="98" y="27"/>
                  <a:pt x="99" y="28"/>
                  <a:pt x="99" y="27"/>
                </a:cubicBezTo>
                <a:cubicBezTo>
                  <a:pt x="99" y="26"/>
                  <a:pt x="98" y="25"/>
                  <a:pt x="97" y="25"/>
                </a:cubicBezTo>
                <a:cubicBezTo>
                  <a:pt x="105" y="25"/>
                  <a:pt x="97" y="33"/>
                  <a:pt x="102" y="35"/>
                </a:cubicBezTo>
                <a:cubicBezTo>
                  <a:pt x="102" y="34"/>
                  <a:pt x="102" y="31"/>
                  <a:pt x="103" y="33"/>
                </a:cubicBezTo>
                <a:cubicBezTo>
                  <a:pt x="103" y="32"/>
                  <a:pt x="103" y="32"/>
                  <a:pt x="102" y="31"/>
                </a:cubicBezTo>
                <a:cubicBezTo>
                  <a:pt x="107" y="34"/>
                  <a:pt x="103" y="39"/>
                  <a:pt x="102" y="41"/>
                </a:cubicBezTo>
                <a:cubicBezTo>
                  <a:pt x="102" y="40"/>
                  <a:pt x="98" y="42"/>
                  <a:pt x="98" y="42"/>
                </a:cubicBezTo>
                <a:cubicBezTo>
                  <a:pt x="97" y="42"/>
                  <a:pt x="97" y="38"/>
                  <a:pt x="96" y="39"/>
                </a:cubicBezTo>
                <a:cubicBezTo>
                  <a:pt x="94" y="40"/>
                  <a:pt x="90" y="42"/>
                  <a:pt x="89" y="45"/>
                </a:cubicBezTo>
                <a:cubicBezTo>
                  <a:pt x="86" y="52"/>
                  <a:pt x="86" y="56"/>
                  <a:pt x="86" y="63"/>
                </a:cubicBezTo>
                <a:cubicBezTo>
                  <a:pt x="85" y="69"/>
                  <a:pt x="83" y="66"/>
                  <a:pt x="88" y="70"/>
                </a:cubicBezTo>
                <a:cubicBezTo>
                  <a:pt x="90" y="72"/>
                  <a:pt x="90" y="73"/>
                  <a:pt x="93" y="73"/>
                </a:cubicBezTo>
                <a:cubicBezTo>
                  <a:pt x="97" y="72"/>
                  <a:pt x="99" y="67"/>
                  <a:pt x="103" y="69"/>
                </a:cubicBezTo>
                <a:cubicBezTo>
                  <a:pt x="104" y="75"/>
                  <a:pt x="103" y="81"/>
                  <a:pt x="100" y="86"/>
                </a:cubicBezTo>
                <a:cubicBezTo>
                  <a:pt x="104" y="80"/>
                  <a:pt x="107" y="74"/>
                  <a:pt x="109" y="68"/>
                </a:cubicBezTo>
                <a:cubicBezTo>
                  <a:pt x="109" y="67"/>
                  <a:pt x="109" y="67"/>
                  <a:pt x="109" y="67"/>
                </a:cubicBezTo>
                <a:cubicBezTo>
                  <a:pt x="109" y="66"/>
                  <a:pt x="110" y="65"/>
                  <a:pt x="110" y="65"/>
                </a:cubicBezTo>
                <a:cubicBezTo>
                  <a:pt x="110" y="65"/>
                  <a:pt x="110" y="65"/>
                  <a:pt x="110" y="64"/>
                </a:cubicBezTo>
                <a:cubicBezTo>
                  <a:pt x="110" y="65"/>
                  <a:pt x="110" y="65"/>
                  <a:pt x="110" y="65"/>
                </a:cubicBezTo>
                <a:cubicBezTo>
                  <a:pt x="110" y="64"/>
                  <a:pt x="110" y="64"/>
                  <a:pt x="110" y="64"/>
                </a:cubicBezTo>
                <a:cubicBezTo>
                  <a:pt x="110" y="64"/>
                  <a:pt x="110" y="64"/>
                  <a:pt x="110" y="64"/>
                </a:cubicBezTo>
                <a:cubicBezTo>
                  <a:pt x="110" y="63"/>
                  <a:pt x="110" y="62"/>
                  <a:pt x="110" y="60"/>
                </a:cubicBezTo>
                <a:cubicBezTo>
                  <a:pt x="110" y="61"/>
                  <a:pt x="110" y="61"/>
                  <a:pt x="110" y="61"/>
                </a:cubicBezTo>
                <a:cubicBezTo>
                  <a:pt x="110" y="61"/>
                  <a:pt x="110" y="60"/>
                  <a:pt x="110" y="60"/>
                </a:cubicBezTo>
                <a:close/>
                <a:moveTo>
                  <a:pt x="77" y="4"/>
                </a:moveTo>
                <a:cubicBezTo>
                  <a:pt x="78" y="4"/>
                  <a:pt x="79" y="4"/>
                  <a:pt x="80" y="5"/>
                </a:cubicBezTo>
                <a:cubicBezTo>
                  <a:pt x="79" y="4"/>
                  <a:pt x="78" y="4"/>
                  <a:pt x="77" y="4"/>
                </a:cubicBezTo>
                <a:close/>
                <a:moveTo>
                  <a:pt x="90" y="11"/>
                </a:moveTo>
                <a:cubicBezTo>
                  <a:pt x="90" y="11"/>
                  <a:pt x="90" y="11"/>
                  <a:pt x="90" y="11"/>
                </a:cubicBezTo>
                <a:cubicBezTo>
                  <a:pt x="90" y="11"/>
                  <a:pt x="90" y="11"/>
                  <a:pt x="90" y="11"/>
                </a:cubicBezTo>
                <a:close/>
                <a:moveTo>
                  <a:pt x="96" y="19"/>
                </a:moveTo>
                <a:cubicBezTo>
                  <a:pt x="98" y="19"/>
                  <a:pt x="102" y="24"/>
                  <a:pt x="102" y="25"/>
                </a:cubicBezTo>
                <a:cubicBezTo>
                  <a:pt x="100" y="25"/>
                  <a:pt x="97" y="20"/>
                  <a:pt x="96" y="19"/>
                </a:cubicBezTo>
                <a:close/>
                <a:moveTo>
                  <a:pt x="104" y="80"/>
                </a:moveTo>
                <a:cubicBezTo>
                  <a:pt x="104" y="79"/>
                  <a:pt x="104" y="79"/>
                  <a:pt x="104" y="79"/>
                </a:cubicBezTo>
                <a:cubicBezTo>
                  <a:pt x="104" y="79"/>
                  <a:pt x="104" y="79"/>
                  <a:pt x="104" y="80"/>
                </a:cubicBezTo>
                <a:close/>
                <a:moveTo>
                  <a:pt x="110" y="61"/>
                </a:moveTo>
                <a:cubicBezTo>
                  <a:pt x="110" y="61"/>
                  <a:pt x="110" y="61"/>
                  <a:pt x="110" y="61"/>
                </a:cubicBezTo>
                <a:cubicBezTo>
                  <a:pt x="110" y="61"/>
                  <a:pt x="110" y="61"/>
                  <a:pt x="110" y="61"/>
                </a:cubicBezTo>
                <a:close/>
                <a:moveTo>
                  <a:pt x="65" y="0"/>
                </a:moveTo>
                <a:cubicBezTo>
                  <a:pt x="66" y="1"/>
                  <a:pt x="65" y="0"/>
                  <a:pt x="65" y="0"/>
                </a:cubicBezTo>
                <a:close/>
                <a:moveTo>
                  <a:pt x="110" y="60"/>
                </a:moveTo>
                <a:cubicBezTo>
                  <a:pt x="111" y="58"/>
                  <a:pt x="111" y="56"/>
                  <a:pt x="111" y="54"/>
                </a:cubicBezTo>
                <a:cubicBezTo>
                  <a:pt x="111" y="56"/>
                  <a:pt x="111" y="58"/>
                  <a:pt x="110" y="60"/>
                </a:cubicBezTo>
                <a:close/>
                <a:moveTo>
                  <a:pt x="95" y="15"/>
                </a:moveTo>
                <a:cubicBezTo>
                  <a:pt x="95" y="15"/>
                  <a:pt x="95" y="15"/>
                  <a:pt x="95" y="15"/>
                </a:cubicBezTo>
                <a:close/>
                <a:moveTo>
                  <a:pt x="99" y="20"/>
                </a:moveTo>
                <a:cubicBezTo>
                  <a:pt x="99" y="20"/>
                  <a:pt x="99" y="20"/>
                  <a:pt x="99" y="20"/>
                </a:cubicBezTo>
                <a:close/>
                <a:moveTo>
                  <a:pt x="111" y="55"/>
                </a:moveTo>
                <a:cubicBezTo>
                  <a:pt x="111" y="55"/>
                  <a:pt x="111" y="55"/>
                  <a:pt x="111" y="55"/>
                </a:cubicBezTo>
                <a:cubicBezTo>
                  <a:pt x="111" y="55"/>
                  <a:pt x="111" y="55"/>
                  <a:pt x="111" y="55"/>
                </a:cubicBezTo>
                <a:close/>
                <a:moveTo>
                  <a:pt x="51" y="0"/>
                </a:moveTo>
                <a:cubicBezTo>
                  <a:pt x="51" y="0"/>
                  <a:pt x="51" y="0"/>
                  <a:pt x="52" y="0"/>
                </a:cubicBezTo>
                <a:cubicBezTo>
                  <a:pt x="51" y="0"/>
                  <a:pt x="51" y="0"/>
                  <a:pt x="51" y="0"/>
                </a:cubicBezTo>
                <a:close/>
                <a:moveTo>
                  <a:pt x="56" y="0"/>
                </a:moveTo>
                <a:cubicBezTo>
                  <a:pt x="56" y="0"/>
                  <a:pt x="56" y="0"/>
                  <a:pt x="56" y="0"/>
                </a:cubicBezTo>
                <a:cubicBezTo>
                  <a:pt x="56" y="0"/>
                  <a:pt x="56" y="0"/>
                  <a:pt x="56" y="0"/>
                </a:cubicBezTo>
                <a:close/>
                <a:moveTo>
                  <a:pt x="74" y="11"/>
                </a:moveTo>
                <a:cubicBezTo>
                  <a:pt x="75" y="12"/>
                  <a:pt x="75" y="12"/>
                  <a:pt x="76" y="12"/>
                </a:cubicBezTo>
                <a:cubicBezTo>
                  <a:pt x="75" y="12"/>
                  <a:pt x="75" y="11"/>
                  <a:pt x="74" y="11"/>
                </a:cubicBezTo>
                <a:close/>
                <a:moveTo>
                  <a:pt x="74" y="25"/>
                </a:moveTo>
                <a:cubicBezTo>
                  <a:pt x="77" y="22"/>
                  <a:pt x="73" y="22"/>
                  <a:pt x="73" y="22"/>
                </a:cubicBezTo>
                <a:cubicBezTo>
                  <a:pt x="72" y="22"/>
                  <a:pt x="72" y="22"/>
                  <a:pt x="71" y="22"/>
                </a:cubicBezTo>
                <a:cubicBezTo>
                  <a:pt x="71" y="23"/>
                  <a:pt x="74" y="26"/>
                  <a:pt x="74" y="25"/>
                </a:cubicBezTo>
                <a:close/>
                <a:moveTo>
                  <a:pt x="86" y="31"/>
                </a:moveTo>
                <a:cubicBezTo>
                  <a:pt x="87" y="29"/>
                  <a:pt x="80" y="26"/>
                  <a:pt x="80" y="25"/>
                </a:cubicBezTo>
                <a:cubicBezTo>
                  <a:pt x="80" y="26"/>
                  <a:pt x="82" y="28"/>
                  <a:pt x="82" y="28"/>
                </a:cubicBezTo>
                <a:cubicBezTo>
                  <a:pt x="83" y="27"/>
                  <a:pt x="85" y="33"/>
                  <a:pt x="86" y="31"/>
                </a:cubicBezTo>
                <a:close/>
                <a:moveTo>
                  <a:pt x="81" y="29"/>
                </a:moveTo>
                <a:cubicBezTo>
                  <a:pt x="81" y="30"/>
                  <a:pt x="81" y="33"/>
                  <a:pt x="83" y="33"/>
                </a:cubicBezTo>
                <a:cubicBezTo>
                  <a:pt x="86" y="33"/>
                  <a:pt x="81" y="28"/>
                  <a:pt x="81" y="29"/>
                </a:cubicBezTo>
                <a:close/>
                <a:moveTo>
                  <a:pt x="80" y="22"/>
                </a:moveTo>
                <a:cubicBezTo>
                  <a:pt x="80" y="23"/>
                  <a:pt x="80" y="24"/>
                  <a:pt x="81" y="24"/>
                </a:cubicBezTo>
                <a:cubicBezTo>
                  <a:pt x="81" y="23"/>
                  <a:pt x="81" y="22"/>
                  <a:pt x="80" y="22"/>
                </a:cubicBezTo>
                <a:close/>
                <a:moveTo>
                  <a:pt x="110" y="65"/>
                </a:moveTo>
                <a:cubicBezTo>
                  <a:pt x="110" y="65"/>
                  <a:pt x="110" y="66"/>
                  <a:pt x="110" y="65"/>
                </a:cubicBezTo>
                <a:close/>
                <a:moveTo>
                  <a:pt x="49" y="106"/>
                </a:moveTo>
                <a:cubicBezTo>
                  <a:pt x="47" y="106"/>
                  <a:pt x="46" y="106"/>
                  <a:pt x="45" y="106"/>
                </a:cubicBezTo>
                <a:cubicBezTo>
                  <a:pt x="45" y="105"/>
                  <a:pt x="48" y="107"/>
                  <a:pt x="49" y="106"/>
                </a:cubicBezTo>
                <a:close/>
                <a:moveTo>
                  <a:pt x="43" y="106"/>
                </a:moveTo>
                <a:cubicBezTo>
                  <a:pt x="43" y="106"/>
                  <a:pt x="42" y="105"/>
                  <a:pt x="43" y="106"/>
                </a:cubicBezTo>
                <a:cubicBezTo>
                  <a:pt x="43" y="106"/>
                  <a:pt x="43" y="106"/>
                  <a:pt x="43" y="106"/>
                </a:cubicBezTo>
                <a:cubicBezTo>
                  <a:pt x="43" y="106"/>
                  <a:pt x="43" y="106"/>
                  <a:pt x="43" y="106"/>
                </a:cubicBezTo>
                <a:close/>
                <a:moveTo>
                  <a:pt x="21" y="72"/>
                </a:moveTo>
                <a:cubicBezTo>
                  <a:pt x="21" y="72"/>
                  <a:pt x="22" y="69"/>
                  <a:pt x="22" y="69"/>
                </a:cubicBezTo>
                <a:cubicBezTo>
                  <a:pt x="21" y="69"/>
                  <a:pt x="20" y="69"/>
                  <a:pt x="19" y="69"/>
                </a:cubicBezTo>
                <a:cubicBezTo>
                  <a:pt x="19" y="68"/>
                  <a:pt x="19" y="72"/>
                  <a:pt x="21" y="72"/>
                </a:cubicBezTo>
                <a:close/>
                <a:moveTo>
                  <a:pt x="72" y="7"/>
                </a:moveTo>
                <a:cubicBezTo>
                  <a:pt x="73" y="7"/>
                  <a:pt x="72" y="7"/>
                  <a:pt x="69" y="7"/>
                </a:cubicBezTo>
                <a:cubicBezTo>
                  <a:pt x="70" y="7"/>
                  <a:pt x="71" y="7"/>
                  <a:pt x="72" y="7"/>
                </a:cubicBezTo>
                <a:close/>
                <a:moveTo>
                  <a:pt x="46" y="64"/>
                </a:moveTo>
                <a:cubicBezTo>
                  <a:pt x="45" y="64"/>
                  <a:pt x="47" y="65"/>
                  <a:pt x="47" y="65"/>
                </a:cubicBezTo>
                <a:cubicBezTo>
                  <a:pt x="49" y="65"/>
                  <a:pt x="47" y="63"/>
                  <a:pt x="46" y="64"/>
                </a:cubicBezTo>
                <a:close/>
                <a:moveTo>
                  <a:pt x="73" y="9"/>
                </a:moveTo>
                <a:cubicBezTo>
                  <a:pt x="72" y="8"/>
                  <a:pt x="70" y="8"/>
                  <a:pt x="69" y="8"/>
                </a:cubicBezTo>
                <a:cubicBezTo>
                  <a:pt x="69" y="8"/>
                  <a:pt x="70" y="8"/>
                  <a:pt x="70" y="8"/>
                </a:cubicBezTo>
                <a:cubicBezTo>
                  <a:pt x="69" y="8"/>
                  <a:pt x="69" y="8"/>
                  <a:pt x="68" y="8"/>
                </a:cubicBezTo>
                <a:cubicBezTo>
                  <a:pt x="68" y="8"/>
                  <a:pt x="72" y="9"/>
                  <a:pt x="73" y="9"/>
                </a:cubicBezTo>
                <a:close/>
                <a:moveTo>
                  <a:pt x="72" y="7"/>
                </a:moveTo>
                <a:cubicBezTo>
                  <a:pt x="74" y="8"/>
                  <a:pt x="78" y="9"/>
                  <a:pt x="80" y="10"/>
                </a:cubicBezTo>
                <a:cubicBezTo>
                  <a:pt x="79" y="9"/>
                  <a:pt x="73" y="5"/>
                  <a:pt x="72" y="7"/>
                </a:cubicBezTo>
                <a:close/>
                <a:moveTo>
                  <a:pt x="37" y="57"/>
                </a:moveTo>
                <a:cubicBezTo>
                  <a:pt x="40" y="56"/>
                  <a:pt x="27" y="51"/>
                  <a:pt x="30" y="53"/>
                </a:cubicBezTo>
                <a:cubicBezTo>
                  <a:pt x="31" y="54"/>
                  <a:pt x="35" y="58"/>
                  <a:pt x="37" y="57"/>
                </a:cubicBezTo>
                <a:close/>
                <a:moveTo>
                  <a:pt x="48" y="107"/>
                </a:moveTo>
                <a:cubicBezTo>
                  <a:pt x="49" y="107"/>
                  <a:pt x="47" y="107"/>
                  <a:pt x="47" y="107"/>
                </a:cubicBezTo>
                <a:cubicBezTo>
                  <a:pt x="47" y="107"/>
                  <a:pt x="47" y="107"/>
                  <a:pt x="47" y="107"/>
                </a:cubicBezTo>
                <a:cubicBezTo>
                  <a:pt x="47" y="107"/>
                  <a:pt x="47" y="107"/>
                  <a:pt x="47" y="107"/>
                </a:cubicBezTo>
                <a:cubicBezTo>
                  <a:pt x="45" y="106"/>
                  <a:pt x="43" y="106"/>
                  <a:pt x="42" y="105"/>
                </a:cubicBezTo>
                <a:cubicBezTo>
                  <a:pt x="42" y="106"/>
                  <a:pt x="42" y="106"/>
                  <a:pt x="43" y="106"/>
                </a:cubicBezTo>
                <a:cubicBezTo>
                  <a:pt x="55" y="109"/>
                  <a:pt x="67" y="108"/>
                  <a:pt x="78" y="103"/>
                </a:cubicBezTo>
                <a:cubicBezTo>
                  <a:pt x="67" y="107"/>
                  <a:pt x="56" y="108"/>
                  <a:pt x="48" y="107"/>
                </a:cubicBezTo>
                <a:close/>
                <a:moveTo>
                  <a:pt x="46" y="67"/>
                </a:moveTo>
                <a:cubicBezTo>
                  <a:pt x="48" y="66"/>
                  <a:pt x="44" y="66"/>
                  <a:pt x="46" y="67"/>
                </a:cubicBezTo>
                <a:close/>
                <a:moveTo>
                  <a:pt x="57" y="9"/>
                </a:moveTo>
                <a:cubicBezTo>
                  <a:pt x="57" y="9"/>
                  <a:pt x="58" y="9"/>
                  <a:pt x="58" y="9"/>
                </a:cubicBezTo>
                <a:cubicBezTo>
                  <a:pt x="58" y="9"/>
                  <a:pt x="57" y="9"/>
                  <a:pt x="57" y="9"/>
                </a:cubicBezTo>
                <a:close/>
                <a:moveTo>
                  <a:pt x="22" y="95"/>
                </a:moveTo>
                <a:cubicBezTo>
                  <a:pt x="4" y="78"/>
                  <a:pt x="0" y="50"/>
                  <a:pt x="10" y="28"/>
                </a:cubicBezTo>
                <a:cubicBezTo>
                  <a:pt x="7" y="33"/>
                  <a:pt x="5" y="38"/>
                  <a:pt x="4" y="44"/>
                </a:cubicBezTo>
                <a:cubicBezTo>
                  <a:pt x="0" y="63"/>
                  <a:pt x="8" y="82"/>
                  <a:pt x="22" y="95"/>
                </a:cubicBezTo>
                <a:close/>
                <a:moveTo>
                  <a:pt x="54" y="9"/>
                </a:moveTo>
                <a:cubicBezTo>
                  <a:pt x="52" y="9"/>
                  <a:pt x="53" y="9"/>
                  <a:pt x="54" y="9"/>
                </a:cubicBezTo>
                <a:close/>
                <a:moveTo>
                  <a:pt x="43" y="59"/>
                </a:moveTo>
                <a:cubicBezTo>
                  <a:pt x="41" y="58"/>
                  <a:pt x="37" y="57"/>
                  <a:pt x="39" y="60"/>
                </a:cubicBezTo>
                <a:cubicBezTo>
                  <a:pt x="39" y="60"/>
                  <a:pt x="43" y="61"/>
                  <a:pt x="43" y="59"/>
                </a:cubicBezTo>
                <a:close/>
                <a:moveTo>
                  <a:pt x="58" y="2"/>
                </a:moveTo>
                <a:cubicBezTo>
                  <a:pt x="61" y="2"/>
                  <a:pt x="54" y="2"/>
                  <a:pt x="58" y="2"/>
                </a:cubicBezTo>
                <a:close/>
                <a:moveTo>
                  <a:pt x="80" y="10"/>
                </a:moveTo>
                <a:cubicBezTo>
                  <a:pt x="81" y="11"/>
                  <a:pt x="82" y="10"/>
                  <a:pt x="80" y="10"/>
                </a:cubicBezTo>
                <a:close/>
                <a:moveTo>
                  <a:pt x="52" y="12"/>
                </a:moveTo>
                <a:cubicBezTo>
                  <a:pt x="51" y="12"/>
                  <a:pt x="53" y="12"/>
                  <a:pt x="54" y="12"/>
                </a:cubicBezTo>
                <a:cubicBezTo>
                  <a:pt x="54" y="12"/>
                  <a:pt x="54" y="12"/>
                  <a:pt x="54" y="11"/>
                </a:cubicBezTo>
                <a:cubicBezTo>
                  <a:pt x="54" y="11"/>
                  <a:pt x="53" y="11"/>
                  <a:pt x="53" y="11"/>
                </a:cubicBezTo>
                <a:cubicBezTo>
                  <a:pt x="52" y="12"/>
                  <a:pt x="51" y="12"/>
                  <a:pt x="51" y="12"/>
                </a:cubicBezTo>
                <a:cubicBezTo>
                  <a:pt x="51" y="12"/>
                  <a:pt x="52" y="12"/>
                  <a:pt x="52" y="12"/>
                </a:cubicBezTo>
                <a:close/>
                <a:moveTo>
                  <a:pt x="70" y="10"/>
                </a:moveTo>
                <a:cubicBezTo>
                  <a:pt x="71" y="10"/>
                  <a:pt x="72" y="10"/>
                  <a:pt x="72" y="11"/>
                </a:cubicBezTo>
                <a:cubicBezTo>
                  <a:pt x="73" y="10"/>
                  <a:pt x="72" y="10"/>
                  <a:pt x="71" y="10"/>
                </a:cubicBezTo>
                <a:cubicBezTo>
                  <a:pt x="72" y="10"/>
                  <a:pt x="71" y="10"/>
                  <a:pt x="70" y="10"/>
                </a:cubicBezTo>
                <a:close/>
                <a:moveTo>
                  <a:pt x="55" y="11"/>
                </a:moveTo>
                <a:cubicBezTo>
                  <a:pt x="55" y="11"/>
                  <a:pt x="55" y="11"/>
                  <a:pt x="55" y="10"/>
                </a:cubicBezTo>
                <a:cubicBezTo>
                  <a:pt x="55" y="11"/>
                  <a:pt x="55" y="11"/>
                  <a:pt x="55" y="11"/>
                </a:cubicBezTo>
                <a:close/>
                <a:moveTo>
                  <a:pt x="57" y="10"/>
                </a:moveTo>
                <a:cubicBezTo>
                  <a:pt x="56" y="10"/>
                  <a:pt x="56" y="11"/>
                  <a:pt x="55" y="11"/>
                </a:cubicBezTo>
                <a:cubicBezTo>
                  <a:pt x="56" y="12"/>
                  <a:pt x="57" y="10"/>
                  <a:pt x="57" y="10"/>
                </a:cubicBezTo>
                <a:close/>
                <a:moveTo>
                  <a:pt x="56" y="10"/>
                </a:moveTo>
                <a:cubicBezTo>
                  <a:pt x="56" y="10"/>
                  <a:pt x="56" y="10"/>
                  <a:pt x="56" y="9"/>
                </a:cubicBezTo>
                <a:cubicBezTo>
                  <a:pt x="55" y="10"/>
                  <a:pt x="54" y="10"/>
                  <a:pt x="54" y="11"/>
                </a:cubicBezTo>
                <a:cubicBezTo>
                  <a:pt x="54" y="11"/>
                  <a:pt x="56" y="10"/>
                  <a:pt x="56" y="10"/>
                </a:cubicBezTo>
                <a:close/>
                <a:moveTo>
                  <a:pt x="54" y="12"/>
                </a:moveTo>
                <a:cubicBezTo>
                  <a:pt x="53" y="12"/>
                  <a:pt x="52" y="14"/>
                  <a:pt x="51" y="14"/>
                </a:cubicBezTo>
                <a:cubicBezTo>
                  <a:pt x="52" y="14"/>
                  <a:pt x="53" y="14"/>
                  <a:pt x="53" y="14"/>
                </a:cubicBezTo>
                <a:cubicBezTo>
                  <a:pt x="53" y="13"/>
                  <a:pt x="55" y="14"/>
                  <a:pt x="53" y="13"/>
                </a:cubicBezTo>
                <a:cubicBezTo>
                  <a:pt x="53" y="13"/>
                  <a:pt x="55" y="11"/>
                  <a:pt x="55" y="11"/>
                </a:cubicBezTo>
                <a:cubicBezTo>
                  <a:pt x="55" y="11"/>
                  <a:pt x="54" y="11"/>
                  <a:pt x="54" y="11"/>
                </a:cubicBezTo>
                <a:cubicBezTo>
                  <a:pt x="54" y="12"/>
                  <a:pt x="54" y="12"/>
                  <a:pt x="54" y="12"/>
                </a:cubicBezTo>
                <a:close/>
                <a:moveTo>
                  <a:pt x="54" y="9"/>
                </a:moveTo>
                <a:cubicBezTo>
                  <a:pt x="55" y="9"/>
                  <a:pt x="56" y="9"/>
                  <a:pt x="56" y="8"/>
                </a:cubicBezTo>
                <a:cubicBezTo>
                  <a:pt x="55" y="8"/>
                  <a:pt x="55" y="9"/>
                  <a:pt x="54" y="9"/>
                </a:cubicBezTo>
                <a:close/>
                <a:moveTo>
                  <a:pt x="57" y="10"/>
                </a:moveTo>
                <a:cubicBezTo>
                  <a:pt x="56" y="10"/>
                  <a:pt x="56" y="10"/>
                  <a:pt x="56" y="10"/>
                </a:cubicBezTo>
                <a:cubicBezTo>
                  <a:pt x="56" y="10"/>
                  <a:pt x="56" y="10"/>
                  <a:pt x="57" y="10"/>
                </a:cubicBezTo>
                <a:close/>
                <a:moveTo>
                  <a:pt x="61" y="9"/>
                </a:moveTo>
                <a:cubicBezTo>
                  <a:pt x="60" y="10"/>
                  <a:pt x="60" y="10"/>
                  <a:pt x="58" y="10"/>
                </a:cubicBezTo>
                <a:cubicBezTo>
                  <a:pt x="57" y="10"/>
                  <a:pt x="55" y="13"/>
                  <a:pt x="54" y="14"/>
                </a:cubicBezTo>
                <a:cubicBezTo>
                  <a:pt x="55" y="13"/>
                  <a:pt x="62" y="11"/>
                  <a:pt x="61" y="9"/>
                </a:cubicBezTo>
                <a:close/>
              </a:path>
            </a:pathLst>
          </a:custGeom>
          <a:solidFill>
            <a:schemeClr val="accent1"/>
          </a:solidFill>
          <a:ln>
            <a:noFill/>
          </a:ln>
        </p:spPr>
        <p:txBody>
          <a:bodyPr/>
          <a:lstStyle/>
          <a:p>
            <a:endParaRPr altLang="en-US" lang="zh-CN"/>
          </a:p>
        </p:txBody>
      </p:sp>
      <p:sp>
        <p:nvSpPr>
          <p:cNvPr id="34" name="Freeform 332"/>
          <p:cNvSpPr>
            <a:spLocks noEditPoints="1"/>
          </p:cNvSpPr>
          <p:nvPr/>
        </p:nvSpPr>
        <p:spPr bwMode="auto">
          <a:xfrm>
            <a:off x="8308975" y="3390674"/>
            <a:ext cx="612775" cy="498475"/>
          </a:xfrm>
          <a:custGeom>
            <a:gdLst>
              <a:gd fmla="*/ 2147483647 w 107" name="T0"/>
              <a:gd fmla="*/ 0 h 87" name="T1"/>
              <a:gd fmla="*/ 2147483647 w 107" name="T2"/>
              <a:gd fmla="*/ 0 h 87" name="T3"/>
              <a:gd fmla="*/ 0 w 107" name="T4"/>
              <a:gd fmla="*/ 2147483647 h 87" name="T5"/>
              <a:gd fmla="*/ 0 w 107" name="T6"/>
              <a:gd fmla="*/ 2147483647 h 87" name="T7"/>
              <a:gd fmla="*/ 2147483647 w 107" name="T8"/>
              <a:gd fmla="*/ 2147483647 h 87" name="T9"/>
              <a:gd fmla="*/ 2147483647 w 107" name="T10"/>
              <a:gd fmla="*/ 2147483647 h 87" name="T11"/>
              <a:gd fmla="*/ 2147483647 w 107" name="T12"/>
              <a:gd fmla="*/ 2147483647 h 87" name="T13"/>
              <a:gd fmla="*/ 2147483647 w 107" name="T14"/>
              <a:gd fmla="*/ 2147483647 h 87" name="T15"/>
              <a:gd fmla="*/ 2147483647 w 107" name="T16"/>
              <a:gd fmla="*/ 0 h 87" name="T17"/>
              <a:gd fmla="*/ 2147483647 w 107" name="T18"/>
              <a:gd fmla="*/ 2147483647 h 87" name="T19"/>
              <a:gd fmla="*/ 2147483647 w 107" name="T20"/>
              <a:gd fmla="*/ 2147483647 h 87" name="T21"/>
              <a:gd fmla="*/ 2147483647 w 107" name="T22"/>
              <a:gd fmla="*/ 2147483647 h 87" name="T23"/>
              <a:gd fmla="*/ 2147483647 w 107" name="T24"/>
              <a:gd fmla="*/ 2147483647 h 87" name="T25"/>
              <a:gd fmla="*/ 2147483647 w 107" name="T26"/>
              <a:gd fmla="*/ 2147483647 h 87" name="T27"/>
              <a:gd fmla="*/ 2147483647 w 107" name="T28"/>
              <a:gd fmla="*/ 2147483647 h 87" name="T29"/>
              <a:gd fmla="*/ 2147483647 w 107" name="T30"/>
              <a:gd fmla="*/ 2147483647 h 87" name="T31"/>
              <a:gd fmla="*/ 0 w 107" name="T32"/>
              <a:gd fmla="*/ 2147483647 h 87" name="T33"/>
              <a:gd fmla="*/ 0 w 107" name="T34"/>
              <a:gd fmla="*/ 2147483647 h 87" name="T35"/>
              <a:gd fmla="*/ 2147483647 w 107" name="T36"/>
              <a:gd fmla="*/ 2147483647 h 87" name="T37"/>
              <a:gd fmla="*/ 2147483647 w 107" name="T38"/>
              <a:gd fmla="*/ 2147483647 h 87" name="T39"/>
              <a:gd fmla="*/ 2147483647 w 107" name="T40"/>
              <a:gd fmla="*/ 2147483647 h 87" name="T41"/>
              <a:gd fmla="*/ 2147483647 w 107" name="T42"/>
              <a:gd fmla="*/ 2147483647 h 87" name="T43"/>
              <a:gd fmla="*/ 2147483647 w 107" name="T44"/>
              <a:gd fmla="*/ 2147483647 h 8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87" w="107">
                <a:moveTo>
                  <a:pt x="103" y="0"/>
                </a:moveTo>
                <a:cubicBezTo>
                  <a:pt x="4" y="0"/>
                  <a:pt x="4" y="0"/>
                  <a:pt x="4" y="0"/>
                </a:cubicBezTo>
                <a:cubicBezTo>
                  <a:pt x="2" y="0"/>
                  <a:pt x="0" y="2"/>
                  <a:pt x="0" y="4"/>
                </a:cubicBezTo>
                <a:cubicBezTo>
                  <a:pt x="0" y="68"/>
                  <a:pt x="0" y="68"/>
                  <a:pt x="0" y="68"/>
                </a:cubicBezTo>
                <a:cubicBezTo>
                  <a:pt x="0" y="70"/>
                  <a:pt x="2" y="71"/>
                  <a:pt x="4" y="71"/>
                </a:cubicBezTo>
                <a:cubicBezTo>
                  <a:pt x="103" y="71"/>
                  <a:pt x="103" y="71"/>
                  <a:pt x="103" y="71"/>
                </a:cubicBezTo>
                <a:cubicBezTo>
                  <a:pt x="105" y="71"/>
                  <a:pt x="107" y="70"/>
                  <a:pt x="107" y="68"/>
                </a:cubicBezTo>
                <a:cubicBezTo>
                  <a:pt x="107" y="4"/>
                  <a:pt x="107" y="4"/>
                  <a:pt x="107" y="4"/>
                </a:cubicBezTo>
                <a:cubicBezTo>
                  <a:pt x="107" y="2"/>
                  <a:pt x="105" y="0"/>
                  <a:pt x="103" y="0"/>
                </a:cubicBezTo>
                <a:close/>
                <a:moveTo>
                  <a:pt x="99" y="64"/>
                </a:moveTo>
                <a:cubicBezTo>
                  <a:pt x="8" y="64"/>
                  <a:pt x="8" y="64"/>
                  <a:pt x="8" y="64"/>
                </a:cubicBezTo>
                <a:cubicBezTo>
                  <a:pt x="8" y="8"/>
                  <a:pt x="8" y="8"/>
                  <a:pt x="8" y="8"/>
                </a:cubicBezTo>
                <a:cubicBezTo>
                  <a:pt x="99" y="8"/>
                  <a:pt x="99" y="8"/>
                  <a:pt x="99" y="8"/>
                </a:cubicBezTo>
                <a:lnTo>
                  <a:pt x="99" y="64"/>
                </a:lnTo>
                <a:close/>
                <a:moveTo>
                  <a:pt x="104" y="79"/>
                </a:moveTo>
                <a:cubicBezTo>
                  <a:pt x="3" y="79"/>
                  <a:pt x="3" y="79"/>
                  <a:pt x="3" y="79"/>
                </a:cubicBezTo>
                <a:cubicBezTo>
                  <a:pt x="1" y="79"/>
                  <a:pt x="0" y="80"/>
                  <a:pt x="0" y="82"/>
                </a:cubicBezTo>
                <a:cubicBezTo>
                  <a:pt x="0" y="83"/>
                  <a:pt x="0" y="83"/>
                  <a:pt x="0" y="83"/>
                </a:cubicBezTo>
                <a:cubicBezTo>
                  <a:pt x="0" y="85"/>
                  <a:pt x="1" y="87"/>
                  <a:pt x="3" y="87"/>
                </a:cubicBezTo>
                <a:cubicBezTo>
                  <a:pt x="104" y="87"/>
                  <a:pt x="104" y="87"/>
                  <a:pt x="104" y="87"/>
                </a:cubicBezTo>
                <a:cubicBezTo>
                  <a:pt x="105" y="87"/>
                  <a:pt x="107" y="85"/>
                  <a:pt x="107" y="83"/>
                </a:cubicBezTo>
                <a:cubicBezTo>
                  <a:pt x="107" y="82"/>
                  <a:pt x="107" y="82"/>
                  <a:pt x="107" y="82"/>
                </a:cubicBezTo>
                <a:cubicBezTo>
                  <a:pt x="107" y="80"/>
                  <a:pt x="105" y="79"/>
                  <a:pt x="104" y="79"/>
                </a:cubicBezTo>
                <a:close/>
              </a:path>
            </a:pathLst>
          </a:custGeom>
          <a:solidFill>
            <a:schemeClr val="accent1"/>
          </a:solidFill>
          <a:ln>
            <a:noFill/>
          </a:ln>
        </p:spPr>
        <p:txBody>
          <a:bodyPr/>
          <a:lstStyle/>
          <a:p>
            <a:endParaRPr altLang="en-US" lang="zh-CN"/>
          </a:p>
        </p:txBody>
      </p:sp>
      <p:sp>
        <p:nvSpPr>
          <p:cNvPr id="35" name="Freeform 334"/>
          <p:cNvSpPr>
            <a:spLocks noEditPoints="1"/>
          </p:cNvSpPr>
          <p:nvPr/>
        </p:nvSpPr>
        <p:spPr bwMode="auto">
          <a:xfrm>
            <a:off x="8559800" y="2441349"/>
            <a:ext cx="520700" cy="533400"/>
          </a:xfrm>
          <a:custGeom>
            <a:gdLst>
              <a:gd fmla="*/ 2147483647 w 91" name="T0"/>
              <a:gd fmla="*/ 2147483647 h 93" name="T1"/>
              <a:gd fmla="*/ 2147483647 w 91" name="T2"/>
              <a:gd fmla="*/ 2147483647 h 93" name="T3"/>
              <a:gd fmla="*/ 2147483647 w 91" name="T4"/>
              <a:gd fmla="*/ 2147483647 h 93" name="T5"/>
              <a:gd fmla="*/ 2147483647 w 91" name="T6"/>
              <a:gd fmla="*/ 2147483647 h 93" name="T7"/>
              <a:gd fmla="*/ 2147483647 w 91" name="T8"/>
              <a:gd fmla="*/ 2147483647 h 93" name="T9"/>
              <a:gd fmla="*/ 2147483647 w 91" name="T10"/>
              <a:gd fmla="*/ 2147483647 h 93" name="T11"/>
              <a:gd fmla="*/ 2147483647 w 91" name="T12"/>
              <a:gd fmla="*/ 2147483647 h 93" name="T13"/>
              <a:gd fmla="*/ 2147483647 w 91" name="T14"/>
              <a:gd fmla="*/ 2147483647 h 93" name="T15"/>
              <a:gd fmla="*/ 2147483647 w 91" name="T16"/>
              <a:gd fmla="*/ 2147483647 h 93" name="T17"/>
              <a:gd fmla="*/ 2147483647 w 91" name="T18"/>
              <a:gd fmla="*/ 2147483647 h 93" name="T19"/>
              <a:gd fmla="*/ 2147483647 w 91" name="T20"/>
              <a:gd fmla="*/ 2147483647 h 93" name="T21"/>
              <a:gd fmla="*/ 2147483647 w 91" name="T22"/>
              <a:gd fmla="*/ 2147483647 h 93" name="T23"/>
              <a:gd fmla="*/ 2147483647 w 91" name="T24"/>
              <a:gd fmla="*/ 2147483647 h 93" name="T25"/>
              <a:gd fmla="*/ 2147483647 w 91" name="T26"/>
              <a:gd fmla="*/ 2147483647 h 93" name="T27"/>
              <a:gd fmla="*/ 2147483647 w 91" name="T28"/>
              <a:gd fmla="*/ 2147483647 h 93" name="T29"/>
              <a:gd fmla="*/ 2147483647 w 91" name="T30"/>
              <a:gd fmla="*/ 2147483647 h 93" name="T31"/>
              <a:gd fmla="*/ 2147483647 w 91" name="T32"/>
              <a:gd fmla="*/ 2147483647 h 93" name="T33"/>
              <a:gd fmla="*/ 2147483647 w 91" name="T34"/>
              <a:gd fmla="*/ 2147483647 h 93" name="T35"/>
              <a:gd fmla="*/ 2147483647 w 91" name="T36"/>
              <a:gd fmla="*/ 2147483647 h 93" name="T37"/>
              <a:gd fmla="*/ 2147483647 w 91" name="T38"/>
              <a:gd fmla="*/ 2147483647 h 93" name="T39"/>
              <a:gd fmla="*/ 2147483647 w 91" name="T40"/>
              <a:gd fmla="*/ 2147483647 h 93" name="T41"/>
              <a:gd fmla="*/ 2147483647 w 91" name="T42"/>
              <a:gd fmla="*/ 2147483647 h 93" name="T43"/>
              <a:gd fmla="*/ 2147483647 w 91" name="T44"/>
              <a:gd fmla="*/ 2147483647 h 93" name="T45"/>
              <a:gd fmla="*/ 2147483647 w 91" name="T46"/>
              <a:gd fmla="*/ 2147483647 h 93" name="T47"/>
              <a:gd fmla="*/ 2147483647 w 91" name="T48"/>
              <a:gd fmla="*/ 2147483647 h 93" name="T49"/>
              <a:gd fmla="*/ 2147483647 w 91" name="T50"/>
              <a:gd fmla="*/ 2147483647 h 93" name="T51"/>
              <a:gd fmla="*/ 2147483647 w 91" name="T52"/>
              <a:gd fmla="*/ 2147483647 h 93" name="T53"/>
              <a:gd fmla="*/ 2147483647 w 91" name="T54"/>
              <a:gd fmla="*/ 0 h 93" name="T55"/>
              <a:gd fmla="*/ 2147483647 w 91" name="T56"/>
              <a:gd fmla="*/ 0 h 93" name="T57"/>
              <a:gd fmla="*/ 2147483647 w 91" name="T58"/>
              <a:gd fmla="*/ 2147483647 h 93" name="T59"/>
              <a:gd fmla="*/ 2147483647 w 91" name="T60"/>
              <a:gd fmla="*/ 2147483647 h 93" name="T61"/>
              <a:gd fmla="*/ 2147483647 w 91" name="T62"/>
              <a:gd fmla="*/ 2147483647 h 93" name="T63"/>
              <a:gd fmla="*/ 2147483647 w 91" name="T64"/>
              <a:gd fmla="*/ 2147483647 h 9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93" w="91">
                <a:moveTo>
                  <a:pt x="90" y="45"/>
                </a:moveTo>
                <a:cubicBezTo>
                  <a:pt x="49" y="6"/>
                  <a:pt x="49" y="6"/>
                  <a:pt x="49" y="6"/>
                </a:cubicBezTo>
                <a:cubicBezTo>
                  <a:pt x="47" y="4"/>
                  <a:pt x="45" y="4"/>
                  <a:pt x="43" y="6"/>
                </a:cubicBezTo>
                <a:cubicBezTo>
                  <a:pt x="2" y="45"/>
                  <a:pt x="2" y="45"/>
                  <a:pt x="2" y="45"/>
                </a:cubicBezTo>
                <a:cubicBezTo>
                  <a:pt x="0" y="47"/>
                  <a:pt x="0" y="49"/>
                  <a:pt x="2" y="51"/>
                </a:cubicBezTo>
                <a:cubicBezTo>
                  <a:pt x="2" y="51"/>
                  <a:pt x="3" y="52"/>
                  <a:pt x="4" y="52"/>
                </a:cubicBezTo>
                <a:cubicBezTo>
                  <a:pt x="5" y="52"/>
                  <a:pt x="6" y="52"/>
                  <a:pt x="7" y="51"/>
                </a:cubicBezTo>
                <a:cubicBezTo>
                  <a:pt x="46" y="13"/>
                  <a:pt x="46" y="13"/>
                  <a:pt x="46" y="13"/>
                </a:cubicBezTo>
                <a:cubicBezTo>
                  <a:pt x="85" y="51"/>
                  <a:pt x="85" y="51"/>
                  <a:pt x="85" y="51"/>
                </a:cubicBezTo>
                <a:cubicBezTo>
                  <a:pt x="86" y="52"/>
                  <a:pt x="89" y="52"/>
                  <a:pt x="90" y="51"/>
                </a:cubicBezTo>
                <a:cubicBezTo>
                  <a:pt x="91" y="49"/>
                  <a:pt x="91" y="47"/>
                  <a:pt x="90" y="45"/>
                </a:cubicBezTo>
                <a:close/>
                <a:moveTo>
                  <a:pt x="45" y="20"/>
                </a:moveTo>
                <a:cubicBezTo>
                  <a:pt x="15" y="48"/>
                  <a:pt x="15" y="48"/>
                  <a:pt x="15" y="48"/>
                </a:cubicBezTo>
                <a:cubicBezTo>
                  <a:pt x="15" y="89"/>
                  <a:pt x="15" y="89"/>
                  <a:pt x="15" y="89"/>
                </a:cubicBezTo>
                <a:cubicBezTo>
                  <a:pt x="15" y="91"/>
                  <a:pt x="17" y="93"/>
                  <a:pt x="19" y="93"/>
                </a:cubicBezTo>
                <a:cubicBezTo>
                  <a:pt x="32" y="93"/>
                  <a:pt x="32" y="93"/>
                  <a:pt x="32" y="93"/>
                </a:cubicBezTo>
                <a:cubicBezTo>
                  <a:pt x="32" y="52"/>
                  <a:pt x="32" y="52"/>
                  <a:pt x="32" y="52"/>
                </a:cubicBezTo>
                <a:cubicBezTo>
                  <a:pt x="32" y="50"/>
                  <a:pt x="33" y="48"/>
                  <a:pt x="36" y="48"/>
                </a:cubicBezTo>
                <a:cubicBezTo>
                  <a:pt x="56" y="48"/>
                  <a:pt x="56" y="48"/>
                  <a:pt x="56" y="48"/>
                </a:cubicBezTo>
                <a:cubicBezTo>
                  <a:pt x="58" y="48"/>
                  <a:pt x="60" y="50"/>
                  <a:pt x="60" y="52"/>
                </a:cubicBezTo>
                <a:cubicBezTo>
                  <a:pt x="60" y="93"/>
                  <a:pt x="60" y="93"/>
                  <a:pt x="60" y="93"/>
                </a:cubicBezTo>
                <a:cubicBezTo>
                  <a:pt x="73" y="93"/>
                  <a:pt x="73" y="93"/>
                  <a:pt x="73" y="93"/>
                </a:cubicBezTo>
                <a:cubicBezTo>
                  <a:pt x="75" y="93"/>
                  <a:pt x="77" y="91"/>
                  <a:pt x="77" y="89"/>
                </a:cubicBezTo>
                <a:cubicBezTo>
                  <a:pt x="77" y="48"/>
                  <a:pt x="77" y="48"/>
                  <a:pt x="77" y="48"/>
                </a:cubicBezTo>
                <a:cubicBezTo>
                  <a:pt x="47" y="20"/>
                  <a:pt x="47" y="20"/>
                  <a:pt x="47" y="20"/>
                </a:cubicBezTo>
                <a:cubicBezTo>
                  <a:pt x="46" y="19"/>
                  <a:pt x="45" y="19"/>
                  <a:pt x="45" y="20"/>
                </a:cubicBezTo>
                <a:close/>
                <a:moveTo>
                  <a:pt x="33" y="2"/>
                </a:moveTo>
                <a:cubicBezTo>
                  <a:pt x="33" y="1"/>
                  <a:pt x="32" y="0"/>
                  <a:pt x="31" y="0"/>
                </a:cubicBezTo>
                <a:cubicBezTo>
                  <a:pt x="21" y="0"/>
                  <a:pt x="21" y="0"/>
                  <a:pt x="21" y="0"/>
                </a:cubicBezTo>
                <a:cubicBezTo>
                  <a:pt x="20" y="0"/>
                  <a:pt x="19" y="1"/>
                  <a:pt x="19" y="2"/>
                </a:cubicBezTo>
                <a:cubicBezTo>
                  <a:pt x="19" y="24"/>
                  <a:pt x="19" y="24"/>
                  <a:pt x="19" y="24"/>
                </a:cubicBezTo>
                <a:cubicBezTo>
                  <a:pt x="33" y="10"/>
                  <a:pt x="33" y="10"/>
                  <a:pt x="33" y="10"/>
                </a:cubicBezTo>
                <a:lnTo>
                  <a:pt x="33" y="2"/>
                </a:lnTo>
                <a:close/>
              </a:path>
            </a:pathLst>
          </a:custGeom>
          <a:solidFill>
            <a:schemeClr val="accent1"/>
          </a:solidFill>
          <a:ln>
            <a:noFill/>
          </a:ln>
        </p:spPr>
        <p:txBody>
          <a:bodyPr/>
          <a:lstStyle/>
          <a:p>
            <a:endParaRPr altLang="en-US" lang="zh-CN"/>
          </a:p>
        </p:txBody>
      </p:sp>
      <p:sp>
        <p:nvSpPr>
          <p:cNvPr id="36" name="Freeform 219"/>
          <p:cNvSpPr/>
          <p:nvPr/>
        </p:nvSpPr>
        <p:spPr bwMode="auto">
          <a:xfrm>
            <a:off x="10590213" y="2273074"/>
            <a:ext cx="579437" cy="698500"/>
          </a:xfrm>
          <a:custGeom>
            <a:gdLst>
              <a:gd fmla="*/ 2147483647 w 89" name="T0"/>
              <a:gd fmla="*/ 0 h 107" name="T1"/>
              <a:gd fmla="*/ 0 w 89" name="T2"/>
              <a:gd fmla="*/ 2147483647 h 107" name="T3"/>
              <a:gd fmla="*/ 2147483647 w 89" name="T4"/>
              <a:gd fmla="*/ 2147483647 h 107" name="T5"/>
              <a:gd fmla="*/ 2147483647 w 89" name="T6"/>
              <a:gd fmla="*/ 2147483647 h 107" name="T7"/>
              <a:gd fmla="*/ 2147483647 w 89" name="T8"/>
              <a:gd fmla="*/ 2147483647 h 107" name="T9"/>
              <a:gd fmla="*/ 2147483647 w 89" name="T10"/>
              <a:gd fmla="*/ 2147483647 h 107" name="T11"/>
              <a:gd fmla="*/ 2147483647 w 89" name="T12"/>
              <a:gd fmla="*/ 2147483647 h 107" name="T13"/>
              <a:gd fmla="*/ 2147483647 w 89" name="T14"/>
              <a:gd fmla="*/ 2147483647 h 107" name="T15"/>
              <a:gd fmla="*/ 2147483647 w 89" name="T16"/>
              <a:gd fmla="*/ 2147483647 h 107" name="T17"/>
              <a:gd fmla="*/ 2147483647 w 89" name="T18"/>
              <a:gd fmla="*/ 2147483647 h 107" name="T19"/>
              <a:gd fmla="*/ 2147483647 w 89" name="T20"/>
              <a:gd fmla="*/ 2147483647 h 107" name="T21"/>
              <a:gd fmla="*/ 2147483647 w 89" name="T22"/>
              <a:gd fmla="*/ 2147483647 h 107" name="T23"/>
              <a:gd fmla="*/ 2147483647 w 89" name="T24"/>
              <a:gd fmla="*/ 2147483647 h 107" name="T25"/>
              <a:gd fmla="*/ 2147483647 w 89" name="T26"/>
              <a:gd fmla="*/ 2147483647 h 107" name="T27"/>
              <a:gd fmla="*/ 2147483647 w 89" name="T28"/>
              <a:gd fmla="*/ 2147483647 h 107" name="T29"/>
              <a:gd fmla="*/ 2147483647 w 89" name="T30"/>
              <a:gd fmla="*/ 2147483647 h 107" name="T31"/>
              <a:gd fmla="*/ 2147483647 w 89" name="T32"/>
              <a:gd fmla="*/ 2147483647 h 107" name="T33"/>
              <a:gd fmla="*/ 2147483647 w 89" name="T34"/>
              <a:gd fmla="*/ 2147483647 h 107" name="T35"/>
              <a:gd fmla="*/ 2147483647 w 89" name="T36"/>
              <a:gd fmla="*/ 0 h 10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07" w="89">
                <a:moveTo>
                  <a:pt x="45" y="0"/>
                </a:moveTo>
                <a:cubicBezTo>
                  <a:pt x="20" y="0"/>
                  <a:pt x="0" y="20"/>
                  <a:pt x="0" y="45"/>
                </a:cubicBezTo>
                <a:cubicBezTo>
                  <a:pt x="14" y="30"/>
                  <a:pt x="28" y="28"/>
                  <a:pt x="43" y="43"/>
                </a:cubicBezTo>
                <a:cubicBezTo>
                  <a:pt x="43" y="92"/>
                  <a:pt x="43" y="92"/>
                  <a:pt x="43" y="92"/>
                </a:cubicBezTo>
                <a:cubicBezTo>
                  <a:pt x="43" y="99"/>
                  <a:pt x="38" y="104"/>
                  <a:pt x="31" y="104"/>
                </a:cubicBezTo>
                <a:cubicBezTo>
                  <a:pt x="28" y="104"/>
                  <a:pt x="25" y="103"/>
                  <a:pt x="23" y="101"/>
                </a:cubicBezTo>
                <a:cubicBezTo>
                  <a:pt x="22" y="100"/>
                  <a:pt x="21" y="98"/>
                  <a:pt x="20" y="97"/>
                </a:cubicBezTo>
                <a:cubicBezTo>
                  <a:pt x="20" y="96"/>
                  <a:pt x="20" y="95"/>
                  <a:pt x="20" y="94"/>
                </a:cubicBezTo>
                <a:cubicBezTo>
                  <a:pt x="20" y="94"/>
                  <a:pt x="20" y="93"/>
                  <a:pt x="19" y="92"/>
                </a:cubicBezTo>
                <a:cubicBezTo>
                  <a:pt x="19" y="92"/>
                  <a:pt x="17" y="92"/>
                  <a:pt x="17" y="92"/>
                </a:cubicBezTo>
                <a:cubicBezTo>
                  <a:pt x="16" y="93"/>
                  <a:pt x="17" y="95"/>
                  <a:pt x="17" y="97"/>
                </a:cubicBezTo>
                <a:cubicBezTo>
                  <a:pt x="18" y="98"/>
                  <a:pt x="18" y="99"/>
                  <a:pt x="19" y="101"/>
                </a:cubicBezTo>
                <a:cubicBezTo>
                  <a:pt x="21" y="103"/>
                  <a:pt x="23" y="105"/>
                  <a:pt x="26" y="106"/>
                </a:cubicBezTo>
                <a:cubicBezTo>
                  <a:pt x="28" y="107"/>
                  <a:pt x="30" y="107"/>
                  <a:pt x="31" y="107"/>
                </a:cubicBezTo>
                <a:cubicBezTo>
                  <a:pt x="39" y="107"/>
                  <a:pt x="45" y="101"/>
                  <a:pt x="46" y="93"/>
                </a:cubicBezTo>
                <a:cubicBezTo>
                  <a:pt x="46" y="93"/>
                  <a:pt x="46" y="93"/>
                  <a:pt x="46" y="93"/>
                </a:cubicBezTo>
                <a:cubicBezTo>
                  <a:pt x="46" y="43"/>
                  <a:pt x="46" y="43"/>
                  <a:pt x="46" y="43"/>
                </a:cubicBezTo>
                <a:cubicBezTo>
                  <a:pt x="61" y="28"/>
                  <a:pt x="75" y="30"/>
                  <a:pt x="89" y="45"/>
                </a:cubicBezTo>
                <a:cubicBezTo>
                  <a:pt x="89" y="20"/>
                  <a:pt x="69" y="0"/>
                  <a:pt x="45" y="0"/>
                </a:cubicBezTo>
                <a:close/>
              </a:path>
            </a:pathLst>
          </a:custGeom>
          <a:solidFill>
            <a:schemeClr val="accent1"/>
          </a:solidFill>
          <a:ln>
            <a:noFill/>
          </a:ln>
        </p:spPr>
        <p:txBody>
          <a:bodyPr/>
          <a:lstStyle/>
          <a:p>
            <a:endParaRPr altLang="en-US" lang="zh-CN"/>
          </a:p>
        </p:txBody>
      </p:sp>
      <p:sp>
        <p:nvSpPr>
          <p:cNvPr id="37" name="Freeform 220"/>
          <p:cNvSpPr/>
          <p:nvPr/>
        </p:nvSpPr>
        <p:spPr bwMode="auto">
          <a:xfrm>
            <a:off x="9555163" y="2287361"/>
            <a:ext cx="560387" cy="671513"/>
          </a:xfrm>
          <a:custGeom>
            <a:gdLst>
              <a:gd fmla="*/ 2147483647 w 86" name="T0"/>
              <a:gd fmla="*/ 2147483647 h 103" name="T1"/>
              <a:gd fmla="*/ 2147483647 w 86" name="T2"/>
              <a:gd fmla="*/ 2147483647 h 103" name="T3"/>
              <a:gd fmla="*/ 2147483647 w 86" name="T4"/>
              <a:gd fmla="*/ 2147483647 h 103" name="T5"/>
              <a:gd fmla="*/ 2147483647 w 86" name="T6"/>
              <a:gd fmla="*/ 2147483647 h 103" name="T7"/>
              <a:gd fmla="*/ 2147483647 w 86" name="T8"/>
              <a:gd fmla="*/ 2147483647 h 103" name="T9"/>
              <a:gd fmla="*/ 2147483647 w 86" name="T10"/>
              <a:gd fmla="*/ 2147483647 h 103" name="T11"/>
              <a:gd fmla="*/ 2147483647 w 86" name="T12"/>
              <a:gd fmla="*/ 2147483647 h 103" name="T13"/>
              <a:gd fmla="*/ 2147483647 w 86" name="T14"/>
              <a:gd fmla="*/ 2147483647 h 103" name="T15"/>
              <a:gd fmla="*/ 2147483647 w 86" name="T16"/>
              <a:gd fmla="*/ 2147483647 h 103" name="T17"/>
              <a:gd fmla="*/ 2147483647 w 86" name="T18"/>
              <a:gd fmla="*/ 0 h 103" name="T19"/>
              <a:gd fmla="*/ 2147483647 w 86" name="T20"/>
              <a:gd fmla="*/ 2147483647 h 103" name="T21"/>
              <a:gd fmla="*/ 2147483647 w 86" name="T22"/>
              <a:gd fmla="*/ 2147483647 h 103" name="T23"/>
              <a:gd fmla="*/ 2147483647 w 86" name="T24"/>
              <a:gd fmla="*/ 2147483647 h 103" name="T25"/>
              <a:gd fmla="*/ 2147483647 w 86" name="T26"/>
              <a:gd fmla="*/ 2147483647 h 103" name="T27"/>
              <a:gd fmla="*/ 2147483647 w 86" name="T28"/>
              <a:gd fmla="*/ 2147483647 h 103" name="T29"/>
              <a:gd fmla="*/ 2147483647 w 86" name="T30"/>
              <a:gd fmla="*/ 2147483647 h 103" name="T31"/>
              <a:gd fmla="*/ 2147483647 w 86" name="T32"/>
              <a:gd fmla="*/ 2147483647 h 103" name="T33"/>
              <a:gd fmla="*/ 2147483647 w 86" name="T34"/>
              <a:gd fmla="*/ 2147483647 h 10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03" w="86">
                <a:moveTo>
                  <a:pt x="17" y="103"/>
                </a:moveTo>
                <a:cubicBezTo>
                  <a:pt x="8" y="97"/>
                  <a:pt x="0" y="86"/>
                  <a:pt x="2" y="75"/>
                </a:cubicBezTo>
                <a:cubicBezTo>
                  <a:pt x="3" y="64"/>
                  <a:pt x="19" y="56"/>
                  <a:pt x="15" y="45"/>
                </a:cubicBezTo>
                <a:cubicBezTo>
                  <a:pt x="17" y="46"/>
                  <a:pt x="18" y="47"/>
                  <a:pt x="19" y="49"/>
                </a:cubicBezTo>
                <a:cubicBezTo>
                  <a:pt x="20" y="50"/>
                  <a:pt x="20" y="53"/>
                  <a:pt x="22" y="53"/>
                </a:cubicBezTo>
                <a:cubicBezTo>
                  <a:pt x="25" y="54"/>
                  <a:pt x="27" y="48"/>
                  <a:pt x="27" y="45"/>
                </a:cubicBezTo>
                <a:cubicBezTo>
                  <a:pt x="28" y="41"/>
                  <a:pt x="26" y="36"/>
                  <a:pt x="27" y="31"/>
                </a:cubicBezTo>
                <a:cubicBezTo>
                  <a:pt x="27" y="31"/>
                  <a:pt x="28" y="36"/>
                  <a:pt x="29" y="34"/>
                </a:cubicBezTo>
                <a:cubicBezTo>
                  <a:pt x="32" y="30"/>
                  <a:pt x="31" y="25"/>
                  <a:pt x="33" y="21"/>
                </a:cubicBezTo>
                <a:cubicBezTo>
                  <a:pt x="37" y="13"/>
                  <a:pt x="45" y="3"/>
                  <a:pt x="48" y="0"/>
                </a:cubicBezTo>
                <a:cubicBezTo>
                  <a:pt x="46" y="5"/>
                  <a:pt x="48" y="10"/>
                  <a:pt x="51" y="14"/>
                </a:cubicBezTo>
                <a:cubicBezTo>
                  <a:pt x="53" y="18"/>
                  <a:pt x="50" y="24"/>
                  <a:pt x="54" y="19"/>
                </a:cubicBezTo>
                <a:cubicBezTo>
                  <a:pt x="55" y="32"/>
                  <a:pt x="64" y="30"/>
                  <a:pt x="63" y="44"/>
                </a:cubicBezTo>
                <a:cubicBezTo>
                  <a:pt x="64" y="32"/>
                  <a:pt x="68" y="33"/>
                  <a:pt x="68" y="33"/>
                </a:cubicBezTo>
                <a:cubicBezTo>
                  <a:pt x="68" y="54"/>
                  <a:pt x="86" y="53"/>
                  <a:pt x="76" y="76"/>
                </a:cubicBezTo>
                <a:cubicBezTo>
                  <a:pt x="78" y="76"/>
                  <a:pt x="79" y="75"/>
                  <a:pt x="81" y="73"/>
                </a:cubicBezTo>
                <a:cubicBezTo>
                  <a:pt x="82" y="86"/>
                  <a:pt x="76" y="97"/>
                  <a:pt x="65" y="103"/>
                </a:cubicBezTo>
                <a:lnTo>
                  <a:pt x="17" y="103"/>
                </a:lnTo>
                <a:close/>
              </a:path>
            </a:pathLst>
          </a:custGeom>
          <a:solidFill>
            <a:schemeClr val="accent1"/>
          </a:solidFill>
          <a:ln>
            <a:noFill/>
          </a:ln>
        </p:spPr>
        <p:txBody>
          <a:bodyPr/>
          <a:lstStyle/>
          <a:p>
            <a:endParaRPr altLang="en-US" lang="zh-CN"/>
          </a:p>
        </p:txBody>
      </p:sp>
      <p:sp>
        <p:nvSpPr>
          <p:cNvPr id="38" name="Freeform 253"/>
          <p:cNvSpPr/>
          <p:nvPr/>
        </p:nvSpPr>
        <p:spPr bwMode="auto">
          <a:xfrm>
            <a:off x="9321800" y="3392261"/>
            <a:ext cx="865188" cy="298450"/>
          </a:xfrm>
          <a:custGeom>
            <a:gdLst>
              <a:gd fmla="*/ 2147483647 w 133" name="T0"/>
              <a:gd fmla="*/ 2147483647 h 46" name="T1"/>
              <a:gd fmla="*/ 2147483647 w 133" name="T2"/>
              <a:gd fmla="*/ 2147483647 h 46" name="T3"/>
              <a:gd fmla="*/ 2147483647 w 133" name="T4"/>
              <a:gd fmla="*/ 2147483647 h 46" name="T5"/>
              <a:gd fmla="*/ 2147483647 w 133" name="T6"/>
              <a:gd fmla="*/ 2147483647 h 46" name="T7"/>
              <a:gd fmla="*/ 2147483647 w 133" name="T8"/>
              <a:gd fmla="*/ 2147483647 h 46" name="T9"/>
              <a:gd fmla="*/ 2147483647 w 133" name="T10"/>
              <a:gd fmla="*/ 2147483647 h 46" name="T11"/>
              <a:gd fmla="*/ 2147483647 w 133" name="T12"/>
              <a:gd fmla="*/ 2147483647 h 46" name="T13"/>
              <a:gd fmla="*/ 2147483647 w 133" name="T14"/>
              <a:gd fmla="*/ 2147483647 h 46" name="T15"/>
              <a:gd fmla="*/ 2147483647 w 133" name="T16"/>
              <a:gd fmla="*/ 2147483647 h 46" name="T17"/>
              <a:gd fmla="*/ 2147483647 w 133" name="T18"/>
              <a:gd fmla="*/ 2147483647 h 46" name="T19"/>
              <a:gd fmla="*/ 2147483647 w 133" name="T20"/>
              <a:gd fmla="*/ 2147483647 h 46" name="T21"/>
              <a:gd fmla="*/ 2147483647 w 133" name="T22"/>
              <a:gd fmla="*/ 2147483647 h 46" name="T23"/>
              <a:gd fmla="*/ 2147483647 w 133" name="T24"/>
              <a:gd fmla="*/ 2147483647 h 46" name="T25"/>
              <a:gd fmla="*/ 2147483647 w 133" name="T26"/>
              <a:gd fmla="*/ 2147483647 h 46" name="T27"/>
              <a:gd fmla="*/ 2147483647 w 133" name="T28"/>
              <a:gd fmla="*/ 2147483647 h 46" name="T29"/>
              <a:gd fmla="*/ 2147483647 w 133" name="T30"/>
              <a:gd fmla="*/ 2147483647 h 46" name="T31"/>
              <a:gd fmla="*/ 2147483647 w 133" name="T32"/>
              <a:gd fmla="*/ 2147483647 h 46" name="T33"/>
              <a:gd fmla="*/ 2147483647 w 133" name="T34"/>
              <a:gd fmla="*/ 2147483647 h 46" name="T35"/>
              <a:gd fmla="*/ 2147483647 w 133" name="T36"/>
              <a:gd fmla="*/ 2147483647 h 46" name="T37"/>
              <a:gd fmla="*/ 2147483647 w 133" name="T38"/>
              <a:gd fmla="*/ 2147483647 h 46" name="T39"/>
              <a:gd fmla="*/ 2147483647 w 133" name="T40"/>
              <a:gd fmla="*/ 2147483647 h 46" name="T41"/>
              <a:gd fmla="*/ 2147483647 w 133" name="T42"/>
              <a:gd fmla="*/ 2147483647 h 46" name="T43"/>
              <a:gd fmla="*/ 2147483647 w 133" name="T44"/>
              <a:gd fmla="*/ 2147483647 h 4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46" w="133">
                <a:moveTo>
                  <a:pt x="112" y="19"/>
                </a:moveTo>
                <a:cubicBezTo>
                  <a:pt x="106" y="11"/>
                  <a:pt x="99" y="13"/>
                  <a:pt x="93" y="16"/>
                </a:cubicBezTo>
                <a:cubicBezTo>
                  <a:pt x="88" y="14"/>
                  <a:pt x="79" y="12"/>
                  <a:pt x="76" y="13"/>
                </a:cubicBezTo>
                <a:cubicBezTo>
                  <a:pt x="71" y="3"/>
                  <a:pt x="62" y="5"/>
                  <a:pt x="59" y="6"/>
                </a:cubicBezTo>
                <a:cubicBezTo>
                  <a:pt x="50" y="0"/>
                  <a:pt x="42" y="3"/>
                  <a:pt x="39" y="5"/>
                </a:cubicBezTo>
                <a:cubicBezTo>
                  <a:pt x="32" y="0"/>
                  <a:pt x="27" y="6"/>
                  <a:pt x="25" y="9"/>
                </a:cubicBezTo>
                <a:cubicBezTo>
                  <a:pt x="18" y="5"/>
                  <a:pt x="14" y="12"/>
                  <a:pt x="15" y="13"/>
                </a:cubicBezTo>
                <a:cubicBezTo>
                  <a:pt x="4" y="14"/>
                  <a:pt x="1" y="17"/>
                  <a:pt x="1" y="17"/>
                </a:cubicBezTo>
                <a:cubicBezTo>
                  <a:pt x="0" y="20"/>
                  <a:pt x="3" y="20"/>
                  <a:pt x="15" y="21"/>
                </a:cubicBezTo>
                <a:cubicBezTo>
                  <a:pt x="15" y="25"/>
                  <a:pt x="36" y="27"/>
                  <a:pt x="38" y="26"/>
                </a:cubicBezTo>
                <a:cubicBezTo>
                  <a:pt x="40" y="26"/>
                  <a:pt x="43" y="26"/>
                  <a:pt x="45" y="27"/>
                </a:cubicBezTo>
                <a:cubicBezTo>
                  <a:pt x="45" y="27"/>
                  <a:pt x="45" y="27"/>
                  <a:pt x="45" y="27"/>
                </a:cubicBezTo>
                <a:cubicBezTo>
                  <a:pt x="35" y="32"/>
                  <a:pt x="42" y="36"/>
                  <a:pt x="42" y="36"/>
                </a:cubicBezTo>
                <a:cubicBezTo>
                  <a:pt x="42" y="36"/>
                  <a:pt x="48" y="39"/>
                  <a:pt x="54" y="38"/>
                </a:cubicBezTo>
                <a:cubicBezTo>
                  <a:pt x="55" y="38"/>
                  <a:pt x="55" y="38"/>
                  <a:pt x="55" y="37"/>
                </a:cubicBezTo>
                <a:cubicBezTo>
                  <a:pt x="56" y="37"/>
                  <a:pt x="56" y="37"/>
                  <a:pt x="57" y="37"/>
                </a:cubicBezTo>
                <a:cubicBezTo>
                  <a:pt x="58" y="37"/>
                  <a:pt x="58" y="36"/>
                  <a:pt x="59" y="36"/>
                </a:cubicBezTo>
                <a:cubicBezTo>
                  <a:pt x="60" y="36"/>
                  <a:pt x="60" y="36"/>
                  <a:pt x="60" y="36"/>
                </a:cubicBezTo>
                <a:cubicBezTo>
                  <a:pt x="67" y="43"/>
                  <a:pt x="82" y="43"/>
                  <a:pt x="93" y="36"/>
                </a:cubicBezTo>
                <a:cubicBezTo>
                  <a:pt x="93" y="36"/>
                  <a:pt x="93" y="36"/>
                  <a:pt x="93" y="36"/>
                </a:cubicBezTo>
                <a:cubicBezTo>
                  <a:pt x="93" y="36"/>
                  <a:pt x="93" y="36"/>
                  <a:pt x="93" y="36"/>
                </a:cubicBezTo>
                <a:cubicBezTo>
                  <a:pt x="110" y="46"/>
                  <a:pt x="124" y="37"/>
                  <a:pt x="128" y="33"/>
                </a:cubicBezTo>
                <a:cubicBezTo>
                  <a:pt x="133" y="28"/>
                  <a:pt x="120" y="23"/>
                  <a:pt x="112" y="19"/>
                </a:cubicBezTo>
                <a:close/>
              </a:path>
            </a:pathLst>
          </a:custGeom>
          <a:solidFill>
            <a:schemeClr val="accent1"/>
          </a:solidFill>
          <a:ln>
            <a:noFill/>
          </a:ln>
        </p:spPr>
        <p:txBody>
          <a:bodyPr/>
          <a:lstStyle/>
          <a:p>
            <a:endParaRPr altLang="en-US" lang="zh-CN"/>
          </a:p>
        </p:txBody>
      </p:sp>
      <p:sp>
        <p:nvSpPr>
          <p:cNvPr id="39" name="Freeform 257"/>
          <p:cNvSpPr>
            <a:spLocks noEditPoints="1"/>
          </p:cNvSpPr>
          <p:nvPr/>
        </p:nvSpPr>
        <p:spPr bwMode="auto">
          <a:xfrm>
            <a:off x="10587038" y="3308124"/>
            <a:ext cx="527050" cy="466725"/>
          </a:xfrm>
          <a:custGeom>
            <a:gdLst>
              <a:gd fmla="*/ 2147483647 w 216" name="T0"/>
              <a:gd fmla="*/ 2147483647 h 192" name="T1"/>
              <a:gd fmla="*/ 2147483647 w 216" name="T2"/>
              <a:gd fmla="*/ 0 h 192" name="T3"/>
              <a:gd fmla="*/ 2147483647 w 216" name="T4"/>
              <a:gd fmla="*/ 2147483647 h 192" name="T5"/>
              <a:gd fmla="*/ 2147483647 w 216" name="T6"/>
              <a:gd fmla="*/ 2147483647 h 192" name="T7"/>
              <a:gd fmla="*/ 2147483647 w 216" name="T8"/>
              <a:gd fmla="*/ 2147483647 h 192" name="T9"/>
              <a:gd fmla="*/ 2147483647 w 216" name="T10"/>
              <a:gd fmla="*/ 2147483647 h 192" name="T11"/>
              <a:gd fmla="*/ 2147483647 w 216" name="T12"/>
              <a:gd fmla="*/ 2147483647 h 192" name="T13"/>
              <a:gd fmla="*/ 2147483647 w 216" name="T14"/>
              <a:gd fmla="*/ 2147483647 h 192" name="T15"/>
              <a:gd fmla="*/ 2147483647 w 216" name="T16"/>
              <a:gd fmla="*/ 2147483647 h 192" name="T17"/>
              <a:gd fmla="*/ 2147483647 w 216" name="T18"/>
              <a:gd fmla="*/ 2147483647 h 192" name="T19"/>
              <a:gd fmla="*/ 2147483647 w 216" name="T20"/>
              <a:gd fmla="*/ 2147483647 h 192" name="T21"/>
              <a:gd fmla="*/ 2147483647 w 216" name="T22"/>
              <a:gd fmla="*/ 2147483647 h 192" name="T23"/>
              <a:gd fmla="*/ 0 w 216" name="T24"/>
              <a:gd fmla="*/ 2147483647 h 192" name="T25"/>
              <a:gd fmla="*/ 2147483647 w 216" name="T26"/>
              <a:gd fmla="*/ 2147483647 h 192" name="T27"/>
              <a:gd fmla="*/ 2147483647 w 216" name="T28"/>
              <a:gd fmla="*/ 2147483647 h 192" name="T29"/>
              <a:gd fmla="*/ 2147483647 w 216" name="T30"/>
              <a:gd fmla="*/ 2147483647 h 192" name="T31"/>
              <a:gd fmla="*/ 2147483647 w 216" name="T32"/>
              <a:gd fmla="*/ 2147483647 h 192" name="T33"/>
              <a:gd fmla="*/ 2147483647 w 216" name="T34"/>
              <a:gd fmla="*/ 2147483647 h 192" name="T35"/>
              <a:gd fmla="*/ 2147483647 w 216" name="T36"/>
              <a:gd fmla="*/ 2147483647 h 192" name="T37"/>
              <a:gd fmla="*/ 2147483647 w 216" name="T38"/>
              <a:gd fmla="*/ 2147483647 h 192" name="T39"/>
              <a:gd fmla="*/ 2147483647 w 216" name="T40"/>
              <a:gd fmla="*/ 2147483647 h 192" name="T41"/>
              <a:gd fmla="*/ 2147483647 w 216" name="T42"/>
              <a:gd fmla="*/ 2147483647 h 192" name="T43"/>
              <a:gd fmla="*/ 2147483647 w 216" name="T44"/>
              <a:gd fmla="*/ 2147483647 h 192" name="T45"/>
              <a:gd fmla="*/ 2147483647 w 216" name="T46"/>
              <a:gd fmla="*/ 2147483647 h 192" name="T47"/>
              <a:gd fmla="*/ 2147483647 w 216" name="T48"/>
              <a:gd fmla="*/ 2147483647 h 192" name="T49"/>
              <a:gd fmla="*/ 2147483647 w 216" name="T50"/>
              <a:gd fmla="*/ 2147483647 h 192" name="T51"/>
              <a:gd fmla="*/ 2147483647 w 216" name="T52"/>
              <a:gd fmla="*/ 2147483647 h 192" name="T53"/>
              <a:gd fmla="*/ 2147483647 w 216" name="T54"/>
              <a:gd fmla="*/ 2147483647 h 192" name="T55"/>
              <a:gd fmla="*/ 2147483647 w 216" name="T56"/>
              <a:gd fmla="*/ 2147483647 h 192" name="T57"/>
              <a:gd fmla="*/ 2147483647 w 216" name="T58"/>
              <a:gd fmla="*/ 2147483647 h 192" name="T59"/>
              <a:gd fmla="*/ 2147483647 w 216" name="T60"/>
              <a:gd fmla="*/ 2147483647 h 192" name="T61"/>
              <a:gd fmla="*/ 2147483647 w 216" name="T62"/>
              <a:gd fmla="*/ 0 h 192" name="T63"/>
              <a:gd fmla="*/ 2147483647 w 216" name="T64"/>
              <a:gd fmla="*/ 2147483647 h 192" name="T65"/>
              <a:gd fmla="*/ 2147483647 w 216" name="T66"/>
              <a:gd fmla="*/ 2147483647 h 192" name="T67"/>
              <a:gd fmla="*/ 2147483647 w 216" name="T68"/>
              <a:gd fmla="*/ 2147483647 h 192" name="T69"/>
              <a:gd fmla="*/ 2147483647 w 216" name="T70"/>
              <a:gd fmla="*/ 2147483647 h 192" name="T71"/>
              <a:gd fmla="*/ 2147483647 w 216" name="T72"/>
              <a:gd fmla="*/ 2147483647 h 192" name="T73"/>
              <a:gd fmla="*/ 2147483647 w 216" name="T74"/>
              <a:gd fmla="*/ 2147483647 h 192" name="T75"/>
              <a:gd fmla="*/ 2147483647 w 216" name="T76"/>
              <a:gd fmla="*/ 2147483647 h 192" name="T77"/>
              <a:gd fmla="*/ 2147483647 w 216" name="T78"/>
              <a:gd fmla="*/ 2147483647 h 192" name="T79"/>
              <a:gd fmla="*/ 2147483647 w 216" name="T80"/>
              <a:gd fmla="*/ 2147483647 h 192" name="T81"/>
              <a:gd fmla="*/ 2147483647 w 216" name="T82"/>
              <a:gd fmla="*/ 2147483647 h 192" name="T83"/>
              <a:gd fmla="*/ 2147483647 w 216" name="T84"/>
              <a:gd fmla="*/ 2147483647 h 192" name="T85"/>
              <a:gd fmla="*/ 2147483647 w 216" name="T86"/>
              <a:gd fmla="*/ 2147483647 h 192" name="T87"/>
              <a:gd fmla="*/ 2147483647 w 216" name="T88"/>
              <a:gd fmla="*/ 2147483647 h 192" name="T89"/>
              <a:gd fmla="*/ 2147483647 w 216" name="T90"/>
              <a:gd fmla="*/ 2147483647 h 192" name="T91"/>
              <a:gd fmla="*/ 2147483647 w 216" name="T92"/>
              <a:gd fmla="*/ 2147483647 h 192" name="T93"/>
              <a:gd fmla="*/ 2147483647 w 216" name="T94"/>
              <a:gd fmla="*/ 2147483647 h 192" name="T95"/>
              <a:gd fmla="*/ 2147483647 w 216" name="T96"/>
              <a:gd fmla="*/ 2147483647 h 192" name="T97"/>
              <a:gd fmla="*/ 2147483647 w 216" name="T98"/>
              <a:gd fmla="*/ 2147483647 h 192" name="T99"/>
              <a:gd fmla="*/ 2147483647 w 216" name="T100"/>
              <a:gd fmla="*/ 2147483647 h 192" name="T101"/>
              <a:gd fmla="*/ 2147483647 w 216" name="T102"/>
              <a:gd fmla="*/ 2147483647 h 192" name="T103"/>
              <a:gd fmla="*/ 2147483647 w 216" name="T104"/>
              <a:gd fmla="*/ 2147483647 h 192" name="T105"/>
              <a:gd fmla="*/ 2147483647 w 216" name="T106"/>
              <a:gd fmla="*/ 2147483647 h 192" name="T107"/>
              <a:gd fmla="*/ 2147483647 w 216" name="T108"/>
              <a:gd fmla="*/ 2147483647 h 192" name="T109"/>
              <a:gd fmla="*/ 2147483647 w 216" name="T110"/>
              <a:gd fmla="*/ 2147483647 h 192" name="T111"/>
              <a:gd fmla="*/ 2147483647 w 216" name="T112"/>
              <a:gd fmla="*/ 2147483647 h 192" name="T113"/>
              <a:gd fmla="*/ 2147483647 w 216" name="T114"/>
              <a:gd fmla="*/ 2147483647 h 192" name="T115"/>
              <a:gd fmla="*/ 2147483647 w 216" name="T116"/>
              <a:gd fmla="*/ 2147483647 h 192" name="T117"/>
              <a:gd fmla="*/ 2147483647 w 216" name="T118"/>
              <a:gd fmla="*/ 2147483647 h 19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92" w="216">
                <a:moveTo>
                  <a:pt x="128" y="8"/>
                </a:moveTo>
                <a:lnTo>
                  <a:pt x="120" y="0"/>
                </a:lnTo>
                <a:lnTo>
                  <a:pt x="83" y="43"/>
                </a:lnTo>
                <a:lnTo>
                  <a:pt x="93" y="51"/>
                </a:lnTo>
                <a:lnTo>
                  <a:pt x="128" y="8"/>
                </a:lnTo>
                <a:close/>
                <a:moveTo>
                  <a:pt x="88" y="56"/>
                </a:moveTo>
                <a:lnTo>
                  <a:pt x="77" y="48"/>
                </a:lnTo>
                <a:lnTo>
                  <a:pt x="42" y="91"/>
                </a:lnTo>
                <a:lnTo>
                  <a:pt x="50" y="99"/>
                </a:lnTo>
                <a:lnTo>
                  <a:pt x="88" y="56"/>
                </a:lnTo>
                <a:close/>
                <a:moveTo>
                  <a:pt x="45" y="107"/>
                </a:moveTo>
                <a:lnTo>
                  <a:pt x="34" y="96"/>
                </a:lnTo>
                <a:lnTo>
                  <a:pt x="0" y="139"/>
                </a:lnTo>
                <a:lnTo>
                  <a:pt x="10" y="147"/>
                </a:lnTo>
                <a:lnTo>
                  <a:pt x="45" y="107"/>
                </a:lnTo>
                <a:close/>
                <a:moveTo>
                  <a:pt x="85" y="88"/>
                </a:moveTo>
                <a:lnTo>
                  <a:pt x="96" y="96"/>
                </a:lnTo>
                <a:lnTo>
                  <a:pt x="133" y="53"/>
                </a:lnTo>
                <a:lnTo>
                  <a:pt x="123" y="45"/>
                </a:lnTo>
                <a:lnTo>
                  <a:pt x="85" y="88"/>
                </a:lnTo>
                <a:close/>
                <a:moveTo>
                  <a:pt x="80" y="93"/>
                </a:moveTo>
                <a:lnTo>
                  <a:pt x="45" y="136"/>
                </a:lnTo>
                <a:lnTo>
                  <a:pt x="56" y="144"/>
                </a:lnTo>
                <a:lnTo>
                  <a:pt x="91" y="101"/>
                </a:lnTo>
                <a:lnTo>
                  <a:pt x="80" y="93"/>
                </a:lnTo>
                <a:close/>
                <a:moveTo>
                  <a:pt x="2" y="184"/>
                </a:moveTo>
                <a:lnTo>
                  <a:pt x="13" y="192"/>
                </a:lnTo>
                <a:lnTo>
                  <a:pt x="48" y="152"/>
                </a:lnTo>
                <a:lnTo>
                  <a:pt x="40" y="142"/>
                </a:lnTo>
                <a:lnTo>
                  <a:pt x="2" y="184"/>
                </a:lnTo>
                <a:close/>
                <a:moveTo>
                  <a:pt x="214" y="8"/>
                </a:moveTo>
                <a:lnTo>
                  <a:pt x="203" y="0"/>
                </a:lnTo>
                <a:lnTo>
                  <a:pt x="168" y="43"/>
                </a:lnTo>
                <a:lnTo>
                  <a:pt x="179" y="51"/>
                </a:lnTo>
                <a:lnTo>
                  <a:pt x="214" y="8"/>
                </a:lnTo>
                <a:close/>
                <a:moveTo>
                  <a:pt x="136" y="99"/>
                </a:moveTo>
                <a:lnTo>
                  <a:pt x="171" y="56"/>
                </a:lnTo>
                <a:lnTo>
                  <a:pt x="160" y="48"/>
                </a:lnTo>
                <a:lnTo>
                  <a:pt x="125" y="91"/>
                </a:lnTo>
                <a:lnTo>
                  <a:pt x="136" y="99"/>
                </a:lnTo>
                <a:close/>
                <a:moveTo>
                  <a:pt x="131" y="107"/>
                </a:moveTo>
                <a:lnTo>
                  <a:pt x="120" y="96"/>
                </a:lnTo>
                <a:lnTo>
                  <a:pt x="83" y="139"/>
                </a:lnTo>
                <a:lnTo>
                  <a:pt x="93" y="147"/>
                </a:lnTo>
                <a:lnTo>
                  <a:pt x="131" y="107"/>
                </a:lnTo>
                <a:close/>
                <a:moveTo>
                  <a:pt x="206" y="45"/>
                </a:moveTo>
                <a:lnTo>
                  <a:pt x="171" y="88"/>
                </a:lnTo>
                <a:lnTo>
                  <a:pt x="182" y="96"/>
                </a:lnTo>
                <a:lnTo>
                  <a:pt x="216" y="53"/>
                </a:lnTo>
                <a:lnTo>
                  <a:pt x="206" y="45"/>
                </a:lnTo>
                <a:close/>
                <a:moveTo>
                  <a:pt x="128" y="136"/>
                </a:moveTo>
                <a:lnTo>
                  <a:pt x="139" y="144"/>
                </a:lnTo>
                <a:lnTo>
                  <a:pt x="176" y="101"/>
                </a:lnTo>
                <a:lnTo>
                  <a:pt x="166" y="93"/>
                </a:lnTo>
                <a:lnTo>
                  <a:pt x="128" y="136"/>
                </a:lnTo>
                <a:close/>
                <a:moveTo>
                  <a:pt x="88" y="184"/>
                </a:moveTo>
                <a:lnTo>
                  <a:pt x="96" y="192"/>
                </a:lnTo>
                <a:lnTo>
                  <a:pt x="133" y="152"/>
                </a:lnTo>
                <a:lnTo>
                  <a:pt x="123" y="142"/>
                </a:lnTo>
                <a:lnTo>
                  <a:pt x="88" y="184"/>
                </a:lnTo>
                <a:close/>
              </a:path>
            </a:pathLst>
          </a:custGeom>
          <a:solidFill>
            <a:schemeClr val="accent1"/>
          </a:solidFill>
          <a:ln>
            <a:noFill/>
          </a:ln>
        </p:spPr>
        <p:txBody>
          <a:bodyPr/>
          <a:lstStyle/>
          <a:p>
            <a:endParaRPr altLang="en-US" lang="zh-CN"/>
          </a:p>
        </p:txBody>
      </p:sp>
      <p:sp>
        <p:nvSpPr>
          <p:cNvPr id="40" name="Freeform 309"/>
          <p:cNvSpPr>
            <a:spLocks noEditPoints="1"/>
          </p:cNvSpPr>
          <p:nvPr/>
        </p:nvSpPr>
        <p:spPr bwMode="auto">
          <a:xfrm>
            <a:off x="10594975" y="1482499"/>
            <a:ext cx="671513" cy="533400"/>
          </a:xfrm>
          <a:custGeom>
            <a:gdLst>
              <a:gd fmla="*/ 2147483647 w 103" name="T0"/>
              <a:gd fmla="*/ 2147483647 h 82" name="T1"/>
              <a:gd fmla="*/ 2147483647 w 103" name="T2"/>
              <a:gd fmla="*/ 2147483647 h 82" name="T3"/>
              <a:gd fmla="*/ 2147483647 w 103" name="T4"/>
              <a:gd fmla="*/ 2147483647 h 82" name="T5"/>
              <a:gd fmla="*/ 2147483647 w 103" name="T6"/>
              <a:gd fmla="*/ 2147483647 h 82" name="T7"/>
              <a:gd fmla="*/ 2147483647 w 103" name="T8"/>
              <a:gd fmla="*/ 2147483647 h 82" name="T9"/>
              <a:gd fmla="*/ 2147483647 w 103" name="T10"/>
              <a:gd fmla="*/ 2147483647 h 82" name="T11"/>
              <a:gd fmla="*/ 2147483647 w 103" name="T12"/>
              <a:gd fmla="*/ 2147483647 h 82" name="T13"/>
              <a:gd fmla="*/ 2147483647 w 103" name="T14"/>
              <a:gd fmla="*/ 2147483647 h 82" name="T15"/>
              <a:gd fmla="*/ 2147483647 w 103" name="T16"/>
              <a:gd fmla="*/ 2147483647 h 82" name="T17"/>
              <a:gd fmla="*/ 2147483647 w 103" name="T18"/>
              <a:gd fmla="*/ 2147483647 h 82" name="T19"/>
              <a:gd fmla="*/ 2147483647 w 103" name="T20"/>
              <a:gd fmla="*/ 2147483647 h 82" name="T21"/>
              <a:gd fmla="*/ 2147483647 w 103" name="T22"/>
              <a:gd fmla="*/ 2147483647 h 82" name="T23"/>
              <a:gd fmla="*/ 2147483647 w 103" name="T24"/>
              <a:gd fmla="*/ 2147483647 h 82" name="T25"/>
              <a:gd fmla="*/ 2147483647 w 103" name="T26"/>
              <a:gd fmla="*/ 2147483647 h 82" name="T27"/>
              <a:gd fmla="*/ 2147483647 w 103" name="T28"/>
              <a:gd fmla="*/ 2147483647 h 82" name="T29"/>
              <a:gd fmla="*/ 2147483647 w 103" name="T30"/>
              <a:gd fmla="*/ 2147483647 h 82" name="T31"/>
              <a:gd fmla="*/ 2147483647 w 103" name="T32"/>
              <a:gd fmla="*/ 2147483647 h 82" name="T33"/>
              <a:gd fmla="*/ 2147483647 w 103" name="T34"/>
              <a:gd fmla="*/ 2147483647 h 82" name="T35"/>
              <a:gd fmla="*/ 2147483647 w 103" name="T36"/>
              <a:gd fmla="*/ 2147483647 h 82" name="T37"/>
              <a:gd fmla="*/ 2147483647 w 103" name="T38"/>
              <a:gd fmla="*/ 2147483647 h 82" name="T39"/>
              <a:gd fmla="*/ 2147483647 w 103" name="T40"/>
              <a:gd fmla="*/ 2147483647 h 82" name="T41"/>
              <a:gd fmla="*/ 2147483647 w 103" name="T42"/>
              <a:gd fmla="*/ 2147483647 h 82" name="T43"/>
              <a:gd fmla="*/ 2147483647 w 103" name="T44"/>
              <a:gd fmla="*/ 2147483647 h 82" name="T45"/>
              <a:gd fmla="*/ 2147483647 w 103" name="T46"/>
              <a:gd fmla="*/ 2147483647 h 82" name="T47"/>
              <a:gd fmla="*/ 2147483647 w 103" name="T48"/>
              <a:gd fmla="*/ 2147483647 h 82" name="T49"/>
              <a:gd fmla="*/ 2147483647 w 103" name="T50"/>
              <a:gd fmla="*/ 2147483647 h 82" name="T51"/>
              <a:gd fmla="*/ 2147483647 w 103" name="T52"/>
              <a:gd fmla="*/ 2147483647 h 82" name="T53"/>
              <a:gd fmla="*/ 2147483647 w 103" name="T54"/>
              <a:gd fmla="*/ 2147483647 h 82" name="T55"/>
              <a:gd fmla="*/ 2147483647 w 103" name="T56"/>
              <a:gd fmla="*/ 2147483647 h 82" name="T57"/>
              <a:gd fmla="*/ 2147483647 w 103" name="T58"/>
              <a:gd fmla="*/ 2147483647 h 82" name="T59"/>
              <a:gd fmla="*/ 2147483647 w 103" name="T60"/>
              <a:gd fmla="*/ 2147483647 h 82" name="T61"/>
              <a:gd fmla="*/ 2147483647 w 103" name="T62"/>
              <a:gd fmla="*/ 2147483647 h 82" name="T63"/>
              <a:gd fmla="*/ 2147483647 w 103" name="T64"/>
              <a:gd fmla="*/ 2147483647 h 82" name="T65"/>
              <a:gd fmla="*/ 2147483647 w 103" name="T66"/>
              <a:gd fmla="*/ 2147483647 h 82" name="T67"/>
              <a:gd fmla="*/ 2147483647 w 103" name="T68"/>
              <a:gd fmla="*/ 2147483647 h 82" name="T69"/>
              <a:gd fmla="*/ 2147483647 w 103" name="T70"/>
              <a:gd fmla="*/ 2147483647 h 82" name="T71"/>
              <a:gd fmla="*/ 2147483647 w 103" name="T72"/>
              <a:gd fmla="*/ 2147483647 h 82" name="T73"/>
              <a:gd fmla="*/ 2147483647 w 103" name="T74"/>
              <a:gd fmla="*/ 2147483647 h 82" name="T75"/>
              <a:gd fmla="*/ 2147483647 w 103" name="T76"/>
              <a:gd fmla="*/ 2147483647 h 82" name="T77"/>
              <a:gd fmla="*/ 2147483647 w 103" name="T78"/>
              <a:gd fmla="*/ 2147483647 h 82" name="T79"/>
              <a:gd fmla="*/ 2147483647 w 103" name="T80"/>
              <a:gd fmla="*/ 2147483647 h 82" name="T81"/>
              <a:gd fmla="*/ 2147483647 w 103" name="T82"/>
              <a:gd fmla="*/ 2147483647 h 8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82" w="103">
                <a:moveTo>
                  <a:pt x="103" y="20"/>
                </a:moveTo>
                <a:cubicBezTo>
                  <a:pt x="102" y="19"/>
                  <a:pt x="100" y="19"/>
                  <a:pt x="97" y="20"/>
                </a:cubicBezTo>
                <a:cubicBezTo>
                  <a:pt x="95" y="21"/>
                  <a:pt x="94" y="23"/>
                  <a:pt x="94" y="24"/>
                </a:cubicBezTo>
                <a:cubicBezTo>
                  <a:pt x="89" y="28"/>
                  <a:pt x="83" y="32"/>
                  <a:pt x="79" y="32"/>
                </a:cubicBezTo>
                <a:cubicBezTo>
                  <a:pt x="77" y="32"/>
                  <a:pt x="77" y="31"/>
                  <a:pt x="76" y="31"/>
                </a:cubicBezTo>
                <a:cubicBezTo>
                  <a:pt x="73" y="30"/>
                  <a:pt x="72" y="26"/>
                  <a:pt x="72" y="22"/>
                </a:cubicBezTo>
                <a:cubicBezTo>
                  <a:pt x="72" y="17"/>
                  <a:pt x="73" y="12"/>
                  <a:pt x="75" y="9"/>
                </a:cubicBezTo>
                <a:cubicBezTo>
                  <a:pt x="76" y="9"/>
                  <a:pt x="78" y="8"/>
                  <a:pt x="79" y="7"/>
                </a:cubicBezTo>
                <a:cubicBezTo>
                  <a:pt x="81" y="5"/>
                  <a:pt x="81" y="2"/>
                  <a:pt x="80" y="1"/>
                </a:cubicBezTo>
                <a:cubicBezTo>
                  <a:pt x="79" y="0"/>
                  <a:pt x="77" y="1"/>
                  <a:pt x="75" y="3"/>
                </a:cubicBezTo>
                <a:cubicBezTo>
                  <a:pt x="74" y="5"/>
                  <a:pt x="73" y="7"/>
                  <a:pt x="74" y="8"/>
                </a:cubicBezTo>
                <a:cubicBezTo>
                  <a:pt x="72" y="12"/>
                  <a:pt x="71" y="17"/>
                  <a:pt x="71" y="22"/>
                </a:cubicBezTo>
                <a:cubicBezTo>
                  <a:pt x="71" y="26"/>
                  <a:pt x="72" y="30"/>
                  <a:pt x="75" y="32"/>
                </a:cubicBezTo>
                <a:cubicBezTo>
                  <a:pt x="71" y="36"/>
                  <a:pt x="69" y="41"/>
                  <a:pt x="69" y="46"/>
                </a:cubicBezTo>
                <a:cubicBezTo>
                  <a:pt x="69" y="47"/>
                  <a:pt x="69" y="47"/>
                  <a:pt x="69" y="47"/>
                </a:cubicBezTo>
                <a:cubicBezTo>
                  <a:pt x="69" y="48"/>
                  <a:pt x="69" y="51"/>
                  <a:pt x="69" y="54"/>
                </a:cubicBezTo>
                <a:cubicBezTo>
                  <a:pt x="70" y="56"/>
                  <a:pt x="69" y="59"/>
                  <a:pt x="68" y="61"/>
                </a:cubicBezTo>
                <a:cubicBezTo>
                  <a:pt x="68" y="62"/>
                  <a:pt x="67" y="64"/>
                  <a:pt x="64" y="64"/>
                </a:cubicBezTo>
                <a:cubicBezTo>
                  <a:pt x="64" y="64"/>
                  <a:pt x="64" y="64"/>
                  <a:pt x="64" y="64"/>
                </a:cubicBezTo>
                <a:cubicBezTo>
                  <a:pt x="62" y="64"/>
                  <a:pt x="61" y="61"/>
                  <a:pt x="60" y="57"/>
                </a:cubicBezTo>
                <a:cubicBezTo>
                  <a:pt x="59" y="53"/>
                  <a:pt x="59" y="47"/>
                  <a:pt x="59" y="42"/>
                </a:cubicBezTo>
                <a:cubicBezTo>
                  <a:pt x="59" y="38"/>
                  <a:pt x="59" y="34"/>
                  <a:pt x="59" y="32"/>
                </a:cubicBezTo>
                <a:cubicBezTo>
                  <a:pt x="59" y="32"/>
                  <a:pt x="59" y="32"/>
                  <a:pt x="59" y="32"/>
                </a:cubicBezTo>
                <a:cubicBezTo>
                  <a:pt x="59" y="19"/>
                  <a:pt x="55" y="11"/>
                  <a:pt x="42" y="11"/>
                </a:cubicBezTo>
                <a:cubicBezTo>
                  <a:pt x="41" y="11"/>
                  <a:pt x="40" y="11"/>
                  <a:pt x="39" y="12"/>
                </a:cubicBezTo>
                <a:cubicBezTo>
                  <a:pt x="29" y="13"/>
                  <a:pt x="14" y="12"/>
                  <a:pt x="6" y="19"/>
                </a:cubicBezTo>
                <a:cubicBezTo>
                  <a:pt x="2" y="22"/>
                  <a:pt x="0" y="27"/>
                  <a:pt x="0" y="31"/>
                </a:cubicBezTo>
                <a:cubicBezTo>
                  <a:pt x="0" y="37"/>
                  <a:pt x="3" y="42"/>
                  <a:pt x="8" y="43"/>
                </a:cubicBezTo>
                <a:cubicBezTo>
                  <a:pt x="8" y="80"/>
                  <a:pt x="8" y="80"/>
                  <a:pt x="8" y="80"/>
                </a:cubicBezTo>
                <a:cubicBezTo>
                  <a:pt x="8" y="81"/>
                  <a:pt x="9" y="82"/>
                  <a:pt x="11" y="82"/>
                </a:cubicBezTo>
                <a:cubicBezTo>
                  <a:pt x="52" y="82"/>
                  <a:pt x="52" y="82"/>
                  <a:pt x="52" y="82"/>
                </a:cubicBezTo>
                <a:cubicBezTo>
                  <a:pt x="53" y="82"/>
                  <a:pt x="54" y="81"/>
                  <a:pt x="54" y="80"/>
                </a:cubicBezTo>
                <a:cubicBezTo>
                  <a:pt x="54" y="23"/>
                  <a:pt x="54" y="23"/>
                  <a:pt x="54" y="23"/>
                </a:cubicBezTo>
                <a:cubicBezTo>
                  <a:pt x="54" y="21"/>
                  <a:pt x="53" y="20"/>
                  <a:pt x="52" y="20"/>
                </a:cubicBezTo>
                <a:cubicBezTo>
                  <a:pt x="11" y="20"/>
                  <a:pt x="11" y="20"/>
                  <a:pt x="11" y="20"/>
                </a:cubicBezTo>
                <a:cubicBezTo>
                  <a:pt x="9" y="20"/>
                  <a:pt x="8" y="21"/>
                  <a:pt x="8" y="23"/>
                </a:cubicBezTo>
                <a:cubicBezTo>
                  <a:pt x="8" y="42"/>
                  <a:pt x="8" y="42"/>
                  <a:pt x="8" y="42"/>
                </a:cubicBezTo>
                <a:cubicBezTo>
                  <a:pt x="4" y="40"/>
                  <a:pt x="1" y="36"/>
                  <a:pt x="1" y="31"/>
                </a:cubicBezTo>
                <a:cubicBezTo>
                  <a:pt x="1" y="27"/>
                  <a:pt x="3" y="23"/>
                  <a:pt x="6" y="20"/>
                </a:cubicBezTo>
                <a:cubicBezTo>
                  <a:pt x="14" y="14"/>
                  <a:pt x="29" y="14"/>
                  <a:pt x="39" y="13"/>
                </a:cubicBezTo>
                <a:cubicBezTo>
                  <a:pt x="40" y="13"/>
                  <a:pt x="41" y="13"/>
                  <a:pt x="42" y="13"/>
                </a:cubicBezTo>
                <a:cubicBezTo>
                  <a:pt x="54" y="13"/>
                  <a:pt x="57" y="19"/>
                  <a:pt x="58" y="32"/>
                </a:cubicBezTo>
                <a:cubicBezTo>
                  <a:pt x="58" y="32"/>
                  <a:pt x="58" y="32"/>
                  <a:pt x="58" y="32"/>
                </a:cubicBezTo>
                <a:cubicBezTo>
                  <a:pt x="58" y="34"/>
                  <a:pt x="57" y="38"/>
                  <a:pt x="57" y="42"/>
                </a:cubicBezTo>
                <a:cubicBezTo>
                  <a:pt x="57" y="47"/>
                  <a:pt x="58" y="53"/>
                  <a:pt x="58" y="57"/>
                </a:cubicBezTo>
                <a:cubicBezTo>
                  <a:pt x="59" y="61"/>
                  <a:pt x="61" y="65"/>
                  <a:pt x="64" y="65"/>
                </a:cubicBezTo>
                <a:cubicBezTo>
                  <a:pt x="64" y="65"/>
                  <a:pt x="64" y="65"/>
                  <a:pt x="64" y="65"/>
                </a:cubicBezTo>
                <a:cubicBezTo>
                  <a:pt x="64" y="65"/>
                  <a:pt x="64" y="65"/>
                  <a:pt x="64" y="65"/>
                </a:cubicBezTo>
                <a:cubicBezTo>
                  <a:pt x="67" y="65"/>
                  <a:pt x="69" y="63"/>
                  <a:pt x="70" y="61"/>
                </a:cubicBezTo>
                <a:cubicBezTo>
                  <a:pt x="71" y="59"/>
                  <a:pt x="71" y="56"/>
                  <a:pt x="71" y="54"/>
                </a:cubicBezTo>
                <a:cubicBezTo>
                  <a:pt x="71" y="51"/>
                  <a:pt x="70" y="48"/>
                  <a:pt x="70" y="47"/>
                </a:cubicBezTo>
                <a:cubicBezTo>
                  <a:pt x="70" y="46"/>
                  <a:pt x="70" y="46"/>
                  <a:pt x="70" y="46"/>
                </a:cubicBezTo>
                <a:cubicBezTo>
                  <a:pt x="70" y="46"/>
                  <a:pt x="70" y="46"/>
                  <a:pt x="70" y="46"/>
                </a:cubicBezTo>
                <a:cubicBezTo>
                  <a:pt x="70" y="41"/>
                  <a:pt x="73" y="37"/>
                  <a:pt x="76" y="32"/>
                </a:cubicBezTo>
                <a:cubicBezTo>
                  <a:pt x="77" y="33"/>
                  <a:pt x="78" y="33"/>
                  <a:pt x="79" y="33"/>
                </a:cubicBezTo>
                <a:cubicBezTo>
                  <a:pt x="84" y="33"/>
                  <a:pt x="90" y="29"/>
                  <a:pt x="95" y="25"/>
                </a:cubicBezTo>
                <a:cubicBezTo>
                  <a:pt x="96" y="26"/>
                  <a:pt x="98" y="26"/>
                  <a:pt x="100" y="25"/>
                </a:cubicBezTo>
                <a:cubicBezTo>
                  <a:pt x="102" y="23"/>
                  <a:pt x="103" y="21"/>
                  <a:pt x="103" y="20"/>
                </a:cubicBezTo>
                <a:close/>
                <a:moveTo>
                  <a:pt x="21" y="76"/>
                </a:moveTo>
                <a:cubicBezTo>
                  <a:pt x="21" y="64"/>
                  <a:pt x="21" y="64"/>
                  <a:pt x="21" y="64"/>
                </a:cubicBezTo>
                <a:cubicBezTo>
                  <a:pt x="31" y="70"/>
                  <a:pt x="31" y="70"/>
                  <a:pt x="31" y="70"/>
                </a:cubicBezTo>
                <a:lnTo>
                  <a:pt x="21" y="76"/>
                </a:lnTo>
                <a:close/>
                <a:moveTo>
                  <a:pt x="37" y="75"/>
                </a:moveTo>
                <a:cubicBezTo>
                  <a:pt x="37" y="76"/>
                  <a:pt x="36" y="76"/>
                  <a:pt x="35" y="76"/>
                </a:cubicBezTo>
                <a:cubicBezTo>
                  <a:pt x="35" y="76"/>
                  <a:pt x="34" y="76"/>
                  <a:pt x="34" y="75"/>
                </a:cubicBezTo>
                <a:cubicBezTo>
                  <a:pt x="34" y="66"/>
                  <a:pt x="34" y="66"/>
                  <a:pt x="34" y="66"/>
                </a:cubicBezTo>
                <a:cubicBezTo>
                  <a:pt x="34" y="65"/>
                  <a:pt x="35" y="64"/>
                  <a:pt x="35" y="64"/>
                </a:cubicBezTo>
                <a:cubicBezTo>
                  <a:pt x="36" y="64"/>
                  <a:pt x="37" y="65"/>
                  <a:pt x="37" y="66"/>
                </a:cubicBezTo>
                <a:lnTo>
                  <a:pt x="37" y="75"/>
                </a:lnTo>
                <a:close/>
                <a:moveTo>
                  <a:pt x="42" y="75"/>
                </a:moveTo>
                <a:cubicBezTo>
                  <a:pt x="42" y="76"/>
                  <a:pt x="41" y="76"/>
                  <a:pt x="41" y="76"/>
                </a:cubicBezTo>
                <a:cubicBezTo>
                  <a:pt x="40" y="76"/>
                  <a:pt x="39" y="76"/>
                  <a:pt x="39" y="75"/>
                </a:cubicBezTo>
                <a:cubicBezTo>
                  <a:pt x="39" y="66"/>
                  <a:pt x="39" y="66"/>
                  <a:pt x="39" y="66"/>
                </a:cubicBezTo>
                <a:cubicBezTo>
                  <a:pt x="39" y="65"/>
                  <a:pt x="40" y="64"/>
                  <a:pt x="41" y="64"/>
                </a:cubicBezTo>
                <a:cubicBezTo>
                  <a:pt x="41" y="64"/>
                  <a:pt x="42" y="65"/>
                  <a:pt x="42" y="66"/>
                </a:cubicBezTo>
                <a:lnTo>
                  <a:pt x="42" y="75"/>
                </a:lnTo>
                <a:close/>
                <a:moveTo>
                  <a:pt x="13" y="27"/>
                </a:moveTo>
                <a:cubicBezTo>
                  <a:pt x="13" y="26"/>
                  <a:pt x="14" y="25"/>
                  <a:pt x="15" y="25"/>
                </a:cubicBezTo>
                <a:cubicBezTo>
                  <a:pt x="47" y="25"/>
                  <a:pt x="47" y="25"/>
                  <a:pt x="47" y="25"/>
                </a:cubicBezTo>
                <a:cubicBezTo>
                  <a:pt x="49" y="25"/>
                  <a:pt x="50" y="26"/>
                  <a:pt x="50" y="27"/>
                </a:cubicBezTo>
                <a:cubicBezTo>
                  <a:pt x="50" y="59"/>
                  <a:pt x="50" y="59"/>
                  <a:pt x="50" y="59"/>
                </a:cubicBezTo>
                <a:cubicBezTo>
                  <a:pt x="50" y="60"/>
                  <a:pt x="49" y="61"/>
                  <a:pt x="47" y="61"/>
                </a:cubicBezTo>
                <a:cubicBezTo>
                  <a:pt x="15" y="61"/>
                  <a:pt x="15" y="61"/>
                  <a:pt x="15" y="61"/>
                </a:cubicBezTo>
                <a:cubicBezTo>
                  <a:pt x="14" y="61"/>
                  <a:pt x="13" y="60"/>
                  <a:pt x="13" y="59"/>
                </a:cubicBezTo>
                <a:lnTo>
                  <a:pt x="13" y="27"/>
                </a:lnTo>
                <a:close/>
              </a:path>
            </a:pathLst>
          </a:custGeom>
          <a:solidFill>
            <a:schemeClr val="accent1"/>
          </a:solidFill>
          <a:ln>
            <a:noFill/>
          </a:ln>
        </p:spPr>
        <p:txBody>
          <a:bodyPr/>
          <a:lstStyle/>
          <a:p>
            <a:endParaRPr altLang="en-US" lang="zh-CN"/>
          </a:p>
        </p:txBody>
      </p:sp>
      <p:sp>
        <p:nvSpPr>
          <p:cNvPr id="41" name="Freeform 313"/>
          <p:cNvSpPr>
            <a:spLocks noEditPoints="1"/>
          </p:cNvSpPr>
          <p:nvPr/>
        </p:nvSpPr>
        <p:spPr bwMode="auto">
          <a:xfrm>
            <a:off x="9515475" y="1542824"/>
            <a:ext cx="638175" cy="411162"/>
          </a:xfrm>
          <a:custGeom>
            <a:gdLst>
              <a:gd fmla="*/ 2147483647 w 98" name="T0"/>
              <a:gd fmla="*/ 2147483647 h 63" name="T1"/>
              <a:gd fmla="*/ 2147483647 w 98" name="T2"/>
              <a:gd fmla="*/ 2147483647 h 63" name="T3"/>
              <a:gd fmla="*/ 2147483647 w 98" name="T4"/>
              <a:gd fmla="*/ 2147483647 h 63" name="T5"/>
              <a:gd fmla="*/ 2147483647 w 98" name="T6"/>
              <a:gd fmla="*/ 2147483647 h 63" name="T7"/>
              <a:gd fmla="*/ 2147483647 w 98" name="T8"/>
              <a:gd fmla="*/ 2147483647 h 63" name="T9"/>
              <a:gd fmla="*/ 2147483647 w 98" name="T10"/>
              <a:gd fmla="*/ 2147483647 h 63" name="T11"/>
              <a:gd fmla="*/ 2147483647 w 98" name="T12"/>
              <a:gd fmla="*/ 2147483647 h 63" name="T13"/>
              <a:gd fmla="*/ 2147483647 w 98" name="T14"/>
              <a:gd fmla="*/ 2147483647 h 63" name="T15"/>
              <a:gd fmla="*/ 2147483647 w 98" name="T16"/>
              <a:gd fmla="*/ 0 h 63" name="T17"/>
              <a:gd fmla="*/ 2147483647 w 98" name="T18"/>
              <a:gd fmla="*/ 0 h 63" name="T19"/>
              <a:gd fmla="*/ 2147483647 w 98" name="T20"/>
              <a:gd fmla="*/ 2147483647 h 63" name="T21"/>
              <a:gd fmla="*/ 2147483647 w 98" name="T22"/>
              <a:gd fmla="*/ 2147483647 h 63" name="T23"/>
              <a:gd fmla="*/ 2147483647 w 98" name="T24"/>
              <a:gd fmla="*/ 2147483647 h 63" name="T25"/>
              <a:gd fmla="*/ 0 w 98" name="T26"/>
              <a:gd fmla="*/ 2147483647 h 63" name="T27"/>
              <a:gd fmla="*/ 0 w 98" name="T28"/>
              <a:gd fmla="*/ 2147483647 h 63" name="T29"/>
              <a:gd fmla="*/ 2147483647 w 98" name="T30"/>
              <a:gd fmla="*/ 2147483647 h 63" name="T31"/>
              <a:gd fmla="*/ 2147483647 w 98" name="T32"/>
              <a:gd fmla="*/ 2147483647 h 63" name="T33"/>
              <a:gd fmla="*/ 2147483647 w 98" name="T34"/>
              <a:gd fmla="*/ 2147483647 h 63" name="T35"/>
              <a:gd fmla="*/ 2147483647 w 98" name="T36"/>
              <a:gd fmla="*/ 2147483647 h 63" name="T37"/>
              <a:gd fmla="*/ 2147483647 w 98" name="T38"/>
              <a:gd fmla="*/ 2147483647 h 63" name="T39"/>
              <a:gd fmla="*/ 2147483647 w 98" name="T40"/>
              <a:gd fmla="*/ 2147483647 h 63" name="T41"/>
              <a:gd fmla="*/ 2147483647 w 98" name="T42"/>
              <a:gd fmla="*/ 2147483647 h 63" name="T43"/>
              <a:gd fmla="*/ 2147483647 w 98" name="T44"/>
              <a:gd fmla="*/ 2147483647 h 63" name="T45"/>
              <a:gd fmla="*/ 2147483647 w 98" name="T46"/>
              <a:gd fmla="*/ 2147483647 h 63" name="T47"/>
              <a:gd fmla="*/ 2147483647 w 98" name="T48"/>
              <a:gd fmla="*/ 2147483647 h 63" name="T49"/>
              <a:gd fmla="*/ 2147483647 w 98" name="T50"/>
              <a:gd fmla="*/ 2147483647 h 63" name="T51"/>
              <a:gd fmla="*/ 2147483647 w 98" name="T52"/>
              <a:gd fmla="*/ 2147483647 h 63" name="T53"/>
              <a:gd fmla="*/ 2147483647 w 98" name="T54"/>
              <a:gd fmla="*/ 2147483647 h 63" name="T55"/>
              <a:gd fmla="*/ 2147483647 w 98" name="T56"/>
              <a:gd fmla="*/ 2147483647 h 63" name="T57"/>
              <a:gd fmla="*/ 2147483647 w 98" name="T58"/>
              <a:gd fmla="*/ 2147483647 h 63" name="T59"/>
              <a:gd fmla="*/ 2147483647 w 98" name="T60"/>
              <a:gd fmla="*/ 2147483647 h 63" name="T61"/>
              <a:gd fmla="*/ 2147483647 w 98" name="T62"/>
              <a:gd fmla="*/ 2147483647 h 63" name="T63"/>
              <a:gd fmla="*/ 2147483647 w 98" name="T64"/>
              <a:gd fmla="*/ 2147483647 h 63" name="T65"/>
              <a:gd fmla="*/ 2147483647 w 98" name="T66"/>
              <a:gd fmla="*/ 2147483647 h 6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2" w="98">
                <a:moveTo>
                  <a:pt x="49" y="28"/>
                </a:moveTo>
                <a:cubicBezTo>
                  <a:pt x="45" y="28"/>
                  <a:pt x="42" y="31"/>
                  <a:pt x="42" y="34"/>
                </a:cubicBezTo>
                <a:cubicBezTo>
                  <a:pt x="42" y="38"/>
                  <a:pt x="45" y="41"/>
                  <a:pt x="49" y="41"/>
                </a:cubicBezTo>
                <a:cubicBezTo>
                  <a:pt x="53" y="41"/>
                  <a:pt x="56" y="38"/>
                  <a:pt x="56" y="34"/>
                </a:cubicBezTo>
                <a:cubicBezTo>
                  <a:pt x="56" y="31"/>
                  <a:pt x="53" y="28"/>
                  <a:pt x="49" y="28"/>
                </a:cubicBezTo>
                <a:close/>
                <a:moveTo>
                  <a:pt x="91" y="6"/>
                </a:moveTo>
                <a:cubicBezTo>
                  <a:pt x="86" y="6"/>
                  <a:pt x="86" y="6"/>
                  <a:pt x="86" y="6"/>
                </a:cubicBezTo>
                <a:cubicBezTo>
                  <a:pt x="86" y="5"/>
                  <a:pt x="86" y="5"/>
                  <a:pt x="86" y="5"/>
                </a:cubicBezTo>
                <a:cubicBezTo>
                  <a:pt x="86" y="2"/>
                  <a:pt x="85" y="0"/>
                  <a:pt x="84" y="0"/>
                </a:cubicBezTo>
                <a:cubicBezTo>
                  <a:pt x="76" y="0"/>
                  <a:pt x="76" y="0"/>
                  <a:pt x="76" y="0"/>
                </a:cubicBezTo>
                <a:cubicBezTo>
                  <a:pt x="75" y="0"/>
                  <a:pt x="74" y="2"/>
                  <a:pt x="74" y="5"/>
                </a:cubicBezTo>
                <a:cubicBezTo>
                  <a:pt x="74" y="6"/>
                  <a:pt x="74" y="6"/>
                  <a:pt x="74" y="6"/>
                </a:cubicBezTo>
                <a:cubicBezTo>
                  <a:pt x="8" y="6"/>
                  <a:pt x="8" y="6"/>
                  <a:pt x="8" y="6"/>
                </a:cubicBezTo>
                <a:cubicBezTo>
                  <a:pt x="3" y="6"/>
                  <a:pt x="0" y="8"/>
                  <a:pt x="0" y="12"/>
                </a:cubicBezTo>
                <a:cubicBezTo>
                  <a:pt x="0" y="57"/>
                  <a:pt x="0" y="57"/>
                  <a:pt x="0" y="57"/>
                </a:cubicBezTo>
                <a:cubicBezTo>
                  <a:pt x="0" y="60"/>
                  <a:pt x="3" y="63"/>
                  <a:pt x="8" y="63"/>
                </a:cubicBezTo>
                <a:cubicBezTo>
                  <a:pt x="91" y="63"/>
                  <a:pt x="91" y="63"/>
                  <a:pt x="91" y="63"/>
                </a:cubicBezTo>
                <a:cubicBezTo>
                  <a:pt x="95" y="63"/>
                  <a:pt x="98" y="60"/>
                  <a:pt x="98" y="57"/>
                </a:cubicBezTo>
                <a:cubicBezTo>
                  <a:pt x="98" y="12"/>
                  <a:pt x="98" y="12"/>
                  <a:pt x="98" y="12"/>
                </a:cubicBezTo>
                <a:cubicBezTo>
                  <a:pt x="98" y="8"/>
                  <a:pt x="95" y="6"/>
                  <a:pt x="91" y="6"/>
                </a:cubicBezTo>
                <a:close/>
                <a:moveTo>
                  <a:pt x="19" y="19"/>
                </a:moveTo>
                <a:cubicBezTo>
                  <a:pt x="19" y="20"/>
                  <a:pt x="18" y="21"/>
                  <a:pt x="17" y="21"/>
                </a:cubicBezTo>
                <a:cubicBezTo>
                  <a:pt x="6" y="21"/>
                  <a:pt x="6" y="21"/>
                  <a:pt x="6" y="21"/>
                </a:cubicBezTo>
                <a:cubicBezTo>
                  <a:pt x="5" y="21"/>
                  <a:pt x="4" y="20"/>
                  <a:pt x="4" y="19"/>
                </a:cubicBezTo>
                <a:cubicBezTo>
                  <a:pt x="4" y="13"/>
                  <a:pt x="4" y="13"/>
                  <a:pt x="4" y="13"/>
                </a:cubicBezTo>
                <a:cubicBezTo>
                  <a:pt x="4" y="12"/>
                  <a:pt x="5" y="12"/>
                  <a:pt x="6" y="12"/>
                </a:cubicBezTo>
                <a:cubicBezTo>
                  <a:pt x="17" y="12"/>
                  <a:pt x="17" y="12"/>
                  <a:pt x="17" y="12"/>
                </a:cubicBezTo>
                <a:cubicBezTo>
                  <a:pt x="18" y="12"/>
                  <a:pt x="19" y="12"/>
                  <a:pt x="19" y="13"/>
                </a:cubicBezTo>
                <a:lnTo>
                  <a:pt x="19" y="19"/>
                </a:lnTo>
                <a:close/>
                <a:moveTo>
                  <a:pt x="49" y="55"/>
                </a:moveTo>
                <a:cubicBezTo>
                  <a:pt x="38" y="55"/>
                  <a:pt x="29" y="46"/>
                  <a:pt x="29" y="34"/>
                </a:cubicBezTo>
                <a:cubicBezTo>
                  <a:pt x="29" y="23"/>
                  <a:pt x="38" y="14"/>
                  <a:pt x="49" y="14"/>
                </a:cubicBezTo>
                <a:cubicBezTo>
                  <a:pt x="60" y="14"/>
                  <a:pt x="69" y="23"/>
                  <a:pt x="69" y="34"/>
                </a:cubicBezTo>
                <a:cubicBezTo>
                  <a:pt x="69" y="46"/>
                  <a:pt x="60" y="55"/>
                  <a:pt x="49" y="55"/>
                </a:cubicBezTo>
                <a:close/>
              </a:path>
            </a:pathLst>
          </a:custGeom>
          <a:solidFill>
            <a:schemeClr val="accent1"/>
          </a:solidFill>
          <a:ln>
            <a:noFill/>
          </a:ln>
        </p:spPr>
        <p:txBody>
          <a:bodyPr/>
          <a:lstStyle/>
          <a:p>
            <a:endParaRPr altLang="en-US" lang="zh-CN"/>
          </a:p>
        </p:txBody>
      </p:sp>
      <p:sp>
        <p:nvSpPr>
          <p:cNvPr id="42" name="Freeform 347"/>
          <p:cNvSpPr>
            <a:spLocks noEditPoints="1"/>
          </p:cNvSpPr>
          <p:nvPr/>
        </p:nvSpPr>
        <p:spPr bwMode="auto">
          <a:xfrm>
            <a:off x="10434638" y="4176486"/>
            <a:ext cx="679450" cy="601663"/>
          </a:xfrm>
          <a:custGeom>
            <a:gdLst>
              <a:gd fmla="*/ 2147483647 w 104" name="T0"/>
              <a:gd fmla="*/ 2147483647 h 92" name="T1"/>
              <a:gd fmla="*/ 2147483647 w 104" name="T2"/>
              <a:gd fmla="*/ 2147483647 h 92" name="T3"/>
              <a:gd fmla="*/ 2147483647 w 104" name="T4"/>
              <a:gd fmla="*/ 2147483647 h 92" name="T5"/>
              <a:gd fmla="*/ 2147483647 w 104" name="T6"/>
              <a:gd fmla="*/ 2147483647 h 92" name="T7"/>
              <a:gd fmla="*/ 2147483647 w 104" name="T8"/>
              <a:gd fmla="*/ 2147483647 h 92" name="T9"/>
              <a:gd fmla="*/ 2147483647 w 104" name="T10"/>
              <a:gd fmla="*/ 2147483647 h 92" name="T11"/>
              <a:gd fmla="*/ 2147483647 w 104" name="T12"/>
              <a:gd fmla="*/ 0 h 92" name="T13"/>
              <a:gd fmla="*/ 2147483647 w 104" name="T14"/>
              <a:gd fmla="*/ 2147483647 h 92" name="T15"/>
              <a:gd fmla="*/ 2147483647 w 104" name="T16"/>
              <a:gd fmla="*/ 0 h 92" name="T17"/>
              <a:gd fmla="*/ 2147483647 w 104" name="T18"/>
              <a:gd fmla="*/ 2147483647 h 92" name="T19"/>
              <a:gd fmla="*/ 2147483647 w 104" name="T20"/>
              <a:gd fmla="*/ 2147483647 h 92" name="T21"/>
              <a:gd fmla="*/ 2147483647 w 104" name="T22"/>
              <a:gd fmla="*/ 2147483647 h 92" name="T23"/>
              <a:gd fmla="*/ 2147483647 w 104" name="T24"/>
              <a:gd fmla="*/ 2147483647 h 92" name="T25"/>
              <a:gd fmla="*/ 2147483647 w 104" name="T26"/>
              <a:gd fmla="*/ 2147483647 h 92" name="T27"/>
              <a:gd fmla="*/ 2147483647 w 104" name="T28"/>
              <a:gd fmla="*/ 2147483647 h 92" name="T29"/>
              <a:gd fmla="*/ 2147483647 w 104" name="T30"/>
              <a:gd fmla="*/ 2147483647 h 92" name="T31"/>
              <a:gd fmla="*/ 2147483647 w 104" name="T32"/>
              <a:gd fmla="*/ 2147483647 h 92" name="T33"/>
              <a:gd fmla="*/ 2147483647 w 104" name="T34"/>
              <a:gd fmla="*/ 2147483647 h 92" name="T35"/>
              <a:gd fmla="*/ 2147483647 w 104" name="T36"/>
              <a:gd fmla="*/ 2147483647 h 92" name="T37"/>
              <a:gd fmla="*/ 2147483647 w 104" name="T38"/>
              <a:gd fmla="*/ 2147483647 h 92" name="T39"/>
              <a:gd fmla="*/ 2147483647 w 104" name="T40"/>
              <a:gd fmla="*/ 2147483647 h 92" name="T41"/>
              <a:gd fmla="*/ 2147483647 w 104" name="T42"/>
              <a:gd fmla="*/ 2147483647 h 92" name="T43"/>
              <a:gd fmla="*/ 2147483647 w 104" name="T44"/>
              <a:gd fmla="*/ 2147483647 h 92" name="T45"/>
              <a:gd fmla="*/ 2147483647 w 104" name="T46"/>
              <a:gd fmla="*/ 2147483647 h 92" name="T47"/>
              <a:gd fmla="*/ 2147483647 w 104" name="T48"/>
              <a:gd fmla="*/ 2147483647 h 92" name="T49"/>
              <a:gd fmla="*/ 2147483647 w 104" name="T50"/>
              <a:gd fmla="*/ 2147483647 h 92" name="T51"/>
              <a:gd fmla="*/ 2147483647 w 104" name="T52"/>
              <a:gd fmla="*/ 2147483647 h 92" name="T53"/>
              <a:gd fmla="*/ 2147483647 w 104" name="T54"/>
              <a:gd fmla="*/ 2147483647 h 92" name="T55"/>
              <a:gd fmla="*/ 2147483647 w 104" name="T56"/>
              <a:gd fmla="*/ 2147483647 h 92" name="T57"/>
              <a:gd fmla="*/ 2147483647 w 104" name="T58"/>
              <a:gd fmla="*/ 2147483647 h 92" name="T59"/>
              <a:gd fmla="*/ 2147483647 w 104" name="T60"/>
              <a:gd fmla="*/ 2147483647 h 92" name="T61"/>
              <a:gd fmla="*/ 2147483647 w 104" name="T62"/>
              <a:gd fmla="*/ 2147483647 h 92" name="T63"/>
              <a:gd fmla="*/ 2147483647 w 104" name="T64"/>
              <a:gd fmla="*/ 2147483647 h 92" name="T65"/>
              <a:gd fmla="*/ 2147483647 w 104" name="T66"/>
              <a:gd fmla="*/ 2147483647 h 92" name="T67"/>
              <a:gd fmla="*/ 2147483647 w 104" name="T68"/>
              <a:gd fmla="*/ 2147483647 h 92" name="T69"/>
              <a:gd fmla="*/ 2147483647 w 104" name="T70"/>
              <a:gd fmla="*/ 2147483647 h 9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92" w="104">
                <a:moveTo>
                  <a:pt x="44" y="47"/>
                </a:moveTo>
                <a:cubicBezTo>
                  <a:pt x="44" y="47"/>
                  <a:pt x="22" y="57"/>
                  <a:pt x="30" y="64"/>
                </a:cubicBezTo>
                <a:cubicBezTo>
                  <a:pt x="39" y="71"/>
                  <a:pt x="44" y="47"/>
                  <a:pt x="44" y="47"/>
                </a:cubicBezTo>
                <a:close/>
                <a:moveTo>
                  <a:pt x="63" y="23"/>
                </a:moveTo>
                <a:cubicBezTo>
                  <a:pt x="63" y="23"/>
                  <a:pt x="40" y="33"/>
                  <a:pt x="49" y="40"/>
                </a:cubicBezTo>
                <a:cubicBezTo>
                  <a:pt x="58" y="48"/>
                  <a:pt x="63" y="23"/>
                  <a:pt x="63" y="23"/>
                </a:cubicBezTo>
                <a:close/>
                <a:moveTo>
                  <a:pt x="82" y="0"/>
                </a:moveTo>
                <a:cubicBezTo>
                  <a:pt x="82" y="0"/>
                  <a:pt x="59" y="10"/>
                  <a:pt x="68" y="17"/>
                </a:cubicBezTo>
                <a:cubicBezTo>
                  <a:pt x="77" y="24"/>
                  <a:pt x="82" y="0"/>
                  <a:pt x="82" y="0"/>
                </a:cubicBezTo>
                <a:close/>
                <a:moveTo>
                  <a:pt x="32" y="85"/>
                </a:moveTo>
                <a:cubicBezTo>
                  <a:pt x="40" y="92"/>
                  <a:pt x="45" y="68"/>
                  <a:pt x="45" y="68"/>
                </a:cubicBezTo>
                <a:cubicBezTo>
                  <a:pt x="45" y="68"/>
                  <a:pt x="23" y="78"/>
                  <a:pt x="32" y="85"/>
                </a:cubicBezTo>
                <a:close/>
                <a:moveTo>
                  <a:pt x="64" y="45"/>
                </a:moveTo>
                <a:cubicBezTo>
                  <a:pt x="64" y="45"/>
                  <a:pt x="42" y="55"/>
                  <a:pt x="50" y="62"/>
                </a:cubicBezTo>
                <a:cubicBezTo>
                  <a:pt x="59" y="69"/>
                  <a:pt x="64" y="45"/>
                  <a:pt x="64" y="45"/>
                </a:cubicBezTo>
                <a:close/>
                <a:moveTo>
                  <a:pt x="83" y="21"/>
                </a:moveTo>
                <a:cubicBezTo>
                  <a:pt x="83" y="21"/>
                  <a:pt x="60" y="32"/>
                  <a:pt x="69" y="39"/>
                </a:cubicBezTo>
                <a:cubicBezTo>
                  <a:pt x="78" y="46"/>
                  <a:pt x="83" y="21"/>
                  <a:pt x="83" y="21"/>
                </a:cubicBezTo>
                <a:close/>
                <a:moveTo>
                  <a:pt x="9" y="67"/>
                </a:moveTo>
                <a:cubicBezTo>
                  <a:pt x="18" y="74"/>
                  <a:pt x="23" y="50"/>
                  <a:pt x="23" y="50"/>
                </a:cubicBezTo>
                <a:cubicBezTo>
                  <a:pt x="23" y="50"/>
                  <a:pt x="0" y="60"/>
                  <a:pt x="9" y="67"/>
                </a:cubicBezTo>
                <a:close/>
                <a:moveTo>
                  <a:pt x="42" y="27"/>
                </a:moveTo>
                <a:cubicBezTo>
                  <a:pt x="42" y="27"/>
                  <a:pt x="19" y="37"/>
                  <a:pt x="28" y="44"/>
                </a:cubicBezTo>
                <a:cubicBezTo>
                  <a:pt x="37" y="51"/>
                  <a:pt x="42" y="27"/>
                  <a:pt x="42" y="27"/>
                </a:cubicBezTo>
                <a:close/>
                <a:moveTo>
                  <a:pt x="60" y="3"/>
                </a:moveTo>
                <a:cubicBezTo>
                  <a:pt x="60" y="3"/>
                  <a:pt x="38" y="13"/>
                  <a:pt x="47" y="21"/>
                </a:cubicBezTo>
                <a:cubicBezTo>
                  <a:pt x="55" y="28"/>
                  <a:pt x="60" y="3"/>
                  <a:pt x="60" y="3"/>
                </a:cubicBezTo>
                <a:close/>
                <a:moveTo>
                  <a:pt x="53" y="82"/>
                </a:moveTo>
                <a:cubicBezTo>
                  <a:pt x="62" y="89"/>
                  <a:pt x="67" y="65"/>
                  <a:pt x="67" y="65"/>
                </a:cubicBezTo>
                <a:cubicBezTo>
                  <a:pt x="67" y="65"/>
                  <a:pt x="44" y="75"/>
                  <a:pt x="53" y="82"/>
                </a:cubicBezTo>
                <a:close/>
                <a:moveTo>
                  <a:pt x="72" y="59"/>
                </a:moveTo>
                <a:cubicBezTo>
                  <a:pt x="80" y="66"/>
                  <a:pt x="85" y="41"/>
                  <a:pt x="85" y="41"/>
                </a:cubicBezTo>
                <a:cubicBezTo>
                  <a:pt x="85" y="41"/>
                  <a:pt x="63" y="51"/>
                  <a:pt x="72" y="59"/>
                </a:cubicBezTo>
                <a:close/>
                <a:moveTo>
                  <a:pt x="90" y="35"/>
                </a:moveTo>
                <a:cubicBezTo>
                  <a:pt x="99" y="42"/>
                  <a:pt x="104" y="18"/>
                  <a:pt x="104" y="18"/>
                </a:cubicBezTo>
                <a:cubicBezTo>
                  <a:pt x="104" y="18"/>
                  <a:pt x="81" y="28"/>
                  <a:pt x="90" y="35"/>
                </a:cubicBezTo>
                <a:close/>
              </a:path>
            </a:pathLst>
          </a:custGeom>
          <a:solidFill>
            <a:schemeClr val="accent1"/>
          </a:solidFill>
          <a:ln>
            <a:noFill/>
          </a:ln>
        </p:spPr>
        <p:txBody>
          <a:bodyPr/>
          <a:lstStyle/>
          <a:p>
            <a:endParaRPr altLang="en-US" lang="zh-CN"/>
          </a:p>
        </p:txBody>
      </p:sp>
      <p:sp>
        <p:nvSpPr>
          <p:cNvPr id="43" name="Freeform 348"/>
          <p:cNvSpPr>
            <a:spLocks noEditPoints="1"/>
          </p:cNvSpPr>
          <p:nvPr/>
        </p:nvSpPr>
        <p:spPr bwMode="auto">
          <a:xfrm>
            <a:off x="9317038" y="4216174"/>
            <a:ext cx="749300" cy="522287"/>
          </a:xfrm>
          <a:custGeom>
            <a:gdLst>
              <a:gd fmla="*/ 2147483647 w 115" name="T0"/>
              <a:gd fmla="*/ 2147483647 h 80" name="T1"/>
              <a:gd fmla="*/ 2147483647 w 115" name="T2"/>
              <a:gd fmla="*/ 2147483647 h 80" name="T3"/>
              <a:gd fmla="*/ 2147483647 w 115" name="T4"/>
              <a:gd fmla="*/ 2147483647 h 80" name="T5"/>
              <a:gd fmla="*/ 2147483647 w 115" name="T6"/>
              <a:gd fmla="*/ 2147483647 h 80" name="T7"/>
              <a:gd fmla="*/ 2147483647 w 115" name="T8"/>
              <a:gd fmla="*/ 2147483647 h 80" name="T9"/>
              <a:gd fmla="*/ 2147483647 w 115" name="T10"/>
              <a:gd fmla="*/ 2147483647 h 80" name="T11"/>
              <a:gd fmla="*/ 2147483647 w 115" name="T12"/>
              <a:gd fmla="*/ 2147483647 h 80" name="T13"/>
              <a:gd fmla="*/ 2147483647 w 115" name="T14"/>
              <a:gd fmla="*/ 2147483647 h 80" name="T15"/>
              <a:gd fmla="*/ 2147483647 w 115" name="T16"/>
              <a:gd fmla="*/ 2147483647 h 80" name="T17"/>
              <a:gd fmla="*/ 2147483647 w 115" name="T18"/>
              <a:gd fmla="*/ 2147483647 h 80" name="T19"/>
              <a:gd fmla="*/ 2147483647 w 115" name="T20"/>
              <a:gd fmla="*/ 2147483647 h 80" name="T21"/>
              <a:gd fmla="*/ 2147483647 w 115" name="T22"/>
              <a:gd fmla="*/ 2147483647 h 80" name="T23"/>
              <a:gd fmla="*/ 2147483647 w 115" name="T24"/>
              <a:gd fmla="*/ 2147483647 h 80" name="T25"/>
              <a:gd fmla="*/ 2147483647 w 115" name="T26"/>
              <a:gd fmla="*/ 2147483647 h 80" name="T27"/>
              <a:gd fmla="*/ 2147483647 w 115" name="T28"/>
              <a:gd fmla="*/ 2147483647 h 80" name="T29"/>
              <a:gd fmla="*/ 2147483647 w 115" name="T30"/>
              <a:gd fmla="*/ 2147483647 h 80" name="T31"/>
              <a:gd fmla="*/ 2147483647 w 115" name="T32"/>
              <a:gd fmla="*/ 2147483647 h 80" name="T33"/>
              <a:gd fmla="*/ 2147483647 w 115" name="T34"/>
              <a:gd fmla="*/ 2147483647 h 80" name="T35"/>
              <a:gd fmla="*/ 2147483647 w 115" name="T36"/>
              <a:gd fmla="*/ 2147483647 h 80" name="T37"/>
              <a:gd fmla="*/ 2147483647 w 115" name="T38"/>
              <a:gd fmla="*/ 2147483647 h 80" name="T39"/>
              <a:gd fmla="*/ 2147483647 w 115" name="T40"/>
              <a:gd fmla="*/ 2147483647 h 80" name="T41"/>
              <a:gd fmla="*/ 2147483647 w 115" name="T42"/>
              <a:gd fmla="*/ 2147483647 h 80" name="T43"/>
              <a:gd fmla="*/ 2147483647 w 115" name="T44"/>
              <a:gd fmla="*/ 2147483647 h 80" name="T45"/>
              <a:gd fmla="*/ 2147483647 w 115" name="T46"/>
              <a:gd fmla="*/ 2147483647 h 80" name="T47"/>
              <a:gd fmla="*/ 2147483647 w 115" name="T48"/>
              <a:gd fmla="*/ 2147483647 h 80" name="T49"/>
              <a:gd fmla="*/ 2147483647 w 115" name="T50"/>
              <a:gd fmla="*/ 2147483647 h 80" name="T51"/>
              <a:gd fmla="*/ 2147483647 w 115" name="T52"/>
              <a:gd fmla="*/ 2147483647 h 80" name="T53"/>
              <a:gd fmla="*/ 2147483647 w 115" name="T54"/>
              <a:gd fmla="*/ 2147483647 h 80" name="T55"/>
              <a:gd fmla="*/ 2147483647 w 115" name="T56"/>
              <a:gd fmla="*/ 2147483647 h 80" name="T57"/>
              <a:gd fmla="*/ 2147483647 w 115" name="T58"/>
              <a:gd fmla="*/ 2147483647 h 80" name="T59"/>
              <a:gd fmla="*/ 2147483647 w 115" name="T60"/>
              <a:gd fmla="*/ 2147483647 h 80" name="T61"/>
              <a:gd fmla="*/ 2147483647 w 115" name="T62"/>
              <a:gd fmla="*/ 2147483647 h 80" name="T63"/>
              <a:gd fmla="*/ 2147483647 w 115" name="T64"/>
              <a:gd fmla="*/ 2147483647 h 80" name="T65"/>
              <a:gd fmla="*/ 2147483647 w 115" name="T66"/>
              <a:gd fmla="*/ 2147483647 h 80" name="T67"/>
              <a:gd fmla="*/ 2147483647 w 115" name="T68"/>
              <a:gd fmla="*/ 2147483647 h 80" name="T69"/>
              <a:gd fmla="*/ 2147483647 w 115" name="T70"/>
              <a:gd fmla="*/ 2147483647 h 80" name="T71"/>
              <a:gd fmla="*/ 2147483647 w 115" name="T72"/>
              <a:gd fmla="*/ 2147483647 h 80" name="T73"/>
              <a:gd fmla="*/ 2147483647 w 115" name="T74"/>
              <a:gd fmla="*/ 2147483647 h 80" name="T75"/>
              <a:gd fmla="*/ 2147483647 w 115" name="T76"/>
              <a:gd fmla="*/ 2147483647 h 80" name="T77"/>
              <a:gd fmla="*/ 2147483647 w 115" name="T78"/>
              <a:gd fmla="*/ 2147483647 h 80" name="T79"/>
              <a:gd fmla="*/ 2147483647 w 115" name="T80"/>
              <a:gd fmla="*/ 2147483647 h 80" name="T81"/>
              <a:gd fmla="*/ 2147483647 w 115" name="T82"/>
              <a:gd fmla="*/ 2147483647 h 80" name="T83"/>
              <a:gd fmla="*/ 2147483647 w 115" name="T84"/>
              <a:gd fmla="*/ 2147483647 h 80" name="T85"/>
              <a:gd fmla="*/ 2147483647 w 115" name="T86"/>
              <a:gd fmla="*/ 2147483647 h 80" name="T87"/>
              <a:gd fmla="*/ 2147483647 w 115" name="T88"/>
              <a:gd fmla="*/ 2147483647 h 80" name="T89"/>
              <a:gd fmla="*/ 2147483647 w 115" name="T90"/>
              <a:gd fmla="*/ 2147483647 h 80" name="T91"/>
              <a:gd fmla="*/ 2147483647 w 115" name="T92"/>
              <a:gd fmla="*/ 2147483647 h 80" name="T93"/>
              <a:gd fmla="*/ 2147483647 w 115" name="T94"/>
              <a:gd fmla="*/ 2147483647 h 80" name="T95"/>
              <a:gd fmla="*/ 2147483647 w 115" name="T96"/>
              <a:gd fmla="*/ 2147483647 h 80" name="T97"/>
              <a:gd fmla="*/ 2147483647 w 115" name="T98"/>
              <a:gd fmla="*/ 2147483647 h 80" name="T99"/>
              <a:gd fmla="*/ 2147483647 w 115" name="T100"/>
              <a:gd fmla="*/ 2147483647 h 80" name="T101"/>
              <a:gd fmla="*/ 2147483647 w 115" name="T102"/>
              <a:gd fmla="*/ 2147483647 h 80" name="T103"/>
              <a:gd fmla="*/ 2147483647 w 115" name="T104"/>
              <a:gd fmla="*/ 2147483647 h 80" name="T105"/>
              <a:gd fmla="*/ 2147483647 w 115" name="T106"/>
              <a:gd fmla="*/ 2147483647 h 80" name="T107"/>
              <a:gd fmla="*/ 2147483647 w 115" name="T108"/>
              <a:gd fmla="*/ 2147483647 h 80" name="T109"/>
              <a:gd fmla="*/ 2147483647 w 115" name="T110"/>
              <a:gd fmla="*/ 2147483647 h 80" name="T111"/>
              <a:gd fmla="*/ 2147483647 w 115" name="T112"/>
              <a:gd fmla="*/ 2147483647 h 80" name="T113"/>
              <a:gd fmla="*/ 2147483647 w 115" name="T114"/>
              <a:gd fmla="*/ 2147483647 h 8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80" w="115">
                <a:moveTo>
                  <a:pt x="106" y="41"/>
                </a:moveTo>
                <a:cubicBezTo>
                  <a:pt x="105" y="41"/>
                  <a:pt x="105" y="41"/>
                  <a:pt x="105" y="41"/>
                </a:cubicBezTo>
                <a:cubicBezTo>
                  <a:pt x="105" y="41"/>
                  <a:pt x="105" y="41"/>
                  <a:pt x="105" y="41"/>
                </a:cubicBezTo>
                <a:cubicBezTo>
                  <a:pt x="105" y="41"/>
                  <a:pt x="105" y="41"/>
                  <a:pt x="106" y="41"/>
                </a:cubicBezTo>
                <a:close/>
                <a:moveTo>
                  <a:pt x="31" y="4"/>
                </a:moveTo>
                <a:cubicBezTo>
                  <a:pt x="31" y="4"/>
                  <a:pt x="31" y="3"/>
                  <a:pt x="31" y="3"/>
                </a:cubicBezTo>
                <a:cubicBezTo>
                  <a:pt x="31" y="3"/>
                  <a:pt x="30" y="3"/>
                  <a:pt x="29" y="4"/>
                </a:cubicBezTo>
                <a:cubicBezTo>
                  <a:pt x="29" y="4"/>
                  <a:pt x="29" y="4"/>
                  <a:pt x="29" y="4"/>
                </a:cubicBezTo>
                <a:cubicBezTo>
                  <a:pt x="30" y="4"/>
                  <a:pt x="30" y="4"/>
                  <a:pt x="30" y="4"/>
                </a:cubicBezTo>
                <a:cubicBezTo>
                  <a:pt x="30" y="4"/>
                  <a:pt x="30" y="4"/>
                  <a:pt x="31" y="4"/>
                </a:cubicBezTo>
                <a:close/>
                <a:moveTo>
                  <a:pt x="14" y="11"/>
                </a:moveTo>
                <a:cubicBezTo>
                  <a:pt x="14" y="11"/>
                  <a:pt x="13" y="11"/>
                  <a:pt x="13" y="11"/>
                </a:cubicBezTo>
                <a:cubicBezTo>
                  <a:pt x="13" y="12"/>
                  <a:pt x="13" y="12"/>
                  <a:pt x="12" y="12"/>
                </a:cubicBezTo>
                <a:cubicBezTo>
                  <a:pt x="13" y="12"/>
                  <a:pt x="13" y="12"/>
                  <a:pt x="14" y="12"/>
                </a:cubicBezTo>
                <a:cubicBezTo>
                  <a:pt x="14" y="11"/>
                  <a:pt x="14" y="11"/>
                  <a:pt x="14" y="11"/>
                </a:cubicBezTo>
                <a:close/>
                <a:moveTo>
                  <a:pt x="61" y="25"/>
                </a:moveTo>
                <a:cubicBezTo>
                  <a:pt x="61" y="25"/>
                  <a:pt x="60" y="25"/>
                  <a:pt x="59" y="24"/>
                </a:cubicBezTo>
                <a:cubicBezTo>
                  <a:pt x="60" y="25"/>
                  <a:pt x="61" y="25"/>
                  <a:pt x="61" y="25"/>
                </a:cubicBezTo>
                <a:close/>
                <a:moveTo>
                  <a:pt x="59" y="24"/>
                </a:moveTo>
                <a:cubicBezTo>
                  <a:pt x="59" y="24"/>
                  <a:pt x="59" y="24"/>
                  <a:pt x="59" y="24"/>
                </a:cubicBezTo>
                <a:cubicBezTo>
                  <a:pt x="59" y="24"/>
                  <a:pt x="59" y="24"/>
                  <a:pt x="59" y="24"/>
                </a:cubicBezTo>
                <a:cubicBezTo>
                  <a:pt x="59" y="24"/>
                  <a:pt x="59" y="24"/>
                  <a:pt x="59" y="24"/>
                </a:cubicBezTo>
                <a:close/>
                <a:moveTo>
                  <a:pt x="62" y="22"/>
                </a:moveTo>
                <a:cubicBezTo>
                  <a:pt x="62" y="23"/>
                  <a:pt x="61" y="24"/>
                  <a:pt x="61" y="25"/>
                </a:cubicBezTo>
                <a:cubicBezTo>
                  <a:pt x="61" y="24"/>
                  <a:pt x="62" y="23"/>
                  <a:pt x="62" y="22"/>
                </a:cubicBezTo>
                <a:close/>
                <a:moveTo>
                  <a:pt x="69" y="12"/>
                </a:moveTo>
                <a:cubicBezTo>
                  <a:pt x="70" y="12"/>
                  <a:pt x="70" y="12"/>
                  <a:pt x="70" y="12"/>
                </a:cubicBezTo>
                <a:cubicBezTo>
                  <a:pt x="70" y="12"/>
                  <a:pt x="70" y="12"/>
                  <a:pt x="70" y="11"/>
                </a:cubicBezTo>
                <a:cubicBezTo>
                  <a:pt x="69" y="11"/>
                  <a:pt x="69" y="11"/>
                  <a:pt x="69" y="11"/>
                </a:cubicBezTo>
                <a:cubicBezTo>
                  <a:pt x="69" y="11"/>
                  <a:pt x="69" y="12"/>
                  <a:pt x="69" y="12"/>
                </a:cubicBezTo>
                <a:cubicBezTo>
                  <a:pt x="69" y="12"/>
                  <a:pt x="69" y="12"/>
                  <a:pt x="69" y="12"/>
                </a:cubicBezTo>
                <a:close/>
                <a:moveTo>
                  <a:pt x="38" y="43"/>
                </a:moveTo>
                <a:cubicBezTo>
                  <a:pt x="38" y="43"/>
                  <a:pt x="38" y="43"/>
                  <a:pt x="38" y="43"/>
                </a:cubicBezTo>
                <a:cubicBezTo>
                  <a:pt x="38" y="43"/>
                  <a:pt x="39" y="43"/>
                  <a:pt x="39" y="43"/>
                </a:cubicBezTo>
                <a:cubicBezTo>
                  <a:pt x="39" y="43"/>
                  <a:pt x="39" y="43"/>
                  <a:pt x="39" y="43"/>
                </a:cubicBezTo>
                <a:cubicBezTo>
                  <a:pt x="39" y="43"/>
                  <a:pt x="38" y="43"/>
                  <a:pt x="38" y="43"/>
                </a:cubicBezTo>
                <a:close/>
                <a:moveTo>
                  <a:pt x="40" y="43"/>
                </a:moveTo>
                <a:cubicBezTo>
                  <a:pt x="40" y="43"/>
                  <a:pt x="40" y="43"/>
                  <a:pt x="40" y="43"/>
                </a:cubicBezTo>
                <a:cubicBezTo>
                  <a:pt x="41" y="43"/>
                  <a:pt x="41" y="43"/>
                  <a:pt x="41" y="43"/>
                </a:cubicBezTo>
                <a:cubicBezTo>
                  <a:pt x="41" y="43"/>
                  <a:pt x="41" y="43"/>
                  <a:pt x="41" y="43"/>
                </a:cubicBezTo>
                <a:cubicBezTo>
                  <a:pt x="41" y="43"/>
                  <a:pt x="41" y="43"/>
                  <a:pt x="40" y="43"/>
                </a:cubicBezTo>
                <a:close/>
                <a:moveTo>
                  <a:pt x="61" y="25"/>
                </a:moveTo>
                <a:cubicBezTo>
                  <a:pt x="61" y="25"/>
                  <a:pt x="61" y="25"/>
                  <a:pt x="61" y="25"/>
                </a:cubicBezTo>
                <a:cubicBezTo>
                  <a:pt x="61" y="25"/>
                  <a:pt x="61" y="25"/>
                  <a:pt x="61" y="25"/>
                </a:cubicBezTo>
                <a:cubicBezTo>
                  <a:pt x="61" y="25"/>
                  <a:pt x="61" y="25"/>
                  <a:pt x="61" y="25"/>
                </a:cubicBezTo>
                <a:cubicBezTo>
                  <a:pt x="61" y="25"/>
                  <a:pt x="61" y="25"/>
                  <a:pt x="61" y="25"/>
                </a:cubicBezTo>
                <a:close/>
                <a:moveTo>
                  <a:pt x="42" y="37"/>
                </a:moveTo>
                <a:cubicBezTo>
                  <a:pt x="42" y="37"/>
                  <a:pt x="42" y="37"/>
                  <a:pt x="42" y="37"/>
                </a:cubicBezTo>
                <a:cubicBezTo>
                  <a:pt x="42" y="37"/>
                  <a:pt x="43" y="37"/>
                  <a:pt x="43" y="37"/>
                </a:cubicBezTo>
                <a:cubicBezTo>
                  <a:pt x="43" y="37"/>
                  <a:pt x="43" y="36"/>
                  <a:pt x="43" y="35"/>
                </a:cubicBezTo>
                <a:cubicBezTo>
                  <a:pt x="43" y="35"/>
                  <a:pt x="43" y="35"/>
                  <a:pt x="43" y="35"/>
                </a:cubicBezTo>
                <a:cubicBezTo>
                  <a:pt x="42" y="35"/>
                  <a:pt x="42" y="35"/>
                  <a:pt x="42" y="35"/>
                </a:cubicBezTo>
                <a:lnTo>
                  <a:pt x="42" y="37"/>
                </a:lnTo>
                <a:close/>
                <a:moveTo>
                  <a:pt x="36" y="41"/>
                </a:moveTo>
                <a:cubicBezTo>
                  <a:pt x="34" y="42"/>
                  <a:pt x="34" y="42"/>
                  <a:pt x="34" y="42"/>
                </a:cubicBezTo>
                <a:cubicBezTo>
                  <a:pt x="34" y="43"/>
                  <a:pt x="34" y="43"/>
                  <a:pt x="34" y="43"/>
                </a:cubicBezTo>
                <a:cubicBezTo>
                  <a:pt x="38" y="43"/>
                  <a:pt x="38" y="43"/>
                  <a:pt x="38" y="43"/>
                </a:cubicBezTo>
                <a:cubicBezTo>
                  <a:pt x="38" y="42"/>
                  <a:pt x="37" y="42"/>
                  <a:pt x="37" y="42"/>
                </a:cubicBezTo>
                <a:cubicBezTo>
                  <a:pt x="37" y="42"/>
                  <a:pt x="37" y="41"/>
                  <a:pt x="36" y="41"/>
                </a:cubicBezTo>
                <a:close/>
                <a:moveTo>
                  <a:pt x="28" y="72"/>
                </a:moveTo>
                <a:cubicBezTo>
                  <a:pt x="23" y="73"/>
                  <a:pt x="23" y="73"/>
                  <a:pt x="23" y="73"/>
                </a:cubicBezTo>
                <a:cubicBezTo>
                  <a:pt x="25" y="68"/>
                  <a:pt x="25" y="68"/>
                  <a:pt x="25" y="68"/>
                </a:cubicBezTo>
                <a:cubicBezTo>
                  <a:pt x="24" y="67"/>
                  <a:pt x="24" y="67"/>
                  <a:pt x="24" y="67"/>
                </a:cubicBezTo>
                <a:cubicBezTo>
                  <a:pt x="22" y="72"/>
                  <a:pt x="22" y="72"/>
                  <a:pt x="22" y="72"/>
                </a:cubicBezTo>
                <a:cubicBezTo>
                  <a:pt x="19" y="68"/>
                  <a:pt x="19" y="68"/>
                  <a:pt x="19" y="68"/>
                </a:cubicBezTo>
                <a:cubicBezTo>
                  <a:pt x="17" y="69"/>
                  <a:pt x="17" y="69"/>
                  <a:pt x="17" y="69"/>
                </a:cubicBezTo>
                <a:cubicBezTo>
                  <a:pt x="20" y="73"/>
                  <a:pt x="20" y="73"/>
                  <a:pt x="20" y="73"/>
                </a:cubicBezTo>
                <a:cubicBezTo>
                  <a:pt x="15" y="74"/>
                  <a:pt x="15" y="74"/>
                  <a:pt x="15" y="74"/>
                </a:cubicBezTo>
                <a:cubicBezTo>
                  <a:pt x="15" y="75"/>
                  <a:pt x="15" y="75"/>
                  <a:pt x="15" y="75"/>
                </a:cubicBezTo>
                <a:cubicBezTo>
                  <a:pt x="21" y="75"/>
                  <a:pt x="21" y="75"/>
                  <a:pt x="21" y="75"/>
                </a:cubicBezTo>
                <a:cubicBezTo>
                  <a:pt x="18" y="79"/>
                  <a:pt x="18" y="79"/>
                  <a:pt x="18" y="79"/>
                </a:cubicBezTo>
                <a:cubicBezTo>
                  <a:pt x="20" y="80"/>
                  <a:pt x="20" y="80"/>
                  <a:pt x="20" y="80"/>
                </a:cubicBezTo>
                <a:cubicBezTo>
                  <a:pt x="22" y="75"/>
                  <a:pt x="22" y="75"/>
                  <a:pt x="22" y="75"/>
                </a:cubicBezTo>
                <a:cubicBezTo>
                  <a:pt x="25" y="80"/>
                  <a:pt x="25" y="80"/>
                  <a:pt x="25" y="80"/>
                </a:cubicBezTo>
                <a:cubicBezTo>
                  <a:pt x="26" y="79"/>
                  <a:pt x="26" y="79"/>
                  <a:pt x="26" y="79"/>
                </a:cubicBezTo>
                <a:cubicBezTo>
                  <a:pt x="23" y="74"/>
                  <a:pt x="23" y="74"/>
                  <a:pt x="23" y="74"/>
                </a:cubicBezTo>
                <a:cubicBezTo>
                  <a:pt x="28" y="74"/>
                  <a:pt x="28" y="74"/>
                  <a:pt x="28" y="74"/>
                </a:cubicBezTo>
                <a:lnTo>
                  <a:pt x="28" y="72"/>
                </a:lnTo>
                <a:close/>
                <a:moveTo>
                  <a:pt x="17" y="60"/>
                </a:moveTo>
                <a:cubicBezTo>
                  <a:pt x="19" y="60"/>
                  <a:pt x="19" y="60"/>
                  <a:pt x="19" y="60"/>
                </a:cubicBezTo>
                <a:cubicBezTo>
                  <a:pt x="21" y="55"/>
                  <a:pt x="21" y="55"/>
                  <a:pt x="21" y="55"/>
                </a:cubicBezTo>
                <a:cubicBezTo>
                  <a:pt x="24" y="60"/>
                  <a:pt x="24" y="60"/>
                  <a:pt x="24" y="60"/>
                </a:cubicBezTo>
                <a:cubicBezTo>
                  <a:pt x="25" y="59"/>
                  <a:pt x="25" y="59"/>
                  <a:pt x="25" y="59"/>
                </a:cubicBezTo>
                <a:cubicBezTo>
                  <a:pt x="22" y="55"/>
                  <a:pt x="22" y="55"/>
                  <a:pt x="22" y="55"/>
                </a:cubicBezTo>
                <a:cubicBezTo>
                  <a:pt x="27" y="54"/>
                  <a:pt x="27" y="54"/>
                  <a:pt x="27" y="54"/>
                </a:cubicBezTo>
                <a:cubicBezTo>
                  <a:pt x="27" y="53"/>
                  <a:pt x="27" y="53"/>
                  <a:pt x="27" y="53"/>
                </a:cubicBezTo>
                <a:cubicBezTo>
                  <a:pt x="22" y="53"/>
                  <a:pt x="22" y="53"/>
                  <a:pt x="22" y="53"/>
                </a:cubicBezTo>
                <a:cubicBezTo>
                  <a:pt x="24" y="48"/>
                  <a:pt x="24" y="48"/>
                  <a:pt x="24" y="48"/>
                </a:cubicBezTo>
                <a:cubicBezTo>
                  <a:pt x="23" y="48"/>
                  <a:pt x="23" y="48"/>
                  <a:pt x="23" y="48"/>
                </a:cubicBezTo>
                <a:cubicBezTo>
                  <a:pt x="21" y="53"/>
                  <a:pt x="21" y="53"/>
                  <a:pt x="21" y="53"/>
                </a:cubicBezTo>
                <a:cubicBezTo>
                  <a:pt x="18" y="48"/>
                  <a:pt x="18" y="48"/>
                  <a:pt x="18" y="48"/>
                </a:cubicBezTo>
                <a:cubicBezTo>
                  <a:pt x="16" y="49"/>
                  <a:pt x="16" y="49"/>
                  <a:pt x="16" y="49"/>
                </a:cubicBezTo>
                <a:cubicBezTo>
                  <a:pt x="19" y="53"/>
                  <a:pt x="19" y="53"/>
                  <a:pt x="19" y="53"/>
                </a:cubicBezTo>
                <a:cubicBezTo>
                  <a:pt x="14" y="54"/>
                  <a:pt x="14" y="54"/>
                  <a:pt x="14" y="54"/>
                </a:cubicBezTo>
                <a:cubicBezTo>
                  <a:pt x="14" y="55"/>
                  <a:pt x="14" y="55"/>
                  <a:pt x="14" y="55"/>
                </a:cubicBezTo>
                <a:cubicBezTo>
                  <a:pt x="20" y="55"/>
                  <a:pt x="20" y="55"/>
                  <a:pt x="20" y="55"/>
                </a:cubicBezTo>
                <a:lnTo>
                  <a:pt x="17" y="60"/>
                </a:lnTo>
                <a:close/>
                <a:moveTo>
                  <a:pt x="16" y="40"/>
                </a:moveTo>
                <a:cubicBezTo>
                  <a:pt x="18" y="40"/>
                  <a:pt x="18" y="40"/>
                  <a:pt x="18" y="40"/>
                </a:cubicBezTo>
                <a:cubicBezTo>
                  <a:pt x="20" y="36"/>
                  <a:pt x="20" y="36"/>
                  <a:pt x="20" y="36"/>
                </a:cubicBezTo>
                <a:cubicBezTo>
                  <a:pt x="23" y="40"/>
                  <a:pt x="23" y="40"/>
                  <a:pt x="23" y="40"/>
                </a:cubicBezTo>
                <a:cubicBezTo>
                  <a:pt x="24" y="39"/>
                  <a:pt x="24" y="39"/>
                  <a:pt x="24" y="39"/>
                </a:cubicBezTo>
                <a:cubicBezTo>
                  <a:pt x="21" y="35"/>
                  <a:pt x="21" y="35"/>
                  <a:pt x="21" y="35"/>
                </a:cubicBezTo>
                <a:cubicBezTo>
                  <a:pt x="26" y="34"/>
                  <a:pt x="26" y="34"/>
                  <a:pt x="26" y="34"/>
                </a:cubicBezTo>
                <a:cubicBezTo>
                  <a:pt x="26" y="33"/>
                  <a:pt x="26" y="33"/>
                  <a:pt x="26" y="33"/>
                </a:cubicBezTo>
                <a:cubicBezTo>
                  <a:pt x="21" y="33"/>
                  <a:pt x="21" y="33"/>
                  <a:pt x="21" y="33"/>
                </a:cubicBezTo>
                <a:cubicBezTo>
                  <a:pt x="23" y="29"/>
                  <a:pt x="23" y="29"/>
                  <a:pt x="23" y="29"/>
                </a:cubicBezTo>
                <a:cubicBezTo>
                  <a:pt x="22" y="28"/>
                  <a:pt x="22" y="28"/>
                  <a:pt x="22" y="28"/>
                </a:cubicBezTo>
                <a:cubicBezTo>
                  <a:pt x="20" y="33"/>
                  <a:pt x="20" y="33"/>
                  <a:pt x="20" y="33"/>
                </a:cubicBezTo>
                <a:cubicBezTo>
                  <a:pt x="16" y="28"/>
                  <a:pt x="16" y="28"/>
                  <a:pt x="16" y="28"/>
                </a:cubicBezTo>
                <a:cubicBezTo>
                  <a:pt x="15" y="29"/>
                  <a:pt x="15" y="29"/>
                  <a:pt x="15" y="29"/>
                </a:cubicBezTo>
                <a:cubicBezTo>
                  <a:pt x="18" y="34"/>
                  <a:pt x="18" y="34"/>
                  <a:pt x="18" y="34"/>
                </a:cubicBezTo>
                <a:cubicBezTo>
                  <a:pt x="13" y="34"/>
                  <a:pt x="13" y="34"/>
                  <a:pt x="13" y="34"/>
                </a:cubicBezTo>
                <a:cubicBezTo>
                  <a:pt x="13" y="36"/>
                  <a:pt x="13" y="36"/>
                  <a:pt x="13" y="36"/>
                </a:cubicBezTo>
                <a:cubicBezTo>
                  <a:pt x="18" y="35"/>
                  <a:pt x="18" y="35"/>
                  <a:pt x="18" y="35"/>
                </a:cubicBezTo>
                <a:lnTo>
                  <a:pt x="16" y="40"/>
                </a:lnTo>
                <a:close/>
                <a:moveTo>
                  <a:pt x="105" y="33"/>
                </a:moveTo>
                <a:cubicBezTo>
                  <a:pt x="107" y="32"/>
                  <a:pt x="104" y="28"/>
                  <a:pt x="103" y="27"/>
                </a:cubicBezTo>
                <a:cubicBezTo>
                  <a:pt x="101" y="26"/>
                  <a:pt x="98" y="25"/>
                  <a:pt x="96" y="27"/>
                </a:cubicBezTo>
                <a:cubicBezTo>
                  <a:pt x="96" y="27"/>
                  <a:pt x="97" y="28"/>
                  <a:pt x="97" y="28"/>
                </a:cubicBezTo>
                <a:cubicBezTo>
                  <a:pt x="97" y="29"/>
                  <a:pt x="97" y="30"/>
                  <a:pt x="97" y="31"/>
                </a:cubicBezTo>
                <a:cubicBezTo>
                  <a:pt x="97" y="30"/>
                  <a:pt x="97" y="29"/>
                  <a:pt x="96" y="28"/>
                </a:cubicBezTo>
                <a:cubicBezTo>
                  <a:pt x="96" y="28"/>
                  <a:pt x="95" y="27"/>
                  <a:pt x="94" y="27"/>
                </a:cubicBezTo>
                <a:cubicBezTo>
                  <a:pt x="92" y="27"/>
                  <a:pt x="90" y="27"/>
                  <a:pt x="88" y="28"/>
                </a:cubicBezTo>
                <a:cubicBezTo>
                  <a:pt x="90" y="27"/>
                  <a:pt x="92" y="26"/>
                  <a:pt x="94" y="26"/>
                </a:cubicBezTo>
                <a:cubicBezTo>
                  <a:pt x="95" y="26"/>
                  <a:pt x="95" y="26"/>
                  <a:pt x="96" y="27"/>
                </a:cubicBezTo>
                <a:cubicBezTo>
                  <a:pt x="96" y="24"/>
                  <a:pt x="94" y="23"/>
                  <a:pt x="92" y="22"/>
                </a:cubicBezTo>
                <a:cubicBezTo>
                  <a:pt x="89" y="21"/>
                  <a:pt x="86" y="22"/>
                  <a:pt x="84" y="24"/>
                </a:cubicBezTo>
                <a:cubicBezTo>
                  <a:pt x="85" y="23"/>
                  <a:pt x="82" y="20"/>
                  <a:pt x="81" y="20"/>
                </a:cubicBezTo>
                <a:cubicBezTo>
                  <a:pt x="79" y="19"/>
                  <a:pt x="77" y="19"/>
                  <a:pt x="75" y="20"/>
                </a:cubicBezTo>
                <a:cubicBezTo>
                  <a:pt x="74" y="20"/>
                  <a:pt x="72" y="22"/>
                  <a:pt x="71" y="24"/>
                </a:cubicBezTo>
                <a:cubicBezTo>
                  <a:pt x="71" y="22"/>
                  <a:pt x="68" y="20"/>
                  <a:pt x="67" y="21"/>
                </a:cubicBezTo>
                <a:cubicBezTo>
                  <a:pt x="64" y="21"/>
                  <a:pt x="62" y="23"/>
                  <a:pt x="61" y="25"/>
                </a:cubicBezTo>
                <a:cubicBezTo>
                  <a:pt x="62" y="25"/>
                  <a:pt x="63" y="25"/>
                  <a:pt x="64" y="26"/>
                </a:cubicBezTo>
                <a:cubicBezTo>
                  <a:pt x="65" y="26"/>
                  <a:pt x="66" y="26"/>
                  <a:pt x="67" y="27"/>
                </a:cubicBezTo>
                <a:cubicBezTo>
                  <a:pt x="66" y="26"/>
                  <a:pt x="65" y="26"/>
                  <a:pt x="64" y="26"/>
                </a:cubicBezTo>
                <a:cubicBezTo>
                  <a:pt x="63" y="26"/>
                  <a:pt x="62" y="26"/>
                  <a:pt x="62" y="27"/>
                </a:cubicBezTo>
                <a:cubicBezTo>
                  <a:pt x="60" y="27"/>
                  <a:pt x="58" y="28"/>
                  <a:pt x="57" y="30"/>
                </a:cubicBezTo>
                <a:cubicBezTo>
                  <a:pt x="58" y="28"/>
                  <a:pt x="59" y="27"/>
                  <a:pt x="61" y="26"/>
                </a:cubicBezTo>
                <a:cubicBezTo>
                  <a:pt x="60" y="25"/>
                  <a:pt x="58" y="25"/>
                  <a:pt x="56" y="25"/>
                </a:cubicBezTo>
                <a:cubicBezTo>
                  <a:pt x="54" y="25"/>
                  <a:pt x="52" y="28"/>
                  <a:pt x="51" y="30"/>
                </a:cubicBezTo>
                <a:cubicBezTo>
                  <a:pt x="50" y="29"/>
                  <a:pt x="47" y="29"/>
                  <a:pt x="46" y="30"/>
                </a:cubicBezTo>
                <a:cubicBezTo>
                  <a:pt x="44" y="32"/>
                  <a:pt x="43" y="35"/>
                  <a:pt x="43" y="37"/>
                </a:cubicBezTo>
                <a:cubicBezTo>
                  <a:pt x="43" y="37"/>
                  <a:pt x="34" y="38"/>
                  <a:pt x="39" y="42"/>
                </a:cubicBezTo>
                <a:cubicBezTo>
                  <a:pt x="41" y="43"/>
                  <a:pt x="39" y="42"/>
                  <a:pt x="42" y="43"/>
                </a:cubicBezTo>
                <a:cubicBezTo>
                  <a:pt x="42" y="43"/>
                  <a:pt x="41" y="43"/>
                  <a:pt x="41" y="43"/>
                </a:cubicBezTo>
                <a:cubicBezTo>
                  <a:pt x="44" y="47"/>
                  <a:pt x="44" y="47"/>
                  <a:pt x="44" y="47"/>
                </a:cubicBezTo>
                <a:cubicBezTo>
                  <a:pt x="45" y="47"/>
                  <a:pt x="45" y="47"/>
                  <a:pt x="45" y="47"/>
                </a:cubicBezTo>
                <a:cubicBezTo>
                  <a:pt x="42" y="43"/>
                  <a:pt x="42" y="43"/>
                  <a:pt x="42" y="43"/>
                </a:cubicBezTo>
                <a:cubicBezTo>
                  <a:pt x="43" y="43"/>
                  <a:pt x="44" y="43"/>
                  <a:pt x="44" y="43"/>
                </a:cubicBezTo>
                <a:cubicBezTo>
                  <a:pt x="51" y="45"/>
                  <a:pt x="57" y="44"/>
                  <a:pt x="64" y="44"/>
                </a:cubicBezTo>
                <a:cubicBezTo>
                  <a:pt x="67" y="44"/>
                  <a:pt x="70" y="44"/>
                  <a:pt x="71" y="42"/>
                </a:cubicBezTo>
                <a:cubicBezTo>
                  <a:pt x="74" y="42"/>
                  <a:pt x="77" y="43"/>
                  <a:pt x="79" y="43"/>
                </a:cubicBezTo>
                <a:cubicBezTo>
                  <a:pt x="88" y="44"/>
                  <a:pt x="97" y="44"/>
                  <a:pt x="105" y="41"/>
                </a:cubicBezTo>
                <a:cubicBezTo>
                  <a:pt x="108" y="41"/>
                  <a:pt x="111" y="40"/>
                  <a:pt x="112" y="37"/>
                </a:cubicBezTo>
                <a:cubicBezTo>
                  <a:pt x="115" y="34"/>
                  <a:pt x="108" y="32"/>
                  <a:pt x="105" y="33"/>
                </a:cubicBezTo>
                <a:close/>
                <a:moveTo>
                  <a:pt x="52" y="34"/>
                </a:moveTo>
                <a:cubicBezTo>
                  <a:pt x="51" y="34"/>
                  <a:pt x="50" y="34"/>
                  <a:pt x="49" y="35"/>
                </a:cubicBezTo>
                <a:cubicBezTo>
                  <a:pt x="48" y="35"/>
                  <a:pt x="48" y="37"/>
                  <a:pt x="47" y="37"/>
                </a:cubicBezTo>
                <a:cubicBezTo>
                  <a:pt x="48" y="36"/>
                  <a:pt x="48" y="35"/>
                  <a:pt x="49" y="34"/>
                </a:cubicBezTo>
                <a:cubicBezTo>
                  <a:pt x="50" y="33"/>
                  <a:pt x="51" y="33"/>
                  <a:pt x="52" y="33"/>
                </a:cubicBezTo>
                <a:cubicBezTo>
                  <a:pt x="53" y="33"/>
                  <a:pt x="55" y="33"/>
                  <a:pt x="56" y="34"/>
                </a:cubicBezTo>
                <a:cubicBezTo>
                  <a:pt x="57" y="35"/>
                  <a:pt x="57" y="36"/>
                  <a:pt x="58" y="37"/>
                </a:cubicBezTo>
                <a:cubicBezTo>
                  <a:pt x="57" y="35"/>
                  <a:pt x="54" y="34"/>
                  <a:pt x="52" y="34"/>
                </a:cubicBezTo>
                <a:close/>
                <a:moveTo>
                  <a:pt x="66" y="31"/>
                </a:moveTo>
                <a:cubicBezTo>
                  <a:pt x="65" y="31"/>
                  <a:pt x="64" y="31"/>
                  <a:pt x="62" y="32"/>
                </a:cubicBezTo>
                <a:cubicBezTo>
                  <a:pt x="61" y="33"/>
                  <a:pt x="60" y="34"/>
                  <a:pt x="60" y="36"/>
                </a:cubicBezTo>
                <a:cubicBezTo>
                  <a:pt x="60" y="34"/>
                  <a:pt x="61" y="33"/>
                  <a:pt x="62" y="31"/>
                </a:cubicBezTo>
                <a:cubicBezTo>
                  <a:pt x="63" y="30"/>
                  <a:pt x="65" y="30"/>
                  <a:pt x="66" y="30"/>
                </a:cubicBezTo>
                <a:cubicBezTo>
                  <a:pt x="68" y="30"/>
                  <a:pt x="70" y="30"/>
                  <a:pt x="71" y="31"/>
                </a:cubicBezTo>
                <a:cubicBezTo>
                  <a:pt x="72" y="31"/>
                  <a:pt x="74" y="33"/>
                  <a:pt x="74" y="34"/>
                </a:cubicBezTo>
                <a:cubicBezTo>
                  <a:pt x="73" y="31"/>
                  <a:pt x="69" y="30"/>
                  <a:pt x="66" y="31"/>
                </a:cubicBezTo>
                <a:close/>
                <a:moveTo>
                  <a:pt x="83" y="28"/>
                </a:moveTo>
                <a:cubicBezTo>
                  <a:pt x="82" y="27"/>
                  <a:pt x="80" y="27"/>
                  <a:pt x="79" y="28"/>
                </a:cubicBezTo>
                <a:cubicBezTo>
                  <a:pt x="77" y="28"/>
                  <a:pt x="75" y="29"/>
                  <a:pt x="74" y="32"/>
                </a:cubicBezTo>
                <a:cubicBezTo>
                  <a:pt x="75" y="29"/>
                  <a:pt x="77" y="28"/>
                  <a:pt x="79" y="27"/>
                </a:cubicBezTo>
                <a:cubicBezTo>
                  <a:pt x="80" y="26"/>
                  <a:pt x="82" y="27"/>
                  <a:pt x="83" y="27"/>
                </a:cubicBezTo>
                <a:cubicBezTo>
                  <a:pt x="84" y="28"/>
                  <a:pt x="85" y="29"/>
                  <a:pt x="85" y="30"/>
                </a:cubicBezTo>
                <a:cubicBezTo>
                  <a:pt x="85" y="29"/>
                  <a:pt x="84" y="28"/>
                  <a:pt x="83" y="28"/>
                </a:cubicBezTo>
                <a:close/>
                <a:moveTo>
                  <a:pt x="101" y="39"/>
                </a:moveTo>
                <a:cubicBezTo>
                  <a:pt x="101" y="38"/>
                  <a:pt x="101" y="36"/>
                  <a:pt x="100" y="36"/>
                </a:cubicBezTo>
                <a:cubicBezTo>
                  <a:pt x="99" y="35"/>
                  <a:pt x="98" y="34"/>
                  <a:pt x="97" y="34"/>
                </a:cubicBezTo>
                <a:cubicBezTo>
                  <a:pt x="94" y="33"/>
                  <a:pt x="92" y="34"/>
                  <a:pt x="89" y="34"/>
                </a:cubicBezTo>
                <a:cubicBezTo>
                  <a:pt x="90" y="34"/>
                  <a:pt x="92" y="33"/>
                  <a:pt x="93" y="33"/>
                </a:cubicBezTo>
                <a:cubicBezTo>
                  <a:pt x="94" y="33"/>
                  <a:pt x="96" y="32"/>
                  <a:pt x="97" y="33"/>
                </a:cubicBezTo>
                <a:cubicBezTo>
                  <a:pt x="98" y="33"/>
                  <a:pt x="99" y="34"/>
                  <a:pt x="100" y="35"/>
                </a:cubicBezTo>
                <a:cubicBezTo>
                  <a:pt x="101" y="36"/>
                  <a:pt x="102" y="38"/>
                  <a:pt x="101" y="39"/>
                </a:cubicBezTo>
                <a:close/>
                <a:moveTo>
                  <a:pt x="37" y="47"/>
                </a:moveTo>
                <a:cubicBezTo>
                  <a:pt x="38" y="48"/>
                  <a:pt x="38" y="48"/>
                  <a:pt x="38" y="48"/>
                </a:cubicBezTo>
                <a:cubicBezTo>
                  <a:pt x="40" y="43"/>
                  <a:pt x="40" y="43"/>
                  <a:pt x="40" y="43"/>
                </a:cubicBezTo>
                <a:cubicBezTo>
                  <a:pt x="40" y="43"/>
                  <a:pt x="39" y="43"/>
                  <a:pt x="39" y="43"/>
                </a:cubicBezTo>
                <a:lnTo>
                  <a:pt x="37" y="47"/>
                </a:lnTo>
                <a:close/>
                <a:moveTo>
                  <a:pt x="76" y="60"/>
                </a:moveTo>
                <a:cubicBezTo>
                  <a:pt x="78" y="61"/>
                  <a:pt x="78" y="61"/>
                  <a:pt x="78" y="61"/>
                </a:cubicBezTo>
                <a:cubicBezTo>
                  <a:pt x="80" y="56"/>
                  <a:pt x="80" y="56"/>
                  <a:pt x="80" y="56"/>
                </a:cubicBezTo>
                <a:cubicBezTo>
                  <a:pt x="83" y="60"/>
                  <a:pt x="83" y="60"/>
                  <a:pt x="83" y="60"/>
                </a:cubicBezTo>
                <a:cubicBezTo>
                  <a:pt x="84" y="59"/>
                  <a:pt x="84" y="59"/>
                  <a:pt x="84" y="59"/>
                </a:cubicBezTo>
                <a:cubicBezTo>
                  <a:pt x="81" y="55"/>
                  <a:pt x="81" y="55"/>
                  <a:pt x="81" y="55"/>
                </a:cubicBezTo>
                <a:cubicBezTo>
                  <a:pt x="86" y="55"/>
                  <a:pt x="86" y="55"/>
                  <a:pt x="86" y="55"/>
                </a:cubicBezTo>
                <a:cubicBezTo>
                  <a:pt x="86" y="53"/>
                  <a:pt x="86" y="53"/>
                  <a:pt x="86" y="53"/>
                </a:cubicBezTo>
                <a:cubicBezTo>
                  <a:pt x="81" y="54"/>
                  <a:pt x="81" y="54"/>
                  <a:pt x="81" y="54"/>
                </a:cubicBezTo>
                <a:cubicBezTo>
                  <a:pt x="83" y="49"/>
                  <a:pt x="83" y="49"/>
                  <a:pt x="83" y="49"/>
                </a:cubicBezTo>
                <a:cubicBezTo>
                  <a:pt x="82" y="48"/>
                  <a:pt x="82" y="48"/>
                  <a:pt x="82" y="48"/>
                </a:cubicBezTo>
                <a:cubicBezTo>
                  <a:pt x="80" y="53"/>
                  <a:pt x="80" y="53"/>
                  <a:pt x="80" y="53"/>
                </a:cubicBezTo>
                <a:cubicBezTo>
                  <a:pt x="76" y="49"/>
                  <a:pt x="76" y="49"/>
                  <a:pt x="76" y="49"/>
                </a:cubicBezTo>
                <a:cubicBezTo>
                  <a:pt x="75" y="49"/>
                  <a:pt x="75" y="49"/>
                  <a:pt x="75" y="49"/>
                </a:cubicBezTo>
                <a:cubicBezTo>
                  <a:pt x="78" y="54"/>
                  <a:pt x="78" y="54"/>
                  <a:pt x="78" y="54"/>
                </a:cubicBezTo>
                <a:cubicBezTo>
                  <a:pt x="73" y="54"/>
                  <a:pt x="73" y="54"/>
                  <a:pt x="73" y="54"/>
                </a:cubicBezTo>
                <a:cubicBezTo>
                  <a:pt x="73" y="56"/>
                  <a:pt x="73" y="56"/>
                  <a:pt x="73" y="56"/>
                </a:cubicBezTo>
                <a:cubicBezTo>
                  <a:pt x="78" y="55"/>
                  <a:pt x="78" y="55"/>
                  <a:pt x="78" y="55"/>
                </a:cubicBezTo>
                <a:lnTo>
                  <a:pt x="76" y="60"/>
                </a:lnTo>
                <a:close/>
                <a:moveTo>
                  <a:pt x="68" y="69"/>
                </a:moveTo>
                <a:cubicBezTo>
                  <a:pt x="62" y="70"/>
                  <a:pt x="62" y="70"/>
                  <a:pt x="62" y="70"/>
                </a:cubicBezTo>
                <a:cubicBezTo>
                  <a:pt x="64" y="65"/>
                  <a:pt x="64" y="65"/>
                  <a:pt x="64" y="65"/>
                </a:cubicBezTo>
                <a:cubicBezTo>
                  <a:pt x="63" y="64"/>
                  <a:pt x="63" y="64"/>
                  <a:pt x="63" y="64"/>
                </a:cubicBezTo>
                <a:cubicBezTo>
                  <a:pt x="61" y="69"/>
                  <a:pt x="61" y="69"/>
                  <a:pt x="61" y="69"/>
                </a:cubicBezTo>
                <a:cubicBezTo>
                  <a:pt x="58" y="65"/>
                  <a:pt x="58" y="65"/>
                  <a:pt x="58" y="65"/>
                </a:cubicBezTo>
                <a:cubicBezTo>
                  <a:pt x="57" y="66"/>
                  <a:pt x="57" y="66"/>
                  <a:pt x="57" y="66"/>
                </a:cubicBezTo>
                <a:cubicBezTo>
                  <a:pt x="60" y="70"/>
                  <a:pt x="60" y="70"/>
                  <a:pt x="60" y="70"/>
                </a:cubicBezTo>
                <a:cubicBezTo>
                  <a:pt x="54" y="71"/>
                  <a:pt x="54" y="71"/>
                  <a:pt x="54" y="71"/>
                </a:cubicBezTo>
                <a:cubicBezTo>
                  <a:pt x="55" y="72"/>
                  <a:pt x="55" y="72"/>
                  <a:pt x="55" y="72"/>
                </a:cubicBezTo>
                <a:cubicBezTo>
                  <a:pt x="60" y="72"/>
                  <a:pt x="60" y="72"/>
                  <a:pt x="60" y="72"/>
                </a:cubicBezTo>
                <a:cubicBezTo>
                  <a:pt x="58" y="76"/>
                  <a:pt x="58" y="76"/>
                  <a:pt x="58" y="76"/>
                </a:cubicBezTo>
                <a:cubicBezTo>
                  <a:pt x="59" y="77"/>
                  <a:pt x="59" y="77"/>
                  <a:pt x="59" y="77"/>
                </a:cubicBezTo>
                <a:cubicBezTo>
                  <a:pt x="61" y="72"/>
                  <a:pt x="61" y="72"/>
                  <a:pt x="61" y="72"/>
                </a:cubicBezTo>
                <a:cubicBezTo>
                  <a:pt x="64" y="76"/>
                  <a:pt x="64" y="76"/>
                  <a:pt x="64" y="76"/>
                </a:cubicBezTo>
                <a:cubicBezTo>
                  <a:pt x="65" y="76"/>
                  <a:pt x="65" y="76"/>
                  <a:pt x="65" y="76"/>
                </a:cubicBezTo>
                <a:cubicBezTo>
                  <a:pt x="62" y="71"/>
                  <a:pt x="62" y="71"/>
                  <a:pt x="62" y="71"/>
                </a:cubicBezTo>
                <a:cubicBezTo>
                  <a:pt x="68" y="71"/>
                  <a:pt x="68" y="71"/>
                  <a:pt x="68" y="71"/>
                </a:cubicBezTo>
                <a:lnTo>
                  <a:pt x="68" y="69"/>
                </a:lnTo>
                <a:close/>
                <a:moveTo>
                  <a:pt x="87" y="73"/>
                </a:moveTo>
                <a:cubicBezTo>
                  <a:pt x="82" y="73"/>
                  <a:pt x="82" y="73"/>
                  <a:pt x="82" y="73"/>
                </a:cubicBezTo>
                <a:cubicBezTo>
                  <a:pt x="84" y="68"/>
                  <a:pt x="84" y="68"/>
                  <a:pt x="84" y="68"/>
                </a:cubicBezTo>
                <a:cubicBezTo>
                  <a:pt x="83" y="68"/>
                  <a:pt x="83" y="68"/>
                  <a:pt x="83" y="68"/>
                </a:cubicBezTo>
                <a:cubicBezTo>
                  <a:pt x="81" y="73"/>
                  <a:pt x="81" y="73"/>
                  <a:pt x="81" y="73"/>
                </a:cubicBezTo>
                <a:cubicBezTo>
                  <a:pt x="78" y="68"/>
                  <a:pt x="78" y="68"/>
                  <a:pt x="78" y="68"/>
                </a:cubicBezTo>
                <a:cubicBezTo>
                  <a:pt x="76" y="69"/>
                  <a:pt x="76" y="69"/>
                  <a:pt x="76" y="69"/>
                </a:cubicBezTo>
                <a:cubicBezTo>
                  <a:pt x="79" y="74"/>
                  <a:pt x="79" y="74"/>
                  <a:pt x="79" y="74"/>
                </a:cubicBezTo>
                <a:cubicBezTo>
                  <a:pt x="74" y="74"/>
                  <a:pt x="74" y="74"/>
                  <a:pt x="74" y="74"/>
                </a:cubicBezTo>
                <a:cubicBezTo>
                  <a:pt x="74" y="75"/>
                  <a:pt x="74" y="75"/>
                  <a:pt x="74" y="75"/>
                </a:cubicBezTo>
                <a:cubicBezTo>
                  <a:pt x="80" y="75"/>
                  <a:pt x="80" y="75"/>
                  <a:pt x="80" y="75"/>
                </a:cubicBezTo>
                <a:cubicBezTo>
                  <a:pt x="77" y="80"/>
                  <a:pt x="77" y="80"/>
                  <a:pt x="77" y="80"/>
                </a:cubicBezTo>
                <a:cubicBezTo>
                  <a:pt x="79" y="80"/>
                  <a:pt x="79" y="80"/>
                  <a:pt x="79" y="80"/>
                </a:cubicBezTo>
                <a:cubicBezTo>
                  <a:pt x="81" y="76"/>
                  <a:pt x="81" y="76"/>
                  <a:pt x="81" y="76"/>
                </a:cubicBezTo>
                <a:cubicBezTo>
                  <a:pt x="84" y="80"/>
                  <a:pt x="84" y="80"/>
                  <a:pt x="84" y="80"/>
                </a:cubicBezTo>
                <a:cubicBezTo>
                  <a:pt x="85" y="79"/>
                  <a:pt x="85" y="79"/>
                  <a:pt x="85" y="79"/>
                </a:cubicBezTo>
                <a:cubicBezTo>
                  <a:pt x="82" y="75"/>
                  <a:pt x="82" y="75"/>
                  <a:pt x="82" y="75"/>
                </a:cubicBezTo>
                <a:cubicBezTo>
                  <a:pt x="87" y="74"/>
                  <a:pt x="87" y="74"/>
                  <a:pt x="87" y="74"/>
                </a:cubicBezTo>
                <a:lnTo>
                  <a:pt x="87" y="73"/>
                </a:lnTo>
                <a:close/>
                <a:moveTo>
                  <a:pt x="36" y="28"/>
                </a:moveTo>
                <a:cubicBezTo>
                  <a:pt x="37" y="28"/>
                  <a:pt x="37" y="28"/>
                  <a:pt x="37" y="28"/>
                </a:cubicBezTo>
                <a:cubicBezTo>
                  <a:pt x="38" y="26"/>
                  <a:pt x="38" y="26"/>
                  <a:pt x="38" y="26"/>
                </a:cubicBezTo>
                <a:cubicBezTo>
                  <a:pt x="39" y="26"/>
                  <a:pt x="40" y="26"/>
                  <a:pt x="41" y="26"/>
                </a:cubicBezTo>
                <a:cubicBezTo>
                  <a:pt x="43" y="28"/>
                  <a:pt x="43" y="28"/>
                  <a:pt x="43" y="28"/>
                </a:cubicBezTo>
                <a:cubicBezTo>
                  <a:pt x="44" y="27"/>
                  <a:pt x="44" y="27"/>
                  <a:pt x="44" y="27"/>
                </a:cubicBezTo>
                <a:cubicBezTo>
                  <a:pt x="43" y="26"/>
                  <a:pt x="43" y="26"/>
                  <a:pt x="43" y="26"/>
                </a:cubicBezTo>
                <a:cubicBezTo>
                  <a:pt x="44" y="25"/>
                  <a:pt x="44" y="25"/>
                  <a:pt x="45" y="25"/>
                </a:cubicBezTo>
                <a:cubicBezTo>
                  <a:pt x="48" y="25"/>
                  <a:pt x="50" y="26"/>
                  <a:pt x="53" y="26"/>
                </a:cubicBezTo>
                <a:cubicBezTo>
                  <a:pt x="53" y="26"/>
                  <a:pt x="53" y="26"/>
                  <a:pt x="53" y="26"/>
                </a:cubicBezTo>
                <a:cubicBezTo>
                  <a:pt x="53" y="25"/>
                  <a:pt x="54" y="24"/>
                  <a:pt x="55" y="24"/>
                </a:cubicBezTo>
                <a:cubicBezTo>
                  <a:pt x="56" y="24"/>
                  <a:pt x="57" y="24"/>
                  <a:pt x="59" y="24"/>
                </a:cubicBezTo>
                <a:cubicBezTo>
                  <a:pt x="60" y="24"/>
                  <a:pt x="60" y="23"/>
                  <a:pt x="61" y="22"/>
                </a:cubicBezTo>
                <a:cubicBezTo>
                  <a:pt x="62" y="22"/>
                  <a:pt x="62" y="22"/>
                  <a:pt x="62" y="22"/>
                </a:cubicBezTo>
                <a:cubicBezTo>
                  <a:pt x="63" y="21"/>
                  <a:pt x="64" y="20"/>
                  <a:pt x="66" y="19"/>
                </a:cubicBezTo>
                <a:cubicBezTo>
                  <a:pt x="67" y="19"/>
                  <a:pt x="69" y="20"/>
                  <a:pt x="70" y="21"/>
                </a:cubicBezTo>
                <a:cubicBezTo>
                  <a:pt x="70" y="21"/>
                  <a:pt x="70" y="21"/>
                  <a:pt x="70" y="20"/>
                </a:cubicBezTo>
                <a:cubicBezTo>
                  <a:pt x="70" y="20"/>
                  <a:pt x="77" y="19"/>
                  <a:pt x="73" y="16"/>
                </a:cubicBezTo>
                <a:cubicBezTo>
                  <a:pt x="73" y="14"/>
                  <a:pt x="72" y="12"/>
                  <a:pt x="70" y="12"/>
                </a:cubicBezTo>
                <a:cubicBezTo>
                  <a:pt x="70" y="12"/>
                  <a:pt x="70" y="13"/>
                  <a:pt x="70" y="13"/>
                </a:cubicBezTo>
                <a:cubicBezTo>
                  <a:pt x="70" y="14"/>
                  <a:pt x="70" y="14"/>
                  <a:pt x="70" y="14"/>
                </a:cubicBezTo>
                <a:cubicBezTo>
                  <a:pt x="70" y="14"/>
                  <a:pt x="70" y="14"/>
                  <a:pt x="70" y="13"/>
                </a:cubicBezTo>
                <a:cubicBezTo>
                  <a:pt x="70" y="13"/>
                  <a:pt x="70" y="12"/>
                  <a:pt x="69" y="12"/>
                </a:cubicBezTo>
                <a:cubicBezTo>
                  <a:pt x="69" y="12"/>
                  <a:pt x="69" y="12"/>
                  <a:pt x="69" y="12"/>
                </a:cubicBezTo>
                <a:cubicBezTo>
                  <a:pt x="69" y="12"/>
                  <a:pt x="69" y="12"/>
                  <a:pt x="69" y="12"/>
                </a:cubicBezTo>
                <a:cubicBezTo>
                  <a:pt x="69" y="12"/>
                  <a:pt x="69" y="12"/>
                  <a:pt x="69" y="12"/>
                </a:cubicBezTo>
                <a:cubicBezTo>
                  <a:pt x="69" y="12"/>
                  <a:pt x="68" y="11"/>
                  <a:pt x="68" y="11"/>
                </a:cubicBezTo>
                <a:cubicBezTo>
                  <a:pt x="67" y="11"/>
                  <a:pt x="67" y="11"/>
                  <a:pt x="67" y="11"/>
                </a:cubicBezTo>
                <a:cubicBezTo>
                  <a:pt x="67" y="11"/>
                  <a:pt x="67" y="11"/>
                  <a:pt x="68" y="11"/>
                </a:cubicBezTo>
                <a:cubicBezTo>
                  <a:pt x="68" y="11"/>
                  <a:pt x="69" y="11"/>
                  <a:pt x="69" y="11"/>
                </a:cubicBezTo>
                <a:cubicBezTo>
                  <a:pt x="69" y="9"/>
                  <a:pt x="68" y="8"/>
                  <a:pt x="65" y="8"/>
                </a:cubicBezTo>
                <a:cubicBezTo>
                  <a:pt x="63" y="6"/>
                  <a:pt x="61" y="4"/>
                  <a:pt x="58" y="6"/>
                </a:cubicBezTo>
                <a:cubicBezTo>
                  <a:pt x="56" y="4"/>
                  <a:pt x="54" y="0"/>
                  <a:pt x="48" y="3"/>
                </a:cubicBezTo>
                <a:cubicBezTo>
                  <a:pt x="44" y="1"/>
                  <a:pt x="36" y="0"/>
                  <a:pt x="31" y="3"/>
                </a:cubicBezTo>
                <a:cubicBezTo>
                  <a:pt x="32" y="3"/>
                  <a:pt x="33" y="3"/>
                  <a:pt x="33" y="3"/>
                </a:cubicBezTo>
                <a:cubicBezTo>
                  <a:pt x="35" y="3"/>
                  <a:pt x="36" y="4"/>
                  <a:pt x="36" y="4"/>
                </a:cubicBezTo>
                <a:cubicBezTo>
                  <a:pt x="36" y="4"/>
                  <a:pt x="34" y="3"/>
                  <a:pt x="33" y="3"/>
                </a:cubicBezTo>
                <a:cubicBezTo>
                  <a:pt x="32" y="3"/>
                  <a:pt x="31" y="4"/>
                  <a:pt x="31" y="4"/>
                </a:cubicBezTo>
                <a:cubicBezTo>
                  <a:pt x="30" y="4"/>
                  <a:pt x="30" y="4"/>
                  <a:pt x="30" y="4"/>
                </a:cubicBezTo>
                <a:cubicBezTo>
                  <a:pt x="30" y="4"/>
                  <a:pt x="30" y="4"/>
                  <a:pt x="30" y="4"/>
                </a:cubicBezTo>
                <a:cubicBezTo>
                  <a:pt x="30" y="4"/>
                  <a:pt x="30" y="4"/>
                  <a:pt x="30" y="4"/>
                </a:cubicBezTo>
                <a:cubicBezTo>
                  <a:pt x="29" y="5"/>
                  <a:pt x="28" y="5"/>
                  <a:pt x="27" y="7"/>
                </a:cubicBezTo>
                <a:cubicBezTo>
                  <a:pt x="26" y="8"/>
                  <a:pt x="26" y="9"/>
                  <a:pt x="26" y="9"/>
                </a:cubicBezTo>
                <a:cubicBezTo>
                  <a:pt x="26" y="9"/>
                  <a:pt x="26" y="8"/>
                  <a:pt x="27" y="6"/>
                </a:cubicBezTo>
                <a:cubicBezTo>
                  <a:pt x="27" y="5"/>
                  <a:pt x="28" y="4"/>
                  <a:pt x="29" y="4"/>
                </a:cubicBezTo>
                <a:cubicBezTo>
                  <a:pt x="27" y="3"/>
                  <a:pt x="23" y="3"/>
                  <a:pt x="22" y="7"/>
                </a:cubicBezTo>
                <a:cubicBezTo>
                  <a:pt x="19" y="7"/>
                  <a:pt x="16" y="8"/>
                  <a:pt x="14" y="11"/>
                </a:cubicBezTo>
                <a:cubicBezTo>
                  <a:pt x="14" y="11"/>
                  <a:pt x="15" y="11"/>
                  <a:pt x="15" y="11"/>
                </a:cubicBezTo>
                <a:cubicBezTo>
                  <a:pt x="16" y="10"/>
                  <a:pt x="17" y="11"/>
                  <a:pt x="17" y="11"/>
                </a:cubicBezTo>
                <a:cubicBezTo>
                  <a:pt x="17" y="11"/>
                  <a:pt x="16" y="11"/>
                  <a:pt x="15" y="11"/>
                </a:cubicBezTo>
                <a:cubicBezTo>
                  <a:pt x="15" y="11"/>
                  <a:pt x="14" y="12"/>
                  <a:pt x="13" y="12"/>
                </a:cubicBezTo>
                <a:cubicBezTo>
                  <a:pt x="13" y="12"/>
                  <a:pt x="12" y="13"/>
                  <a:pt x="12" y="14"/>
                </a:cubicBezTo>
                <a:cubicBezTo>
                  <a:pt x="11" y="14"/>
                  <a:pt x="11" y="15"/>
                  <a:pt x="11" y="15"/>
                </a:cubicBezTo>
                <a:cubicBezTo>
                  <a:pt x="11" y="15"/>
                  <a:pt x="11" y="14"/>
                  <a:pt x="11" y="14"/>
                </a:cubicBezTo>
                <a:cubicBezTo>
                  <a:pt x="12" y="13"/>
                  <a:pt x="12" y="12"/>
                  <a:pt x="12" y="12"/>
                </a:cubicBezTo>
                <a:cubicBezTo>
                  <a:pt x="10" y="13"/>
                  <a:pt x="7" y="14"/>
                  <a:pt x="5" y="18"/>
                </a:cubicBezTo>
                <a:cubicBezTo>
                  <a:pt x="3" y="19"/>
                  <a:pt x="0" y="24"/>
                  <a:pt x="16" y="23"/>
                </a:cubicBezTo>
                <a:cubicBezTo>
                  <a:pt x="30" y="25"/>
                  <a:pt x="29" y="24"/>
                  <a:pt x="32" y="23"/>
                </a:cubicBezTo>
                <a:cubicBezTo>
                  <a:pt x="33" y="24"/>
                  <a:pt x="35" y="25"/>
                  <a:pt x="37" y="26"/>
                </a:cubicBezTo>
                <a:lnTo>
                  <a:pt x="36" y="28"/>
                </a:lnTo>
                <a:close/>
                <a:moveTo>
                  <a:pt x="59" y="8"/>
                </a:moveTo>
                <a:cubicBezTo>
                  <a:pt x="60" y="7"/>
                  <a:pt x="62" y="7"/>
                  <a:pt x="63" y="7"/>
                </a:cubicBezTo>
                <a:cubicBezTo>
                  <a:pt x="63" y="7"/>
                  <a:pt x="64" y="7"/>
                  <a:pt x="65" y="7"/>
                </a:cubicBezTo>
                <a:cubicBezTo>
                  <a:pt x="65" y="8"/>
                  <a:pt x="66" y="8"/>
                  <a:pt x="66" y="9"/>
                </a:cubicBezTo>
                <a:cubicBezTo>
                  <a:pt x="66" y="10"/>
                  <a:pt x="65" y="11"/>
                  <a:pt x="65" y="11"/>
                </a:cubicBezTo>
                <a:cubicBezTo>
                  <a:pt x="65" y="11"/>
                  <a:pt x="66" y="10"/>
                  <a:pt x="65" y="9"/>
                </a:cubicBezTo>
                <a:cubicBezTo>
                  <a:pt x="65" y="8"/>
                  <a:pt x="64" y="7"/>
                  <a:pt x="63" y="7"/>
                </a:cubicBezTo>
                <a:cubicBezTo>
                  <a:pt x="62" y="7"/>
                  <a:pt x="61" y="7"/>
                  <a:pt x="59" y="8"/>
                </a:cubicBezTo>
                <a:cubicBezTo>
                  <a:pt x="58" y="8"/>
                  <a:pt x="58" y="9"/>
                  <a:pt x="58" y="9"/>
                </a:cubicBezTo>
                <a:cubicBezTo>
                  <a:pt x="58" y="9"/>
                  <a:pt x="58" y="8"/>
                  <a:pt x="59" y="8"/>
                </a:cubicBezTo>
                <a:close/>
                <a:moveTo>
                  <a:pt x="41" y="4"/>
                </a:moveTo>
                <a:cubicBezTo>
                  <a:pt x="43" y="3"/>
                  <a:pt x="45" y="3"/>
                  <a:pt x="46" y="3"/>
                </a:cubicBezTo>
                <a:cubicBezTo>
                  <a:pt x="47" y="3"/>
                  <a:pt x="49" y="3"/>
                  <a:pt x="50" y="5"/>
                </a:cubicBezTo>
                <a:cubicBezTo>
                  <a:pt x="52" y="6"/>
                  <a:pt x="52" y="8"/>
                  <a:pt x="52" y="8"/>
                </a:cubicBezTo>
                <a:cubicBezTo>
                  <a:pt x="52" y="8"/>
                  <a:pt x="51" y="6"/>
                  <a:pt x="50" y="5"/>
                </a:cubicBezTo>
                <a:cubicBezTo>
                  <a:pt x="49" y="4"/>
                  <a:pt x="47" y="3"/>
                  <a:pt x="46" y="3"/>
                </a:cubicBezTo>
                <a:cubicBezTo>
                  <a:pt x="45" y="3"/>
                  <a:pt x="43" y="3"/>
                  <a:pt x="41" y="4"/>
                </a:cubicBezTo>
                <a:cubicBezTo>
                  <a:pt x="39" y="5"/>
                  <a:pt x="38" y="5"/>
                  <a:pt x="38" y="5"/>
                </a:cubicBezTo>
                <a:cubicBezTo>
                  <a:pt x="38" y="5"/>
                  <a:pt x="39" y="5"/>
                  <a:pt x="41" y="4"/>
                </a:cubicBezTo>
                <a:close/>
                <a:moveTo>
                  <a:pt x="22" y="14"/>
                </a:moveTo>
                <a:cubicBezTo>
                  <a:pt x="20" y="14"/>
                  <a:pt x="19" y="15"/>
                  <a:pt x="18" y="15"/>
                </a:cubicBezTo>
                <a:cubicBezTo>
                  <a:pt x="17" y="16"/>
                  <a:pt x="16" y="17"/>
                  <a:pt x="15" y="17"/>
                </a:cubicBezTo>
                <a:cubicBezTo>
                  <a:pt x="13" y="18"/>
                  <a:pt x="13" y="19"/>
                  <a:pt x="13" y="19"/>
                </a:cubicBezTo>
                <a:cubicBezTo>
                  <a:pt x="13" y="19"/>
                  <a:pt x="13" y="18"/>
                  <a:pt x="14" y="17"/>
                </a:cubicBezTo>
                <a:cubicBezTo>
                  <a:pt x="16" y="16"/>
                  <a:pt x="17" y="15"/>
                  <a:pt x="18" y="15"/>
                </a:cubicBezTo>
                <a:cubicBezTo>
                  <a:pt x="19" y="14"/>
                  <a:pt x="20" y="14"/>
                  <a:pt x="22" y="14"/>
                </a:cubicBezTo>
                <a:cubicBezTo>
                  <a:pt x="23" y="13"/>
                  <a:pt x="24" y="14"/>
                  <a:pt x="24" y="14"/>
                </a:cubicBezTo>
                <a:cubicBezTo>
                  <a:pt x="24" y="14"/>
                  <a:pt x="23" y="14"/>
                  <a:pt x="22" y="14"/>
                </a:cubicBezTo>
                <a:close/>
                <a:moveTo>
                  <a:pt x="32" y="10"/>
                </a:moveTo>
                <a:cubicBezTo>
                  <a:pt x="30" y="10"/>
                  <a:pt x="27" y="11"/>
                  <a:pt x="26" y="13"/>
                </a:cubicBezTo>
                <a:cubicBezTo>
                  <a:pt x="24" y="15"/>
                  <a:pt x="25" y="17"/>
                  <a:pt x="25" y="17"/>
                </a:cubicBezTo>
                <a:cubicBezTo>
                  <a:pt x="25" y="17"/>
                  <a:pt x="24" y="15"/>
                  <a:pt x="25" y="13"/>
                </a:cubicBezTo>
                <a:cubicBezTo>
                  <a:pt x="27" y="10"/>
                  <a:pt x="30" y="10"/>
                  <a:pt x="32" y="10"/>
                </a:cubicBezTo>
                <a:cubicBezTo>
                  <a:pt x="33" y="10"/>
                  <a:pt x="36" y="10"/>
                  <a:pt x="39" y="11"/>
                </a:cubicBezTo>
                <a:cubicBezTo>
                  <a:pt x="41" y="12"/>
                  <a:pt x="42" y="13"/>
                  <a:pt x="42" y="13"/>
                </a:cubicBezTo>
                <a:cubicBezTo>
                  <a:pt x="43" y="13"/>
                  <a:pt x="44" y="12"/>
                  <a:pt x="45" y="12"/>
                </a:cubicBezTo>
                <a:cubicBezTo>
                  <a:pt x="46" y="12"/>
                  <a:pt x="48" y="11"/>
                  <a:pt x="49" y="12"/>
                </a:cubicBezTo>
                <a:cubicBezTo>
                  <a:pt x="50" y="13"/>
                  <a:pt x="51" y="13"/>
                  <a:pt x="52" y="13"/>
                </a:cubicBezTo>
                <a:cubicBezTo>
                  <a:pt x="53" y="13"/>
                  <a:pt x="53" y="13"/>
                  <a:pt x="54" y="13"/>
                </a:cubicBezTo>
                <a:cubicBezTo>
                  <a:pt x="55" y="13"/>
                  <a:pt x="58" y="13"/>
                  <a:pt x="60" y="14"/>
                </a:cubicBezTo>
                <a:cubicBezTo>
                  <a:pt x="61" y="15"/>
                  <a:pt x="61" y="16"/>
                  <a:pt x="62" y="16"/>
                </a:cubicBezTo>
                <a:cubicBezTo>
                  <a:pt x="62" y="17"/>
                  <a:pt x="62" y="17"/>
                  <a:pt x="62" y="17"/>
                </a:cubicBezTo>
                <a:cubicBezTo>
                  <a:pt x="62" y="17"/>
                  <a:pt x="62" y="17"/>
                  <a:pt x="62" y="16"/>
                </a:cubicBezTo>
                <a:cubicBezTo>
                  <a:pt x="61" y="16"/>
                  <a:pt x="61" y="15"/>
                  <a:pt x="60" y="15"/>
                </a:cubicBezTo>
                <a:cubicBezTo>
                  <a:pt x="58" y="14"/>
                  <a:pt x="55" y="13"/>
                  <a:pt x="54" y="14"/>
                </a:cubicBezTo>
                <a:cubicBezTo>
                  <a:pt x="53" y="14"/>
                  <a:pt x="50" y="14"/>
                  <a:pt x="49" y="15"/>
                </a:cubicBezTo>
                <a:cubicBezTo>
                  <a:pt x="47" y="17"/>
                  <a:pt x="48" y="19"/>
                  <a:pt x="48" y="19"/>
                </a:cubicBezTo>
                <a:cubicBezTo>
                  <a:pt x="48" y="19"/>
                  <a:pt x="47" y="17"/>
                  <a:pt x="49" y="15"/>
                </a:cubicBezTo>
                <a:cubicBezTo>
                  <a:pt x="49" y="14"/>
                  <a:pt x="51" y="14"/>
                  <a:pt x="52" y="13"/>
                </a:cubicBezTo>
                <a:cubicBezTo>
                  <a:pt x="51" y="13"/>
                  <a:pt x="50" y="13"/>
                  <a:pt x="49" y="12"/>
                </a:cubicBezTo>
                <a:cubicBezTo>
                  <a:pt x="48" y="12"/>
                  <a:pt x="46" y="12"/>
                  <a:pt x="45" y="13"/>
                </a:cubicBezTo>
                <a:cubicBezTo>
                  <a:pt x="44" y="13"/>
                  <a:pt x="42" y="14"/>
                  <a:pt x="41" y="15"/>
                </a:cubicBezTo>
                <a:cubicBezTo>
                  <a:pt x="40" y="16"/>
                  <a:pt x="40" y="18"/>
                  <a:pt x="40" y="18"/>
                </a:cubicBezTo>
                <a:cubicBezTo>
                  <a:pt x="40" y="18"/>
                  <a:pt x="40" y="16"/>
                  <a:pt x="41" y="15"/>
                </a:cubicBezTo>
                <a:cubicBezTo>
                  <a:pt x="41" y="14"/>
                  <a:pt x="42" y="14"/>
                  <a:pt x="42" y="13"/>
                </a:cubicBezTo>
                <a:cubicBezTo>
                  <a:pt x="42" y="13"/>
                  <a:pt x="41" y="12"/>
                  <a:pt x="39" y="11"/>
                </a:cubicBezTo>
                <a:cubicBezTo>
                  <a:pt x="36" y="11"/>
                  <a:pt x="33" y="10"/>
                  <a:pt x="32" y="10"/>
                </a:cubicBezTo>
                <a:close/>
                <a:moveTo>
                  <a:pt x="37" y="36"/>
                </a:moveTo>
                <a:cubicBezTo>
                  <a:pt x="36" y="37"/>
                  <a:pt x="36" y="37"/>
                  <a:pt x="36" y="37"/>
                </a:cubicBezTo>
                <a:cubicBezTo>
                  <a:pt x="37" y="38"/>
                  <a:pt x="37" y="38"/>
                  <a:pt x="37" y="38"/>
                </a:cubicBezTo>
                <a:cubicBezTo>
                  <a:pt x="38" y="38"/>
                  <a:pt x="38" y="38"/>
                  <a:pt x="38" y="38"/>
                </a:cubicBezTo>
                <a:lnTo>
                  <a:pt x="37" y="36"/>
                </a:lnTo>
                <a:close/>
                <a:moveTo>
                  <a:pt x="48" y="60"/>
                </a:moveTo>
                <a:cubicBezTo>
                  <a:pt x="43" y="61"/>
                  <a:pt x="43" y="61"/>
                  <a:pt x="43" y="61"/>
                </a:cubicBezTo>
                <a:cubicBezTo>
                  <a:pt x="45" y="56"/>
                  <a:pt x="45" y="56"/>
                  <a:pt x="45" y="56"/>
                </a:cubicBezTo>
                <a:cubicBezTo>
                  <a:pt x="43" y="55"/>
                  <a:pt x="43" y="55"/>
                  <a:pt x="43" y="55"/>
                </a:cubicBezTo>
                <a:cubicBezTo>
                  <a:pt x="41" y="60"/>
                  <a:pt x="41" y="60"/>
                  <a:pt x="41" y="60"/>
                </a:cubicBezTo>
                <a:cubicBezTo>
                  <a:pt x="38" y="56"/>
                  <a:pt x="38" y="56"/>
                  <a:pt x="38" y="56"/>
                </a:cubicBezTo>
                <a:cubicBezTo>
                  <a:pt x="37" y="56"/>
                  <a:pt x="37" y="56"/>
                  <a:pt x="37" y="56"/>
                </a:cubicBezTo>
                <a:cubicBezTo>
                  <a:pt x="40" y="61"/>
                  <a:pt x="40" y="61"/>
                  <a:pt x="40" y="61"/>
                </a:cubicBezTo>
                <a:cubicBezTo>
                  <a:pt x="35" y="61"/>
                  <a:pt x="35" y="61"/>
                  <a:pt x="35" y="61"/>
                </a:cubicBezTo>
                <a:cubicBezTo>
                  <a:pt x="35" y="63"/>
                  <a:pt x="35" y="63"/>
                  <a:pt x="35" y="63"/>
                </a:cubicBezTo>
                <a:cubicBezTo>
                  <a:pt x="40" y="62"/>
                  <a:pt x="40" y="62"/>
                  <a:pt x="40" y="62"/>
                </a:cubicBezTo>
                <a:cubicBezTo>
                  <a:pt x="38" y="67"/>
                  <a:pt x="38" y="67"/>
                  <a:pt x="38" y="67"/>
                </a:cubicBezTo>
                <a:cubicBezTo>
                  <a:pt x="39" y="68"/>
                  <a:pt x="39" y="68"/>
                  <a:pt x="39" y="68"/>
                </a:cubicBezTo>
                <a:cubicBezTo>
                  <a:pt x="42" y="63"/>
                  <a:pt x="42" y="63"/>
                  <a:pt x="42" y="63"/>
                </a:cubicBezTo>
                <a:cubicBezTo>
                  <a:pt x="45" y="67"/>
                  <a:pt x="45" y="67"/>
                  <a:pt x="45" y="67"/>
                </a:cubicBezTo>
                <a:cubicBezTo>
                  <a:pt x="46" y="66"/>
                  <a:pt x="46" y="66"/>
                  <a:pt x="46" y="66"/>
                </a:cubicBezTo>
                <a:cubicBezTo>
                  <a:pt x="43" y="62"/>
                  <a:pt x="43" y="62"/>
                  <a:pt x="43" y="62"/>
                </a:cubicBezTo>
                <a:cubicBezTo>
                  <a:pt x="48" y="62"/>
                  <a:pt x="48" y="62"/>
                  <a:pt x="48" y="62"/>
                </a:cubicBezTo>
                <a:lnTo>
                  <a:pt x="48" y="60"/>
                </a:lnTo>
                <a:close/>
                <a:moveTo>
                  <a:pt x="57" y="57"/>
                </a:moveTo>
                <a:cubicBezTo>
                  <a:pt x="58" y="57"/>
                  <a:pt x="58" y="57"/>
                  <a:pt x="58" y="57"/>
                </a:cubicBezTo>
                <a:cubicBezTo>
                  <a:pt x="60" y="52"/>
                  <a:pt x="60" y="52"/>
                  <a:pt x="60" y="52"/>
                </a:cubicBezTo>
                <a:cubicBezTo>
                  <a:pt x="63" y="57"/>
                  <a:pt x="63" y="57"/>
                  <a:pt x="63" y="57"/>
                </a:cubicBezTo>
                <a:cubicBezTo>
                  <a:pt x="64" y="56"/>
                  <a:pt x="64" y="56"/>
                  <a:pt x="64" y="56"/>
                </a:cubicBezTo>
                <a:cubicBezTo>
                  <a:pt x="61" y="52"/>
                  <a:pt x="61" y="52"/>
                  <a:pt x="61" y="52"/>
                </a:cubicBezTo>
                <a:cubicBezTo>
                  <a:pt x="67" y="51"/>
                  <a:pt x="67" y="51"/>
                  <a:pt x="67" y="51"/>
                </a:cubicBezTo>
                <a:cubicBezTo>
                  <a:pt x="66" y="50"/>
                  <a:pt x="66" y="50"/>
                  <a:pt x="66" y="50"/>
                </a:cubicBezTo>
                <a:cubicBezTo>
                  <a:pt x="61" y="50"/>
                  <a:pt x="61" y="50"/>
                  <a:pt x="61" y="50"/>
                </a:cubicBezTo>
                <a:cubicBezTo>
                  <a:pt x="63" y="45"/>
                  <a:pt x="63" y="45"/>
                  <a:pt x="63" y="45"/>
                </a:cubicBezTo>
                <a:cubicBezTo>
                  <a:pt x="62" y="45"/>
                  <a:pt x="62" y="45"/>
                  <a:pt x="62" y="45"/>
                </a:cubicBezTo>
                <a:cubicBezTo>
                  <a:pt x="60" y="49"/>
                  <a:pt x="60" y="49"/>
                  <a:pt x="60" y="49"/>
                </a:cubicBezTo>
                <a:cubicBezTo>
                  <a:pt x="57" y="45"/>
                  <a:pt x="57" y="45"/>
                  <a:pt x="57" y="45"/>
                </a:cubicBezTo>
                <a:cubicBezTo>
                  <a:pt x="56" y="46"/>
                  <a:pt x="56" y="46"/>
                  <a:pt x="56" y="46"/>
                </a:cubicBezTo>
                <a:cubicBezTo>
                  <a:pt x="59" y="50"/>
                  <a:pt x="59" y="50"/>
                  <a:pt x="59" y="50"/>
                </a:cubicBezTo>
                <a:cubicBezTo>
                  <a:pt x="53" y="51"/>
                  <a:pt x="53" y="51"/>
                  <a:pt x="53" y="51"/>
                </a:cubicBezTo>
                <a:cubicBezTo>
                  <a:pt x="54" y="52"/>
                  <a:pt x="54" y="52"/>
                  <a:pt x="54" y="52"/>
                </a:cubicBezTo>
                <a:cubicBezTo>
                  <a:pt x="59" y="52"/>
                  <a:pt x="59" y="52"/>
                  <a:pt x="59" y="52"/>
                </a:cubicBezTo>
                <a:lnTo>
                  <a:pt x="57" y="57"/>
                </a:lnTo>
                <a:close/>
              </a:path>
            </a:pathLst>
          </a:custGeom>
          <a:solidFill>
            <a:schemeClr val="accent1"/>
          </a:solidFill>
          <a:ln>
            <a:noFill/>
          </a:ln>
        </p:spPr>
        <p:txBody>
          <a:bodyPr/>
          <a:lstStyle/>
          <a:p>
            <a:endParaRPr altLang="en-US" lang="zh-CN"/>
          </a:p>
        </p:txBody>
      </p:sp>
      <p:sp>
        <p:nvSpPr>
          <p:cNvPr id="44" name="Freeform 256"/>
          <p:cNvSpPr>
            <a:spLocks noEditPoints="1"/>
          </p:cNvSpPr>
          <p:nvPr/>
        </p:nvSpPr>
        <p:spPr bwMode="auto">
          <a:xfrm>
            <a:off x="6624638" y="4192361"/>
            <a:ext cx="573087" cy="569913"/>
          </a:xfrm>
          <a:custGeom>
            <a:gdLst>
              <a:gd fmla="*/ 2147483647 w 111" name="T0"/>
              <a:gd fmla="*/ 2147483647 h 111" name="T1"/>
              <a:gd fmla="*/ 2147483647 w 111" name="T2"/>
              <a:gd fmla="*/ 2147483647 h 111" name="T3"/>
              <a:gd fmla="*/ 2147483647 w 111" name="T4"/>
              <a:gd fmla="*/ 2147483647 h 111" name="T5"/>
              <a:gd fmla="*/ 2147483647 w 111" name="T6"/>
              <a:gd fmla="*/ 2147483647 h 111" name="T7"/>
              <a:gd fmla="*/ 2147483647 w 111" name="T8"/>
              <a:gd fmla="*/ 2147483647 h 111" name="T9"/>
              <a:gd fmla="*/ 2147483647 w 111" name="T10"/>
              <a:gd fmla="*/ 2147483647 h 111" name="T11"/>
              <a:gd fmla="*/ 2147483647 w 111" name="T12"/>
              <a:gd fmla="*/ 2147483647 h 111" name="T13"/>
              <a:gd fmla="*/ 2147483647 w 111" name="T14"/>
              <a:gd fmla="*/ 2147483647 h 111" name="T15"/>
              <a:gd fmla="*/ 2147483647 w 111" name="T16"/>
              <a:gd fmla="*/ 2147483647 h 111" name="T17"/>
              <a:gd fmla="*/ 2147483647 w 111" name="T18"/>
              <a:gd fmla="*/ 2147483647 h 111" name="T19"/>
              <a:gd fmla="*/ 2147483647 w 111" name="T20"/>
              <a:gd fmla="*/ 2147483647 h 111" name="T21"/>
              <a:gd fmla="*/ 2147483647 w 111" name="T22"/>
              <a:gd fmla="*/ 2147483647 h 111" name="T23"/>
              <a:gd fmla="*/ 2147483647 w 111" name="T24"/>
              <a:gd fmla="*/ 2147483647 h 111" name="T25"/>
              <a:gd fmla="*/ 2147483647 w 111" name="T26"/>
              <a:gd fmla="*/ 2147483647 h 111" name="T27"/>
              <a:gd fmla="*/ 2147483647 w 111" name="T28"/>
              <a:gd fmla="*/ 2147483647 h 111" name="T29"/>
              <a:gd fmla="*/ 2147483647 w 111" name="T30"/>
              <a:gd fmla="*/ 2147483647 h 111" name="T31"/>
              <a:gd fmla="*/ 2147483647 w 111" name="T32"/>
              <a:gd fmla="*/ 2147483647 h 111" name="T33"/>
              <a:gd fmla="*/ 2147483647 w 111" name="T34"/>
              <a:gd fmla="*/ 2147483647 h 111" name="T35"/>
              <a:gd fmla="*/ 2147483647 w 111" name="T36"/>
              <a:gd fmla="*/ 2147483647 h 111" name="T37"/>
              <a:gd fmla="*/ 2147483647 w 111" name="T38"/>
              <a:gd fmla="*/ 2147483647 h 111" name="T39"/>
              <a:gd fmla="*/ 2147483647 w 111" name="T40"/>
              <a:gd fmla="*/ 2147483647 h 111" name="T41"/>
              <a:gd fmla="*/ 2147483647 w 111" name="T42"/>
              <a:gd fmla="*/ 2147483647 h 111" name="T43"/>
              <a:gd fmla="*/ 2147483647 w 111" name="T44"/>
              <a:gd fmla="*/ 2147483647 h 111" name="T45"/>
              <a:gd fmla="*/ 2147483647 w 111" name="T46"/>
              <a:gd fmla="*/ 2147483647 h 111" name="T47"/>
              <a:gd fmla="*/ 2147483647 w 111" name="T48"/>
              <a:gd fmla="*/ 2147483647 h 111" name="T49"/>
              <a:gd fmla="*/ 2147483647 w 111" name="T50"/>
              <a:gd fmla="*/ 2147483647 h 111" name="T51"/>
              <a:gd fmla="*/ 2147483647 w 111" name="T52"/>
              <a:gd fmla="*/ 2147483647 h 111" name="T53"/>
              <a:gd fmla="*/ 2147483647 w 111" name="T54"/>
              <a:gd fmla="*/ 2147483647 h 111" name="T55"/>
              <a:gd fmla="*/ 2147483647 w 111" name="T56"/>
              <a:gd fmla="*/ 2147483647 h 111" name="T57"/>
              <a:gd fmla="*/ 2147483647 w 111" name="T58"/>
              <a:gd fmla="*/ 2147483647 h 111" name="T59"/>
              <a:gd fmla="*/ 2147483647 w 111" name="T60"/>
              <a:gd fmla="*/ 2147483647 h 111" name="T61"/>
              <a:gd fmla="*/ 2147483647 w 111" name="T62"/>
              <a:gd fmla="*/ 2147483647 h 111" name="T63"/>
              <a:gd fmla="*/ 2147483647 w 111" name="T64"/>
              <a:gd fmla="*/ 2147483647 h 111" name="T65"/>
              <a:gd fmla="*/ 2147483647 w 111" name="T66"/>
              <a:gd fmla="*/ 2147483647 h 111" name="T67"/>
              <a:gd fmla="*/ 2147483647 w 111" name="T68"/>
              <a:gd fmla="*/ 2147483647 h 111" name="T69"/>
              <a:gd fmla="*/ 2147483647 w 111" name="T70"/>
              <a:gd fmla="*/ 2147483647 h 111" name="T71"/>
              <a:gd fmla="*/ 2147483647 w 111" name="T72"/>
              <a:gd fmla="*/ 2147483647 h 111" name="T73"/>
              <a:gd fmla="*/ 2147483647 w 111" name="T74"/>
              <a:gd fmla="*/ 2147483647 h 111" name="T75"/>
              <a:gd fmla="*/ 2147483647 w 111" name="T76"/>
              <a:gd fmla="*/ 2147483647 h 111" name="T77"/>
              <a:gd fmla="*/ 2147483647 w 111" name="T78"/>
              <a:gd fmla="*/ 2147483647 h 111" name="T79"/>
              <a:gd fmla="*/ 2147483647 w 111" name="T80"/>
              <a:gd fmla="*/ 2147483647 h 111" name="T81"/>
              <a:gd fmla="*/ 2147483647 w 111" name="T82"/>
              <a:gd fmla="*/ 2147483647 h 111" name="T83"/>
              <a:gd fmla="*/ 2147483647 w 111" name="T84"/>
              <a:gd fmla="*/ 2147483647 h 111" name="T85"/>
              <a:gd fmla="*/ 2147483647 w 111" name="T86"/>
              <a:gd fmla="*/ 2147483647 h 111" name="T87"/>
              <a:gd fmla="*/ 2147483647 w 111" name="T88"/>
              <a:gd fmla="*/ 2147483647 h 111" name="T89"/>
              <a:gd fmla="*/ 2147483647 w 111" name="T90"/>
              <a:gd fmla="*/ 2147483647 h 111" name="T91"/>
              <a:gd fmla="*/ 2147483647 w 111" name="T92"/>
              <a:gd fmla="*/ 2147483647 h 111" name="T93"/>
              <a:gd fmla="*/ 2147483647 w 111" name="T94"/>
              <a:gd fmla="*/ 2147483647 h 111" name="T95"/>
              <a:gd fmla="*/ 2147483647 w 111" name="T96"/>
              <a:gd fmla="*/ 2147483647 h 111"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110" w="110">
                <a:moveTo>
                  <a:pt x="56" y="28"/>
                </a:moveTo>
                <a:cubicBezTo>
                  <a:pt x="40" y="28"/>
                  <a:pt x="28" y="40"/>
                  <a:pt x="28" y="56"/>
                </a:cubicBezTo>
                <a:cubicBezTo>
                  <a:pt x="28" y="71"/>
                  <a:pt x="40" y="84"/>
                  <a:pt x="56" y="84"/>
                </a:cubicBezTo>
                <a:cubicBezTo>
                  <a:pt x="71" y="84"/>
                  <a:pt x="84" y="71"/>
                  <a:pt x="84" y="56"/>
                </a:cubicBezTo>
                <a:cubicBezTo>
                  <a:pt x="84" y="40"/>
                  <a:pt x="71" y="28"/>
                  <a:pt x="56" y="28"/>
                </a:cubicBezTo>
                <a:close/>
                <a:moveTo>
                  <a:pt x="52" y="23"/>
                </a:moveTo>
                <a:cubicBezTo>
                  <a:pt x="60" y="23"/>
                  <a:pt x="60" y="23"/>
                  <a:pt x="60" y="23"/>
                </a:cubicBezTo>
                <a:cubicBezTo>
                  <a:pt x="60" y="23"/>
                  <a:pt x="61" y="22"/>
                  <a:pt x="61" y="21"/>
                </a:cubicBezTo>
                <a:cubicBezTo>
                  <a:pt x="61" y="2"/>
                  <a:pt x="61" y="2"/>
                  <a:pt x="61" y="2"/>
                </a:cubicBezTo>
                <a:cubicBezTo>
                  <a:pt x="61" y="1"/>
                  <a:pt x="60" y="0"/>
                  <a:pt x="60" y="0"/>
                </a:cubicBezTo>
                <a:cubicBezTo>
                  <a:pt x="52" y="0"/>
                  <a:pt x="52" y="0"/>
                  <a:pt x="52" y="0"/>
                </a:cubicBezTo>
                <a:cubicBezTo>
                  <a:pt x="51" y="0"/>
                  <a:pt x="50" y="1"/>
                  <a:pt x="50" y="2"/>
                </a:cubicBezTo>
                <a:cubicBezTo>
                  <a:pt x="50" y="21"/>
                  <a:pt x="50" y="21"/>
                  <a:pt x="50" y="21"/>
                </a:cubicBezTo>
                <a:cubicBezTo>
                  <a:pt x="50" y="22"/>
                  <a:pt x="51" y="23"/>
                  <a:pt x="52" y="23"/>
                </a:cubicBezTo>
                <a:close/>
                <a:moveTo>
                  <a:pt x="37" y="26"/>
                </a:moveTo>
                <a:cubicBezTo>
                  <a:pt x="38" y="27"/>
                  <a:pt x="39" y="27"/>
                  <a:pt x="39" y="27"/>
                </a:cubicBezTo>
                <a:cubicBezTo>
                  <a:pt x="47" y="24"/>
                  <a:pt x="47" y="24"/>
                  <a:pt x="47" y="24"/>
                </a:cubicBezTo>
                <a:cubicBezTo>
                  <a:pt x="48" y="24"/>
                  <a:pt x="48" y="23"/>
                  <a:pt x="48" y="22"/>
                </a:cubicBezTo>
                <a:cubicBezTo>
                  <a:pt x="40" y="3"/>
                  <a:pt x="40" y="3"/>
                  <a:pt x="40" y="3"/>
                </a:cubicBezTo>
                <a:cubicBezTo>
                  <a:pt x="40" y="3"/>
                  <a:pt x="39" y="2"/>
                  <a:pt x="38" y="3"/>
                </a:cubicBezTo>
                <a:cubicBezTo>
                  <a:pt x="31" y="6"/>
                  <a:pt x="31" y="6"/>
                  <a:pt x="31" y="6"/>
                </a:cubicBezTo>
                <a:cubicBezTo>
                  <a:pt x="30" y="6"/>
                  <a:pt x="29" y="7"/>
                  <a:pt x="30" y="8"/>
                </a:cubicBezTo>
                <a:lnTo>
                  <a:pt x="37" y="26"/>
                </a:lnTo>
                <a:close/>
                <a:moveTo>
                  <a:pt x="27" y="35"/>
                </a:moveTo>
                <a:cubicBezTo>
                  <a:pt x="28" y="36"/>
                  <a:pt x="29" y="36"/>
                  <a:pt x="30" y="35"/>
                </a:cubicBezTo>
                <a:cubicBezTo>
                  <a:pt x="35" y="30"/>
                  <a:pt x="35" y="30"/>
                  <a:pt x="35" y="30"/>
                </a:cubicBezTo>
                <a:cubicBezTo>
                  <a:pt x="36" y="29"/>
                  <a:pt x="36" y="28"/>
                  <a:pt x="35" y="27"/>
                </a:cubicBezTo>
                <a:cubicBezTo>
                  <a:pt x="21" y="13"/>
                  <a:pt x="21" y="13"/>
                  <a:pt x="21" y="13"/>
                </a:cubicBezTo>
                <a:cubicBezTo>
                  <a:pt x="21" y="13"/>
                  <a:pt x="20" y="13"/>
                  <a:pt x="19" y="13"/>
                </a:cubicBezTo>
                <a:cubicBezTo>
                  <a:pt x="13" y="19"/>
                  <a:pt x="13" y="19"/>
                  <a:pt x="13" y="19"/>
                </a:cubicBezTo>
                <a:cubicBezTo>
                  <a:pt x="13" y="20"/>
                  <a:pt x="13" y="21"/>
                  <a:pt x="13" y="21"/>
                </a:cubicBezTo>
                <a:lnTo>
                  <a:pt x="27" y="35"/>
                </a:lnTo>
                <a:close/>
                <a:moveTo>
                  <a:pt x="4" y="40"/>
                </a:moveTo>
                <a:cubicBezTo>
                  <a:pt x="22" y="48"/>
                  <a:pt x="22" y="48"/>
                  <a:pt x="22" y="48"/>
                </a:cubicBezTo>
                <a:cubicBezTo>
                  <a:pt x="23" y="48"/>
                  <a:pt x="24" y="48"/>
                  <a:pt x="24" y="47"/>
                </a:cubicBezTo>
                <a:cubicBezTo>
                  <a:pt x="27" y="39"/>
                  <a:pt x="27" y="39"/>
                  <a:pt x="27" y="39"/>
                </a:cubicBezTo>
                <a:cubicBezTo>
                  <a:pt x="27" y="39"/>
                  <a:pt x="27" y="38"/>
                  <a:pt x="26" y="37"/>
                </a:cubicBezTo>
                <a:cubicBezTo>
                  <a:pt x="8" y="30"/>
                  <a:pt x="8" y="30"/>
                  <a:pt x="8" y="30"/>
                </a:cubicBezTo>
                <a:cubicBezTo>
                  <a:pt x="7" y="29"/>
                  <a:pt x="6" y="30"/>
                  <a:pt x="6" y="31"/>
                </a:cubicBezTo>
                <a:cubicBezTo>
                  <a:pt x="3" y="38"/>
                  <a:pt x="3" y="38"/>
                  <a:pt x="3" y="38"/>
                </a:cubicBezTo>
                <a:cubicBezTo>
                  <a:pt x="2" y="39"/>
                  <a:pt x="3" y="40"/>
                  <a:pt x="4" y="40"/>
                </a:cubicBezTo>
                <a:close/>
                <a:moveTo>
                  <a:pt x="23" y="60"/>
                </a:moveTo>
                <a:cubicBezTo>
                  <a:pt x="23" y="52"/>
                  <a:pt x="23" y="52"/>
                  <a:pt x="23" y="52"/>
                </a:cubicBezTo>
                <a:cubicBezTo>
                  <a:pt x="23" y="51"/>
                  <a:pt x="22" y="50"/>
                  <a:pt x="21" y="50"/>
                </a:cubicBezTo>
                <a:cubicBezTo>
                  <a:pt x="2" y="50"/>
                  <a:pt x="2" y="50"/>
                  <a:pt x="2" y="50"/>
                </a:cubicBezTo>
                <a:cubicBezTo>
                  <a:pt x="1" y="50"/>
                  <a:pt x="0" y="51"/>
                  <a:pt x="0" y="52"/>
                </a:cubicBezTo>
                <a:cubicBezTo>
                  <a:pt x="0" y="60"/>
                  <a:pt x="0" y="60"/>
                  <a:pt x="0" y="60"/>
                </a:cubicBezTo>
                <a:cubicBezTo>
                  <a:pt x="0" y="60"/>
                  <a:pt x="1" y="61"/>
                  <a:pt x="2" y="61"/>
                </a:cubicBezTo>
                <a:cubicBezTo>
                  <a:pt x="21" y="61"/>
                  <a:pt x="21" y="61"/>
                  <a:pt x="21" y="61"/>
                </a:cubicBezTo>
                <a:cubicBezTo>
                  <a:pt x="22" y="61"/>
                  <a:pt x="23" y="60"/>
                  <a:pt x="23" y="60"/>
                </a:cubicBezTo>
                <a:close/>
                <a:moveTo>
                  <a:pt x="27" y="72"/>
                </a:moveTo>
                <a:cubicBezTo>
                  <a:pt x="24" y="64"/>
                  <a:pt x="24" y="64"/>
                  <a:pt x="24" y="64"/>
                </a:cubicBezTo>
                <a:cubicBezTo>
                  <a:pt x="24" y="64"/>
                  <a:pt x="23" y="63"/>
                  <a:pt x="22" y="63"/>
                </a:cubicBezTo>
                <a:cubicBezTo>
                  <a:pt x="4" y="71"/>
                  <a:pt x="4" y="71"/>
                  <a:pt x="4" y="71"/>
                </a:cubicBezTo>
                <a:cubicBezTo>
                  <a:pt x="3" y="71"/>
                  <a:pt x="2" y="72"/>
                  <a:pt x="3" y="73"/>
                </a:cubicBezTo>
                <a:cubicBezTo>
                  <a:pt x="6" y="81"/>
                  <a:pt x="6" y="81"/>
                  <a:pt x="6" y="81"/>
                </a:cubicBezTo>
                <a:cubicBezTo>
                  <a:pt x="6" y="81"/>
                  <a:pt x="7" y="82"/>
                  <a:pt x="8" y="81"/>
                </a:cubicBezTo>
                <a:cubicBezTo>
                  <a:pt x="26" y="74"/>
                  <a:pt x="26" y="74"/>
                  <a:pt x="26" y="74"/>
                </a:cubicBezTo>
                <a:cubicBezTo>
                  <a:pt x="27" y="73"/>
                  <a:pt x="27" y="73"/>
                  <a:pt x="27" y="72"/>
                </a:cubicBezTo>
                <a:close/>
                <a:moveTo>
                  <a:pt x="35" y="81"/>
                </a:moveTo>
                <a:cubicBezTo>
                  <a:pt x="30" y="76"/>
                  <a:pt x="30" y="76"/>
                  <a:pt x="30" y="76"/>
                </a:cubicBezTo>
                <a:cubicBezTo>
                  <a:pt x="29" y="75"/>
                  <a:pt x="28" y="75"/>
                  <a:pt x="27" y="76"/>
                </a:cubicBezTo>
                <a:cubicBezTo>
                  <a:pt x="13" y="90"/>
                  <a:pt x="13" y="90"/>
                  <a:pt x="13" y="90"/>
                </a:cubicBezTo>
                <a:cubicBezTo>
                  <a:pt x="13" y="90"/>
                  <a:pt x="13" y="91"/>
                  <a:pt x="13" y="92"/>
                </a:cubicBezTo>
                <a:cubicBezTo>
                  <a:pt x="19" y="98"/>
                  <a:pt x="19" y="98"/>
                  <a:pt x="19" y="98"/>
                </a:cubicBezTo>
                <a:cubicBezTo>
                  <a:pt x="20" y="98"/>
                  <a:pt x="21" y="98"/>
                  <a:pt x="21" y="98"/>
                </a:cubicBezTo>
                <a:cubicBezTo>
                  <a:pt x="35" y="84"/>
                  <a:pt x="35" y="84"/>
                  <a:pt x="35" y="84"/>
                </a:cubicBezTo>
                <a:cubicBezTo>
                  <a:pt x="36" y="83"/>
                  <a:pt x="36" y="82"/>
                  <a:pt x="35" y="81"/>
                </a:cubicBezTo>
                <a:close/>
                <a:moveTo>
                  <a:pt x="47" y="87"/>
                </a:moveTo>
                <a:cubicBezTo>
                  <a:pt x="39" y="84"/>
                  <a:pt x="39" y="84"/>
                  <a:pt x="39" y="84"/>
                </a:cubicBezTo>
                <a:cubicBezTo>
                  <a:pt x="39" y="84"/>
                  <a:pt x="38" y="84"/>
                  <a:pt x="37" y="85"/>
                </a:cubicBezTo>
                <a:cubicBezTo>
                  <a:pt x="30" y="103"/>
                  <a:pt x="30" y="103"/>
                  <a:pt x="30" y="103"/>
                </a:cubicBezTo>
                <a:cubicBezTo>
                  <a:pt x="29" y="104"/>
                  <a:pt x="30" y="105"/>
                  <a:pt x="31" y="105"/>
                </a:cubicBezTo>
                <a:cubicBezTo>
                  <a:pt x="38" y="109"/>
                  <a:pt x="38" y="109"/>
                  <a:pt x="38" y="109"/>
                </a:cubicBezTo>
                <a:cubicBezTo>
                  <a:pt x="39" y="109"/>
                  <a:pt x="40" y="108"/>
                  <a:pt x="40" y="108"/>
                </a:cubicBezTo>
                <a:cubicBezTo>
                  <a:pt x="48" y="89"/>
                  <a:pt x="48" y="89"/>
                  <a:pt x="48" y="89"/>
                </a:cubicBezTo>
                <a:cubicBezTo>
                  <a:pt x="48" y="89"/>
                  <a:pt x="48" y="88"/>
                  <a:pt x="47" y="87"/>
                </a:cubicBezTo>
                <a:close/>
                <a:moveTo>
                  <a:pt x="60" y="88"/>
                </a:moveTo>
                <a:cubicBezTo>
                  <a:pt x="52" y="88"/>
                  <a:pt x="52" y="88"/>
                  <a:pt x="52" y="88"/>
                </a:cubicBezTo>
                <a:cubicBezTo>
                  <a:pt x="51" y="88"/>
                  <a:pt x="50" y="89"/>
                  <a:pt x="50" y="90"/>
                </a:cubicBezTo>
                <a:cubicBezTo>
                  <a:pt x="50" y="110"/>
                  <a:pt x="50" y="110"/>
                  <a:pt x="50" y="110"/>
                </a:cubicBezTo>
                <a:cubicBezTo>
                  <a:pt x="50" y="110"/>
                  <a:pt x="51" y="111"/>
                  <a:pt x="52" y="111"/>
                </a:cubicBezTo>
                <a:cubicBezTo>
                  <a:pt x="60" y="111"/>
                  <a:pt x="60" y="111"/>
                  <a:pt x="60" y="111"/>
                </a:cubicBezTo>
                <a:cubicBezTo>
                  <a:pt x="60" y="111"/>
                  <a:pt x="61" y="110"/>
                  <a:pt x="61" y="110"/>
                </a:cubicBezTo>
                <a:cubicBezTo>
                  <a:pt x="61" y="90"/>
                  <a:pt x="61" y="90"/>
                  <a:pt x="61" y="90"/>
                </a:cubicBezTo>
                <a:cubicBezTo>
                  <a:pt x="61" y="89"/>
                  <a:pt x="60" y="88"/>
                  <a:pt x="60" y="88"/>
                </a:cubicBezTo>
                <a:close/>
                <a:moveTo>
                  <a:pt x="74" y="85"/>
                </a:moveTo>
                <a:cubicBezTo>
                  <a:pt x="74" y="84"/>
                  <a:pt x="73" y="84"/>
                  <a:pt x="72" y="84"/>
                </a:cubicBezTo>
                <a:cubicBezTo>
                  <a:pt x="64" y="87"/>
                  <a:pt x="64" y="87"/>
                  <a:pt x="64" y="87"/>
                </a:cubicBezTo>
                <a:cubicBezTo>
                  <a:pt x="64" y="88"/>
                  <a:pt x="63" y="89"/>
                  <a:pt x="64" y="89"/>
                </a:cubicBezTo>
                <a:cubicBezTo>
                  <a:pt x="71" y="108"/>
                  <a:pt x="71" y="108"/>
                  <a:pt x="71" y="108"/>
                </a:cubicBezTo>
                <a:cubicBezTo>
                  <a:pt x="71" y="108"/>
                  <a:pt x="72" y="109"/>
                  <a:pt x="73" y="109"/>
                </a:cubicBezTo>
                <a:cubicBezTo>
                  <a:pt x="81" y="105"/>
                  <a:pt x="81" y="105"/>
                  <a:pt x="81" y="105"/>
                </a:cubicBezTo>
                <a:cubicBezTo>
                  <a:pt x="81" y="105"/>
                  <a:pt x="82" y="104"/>
                  <a:pt x="81" y="103"/>
                </a:cubicBezTo>
                <a:lnTo>
                  <a:pt x="74" y="85"/>
                </a:lnTo>
                <a:close/>
                <a:moveTo>
                  <a:pt x="84" y="76"/>
                </a:moveTo>
                <a:cubicBezTo>
                  <a:pt x="83" y="75"/>
                  <a:pt x="82" y="75"/>
                  <a:pt x="81" y="76"/>
                </a:cubicBezTo>
                <a:cubicBezTo>
                  <a:pt x="76" y="81"/>
                  <a:pt x="76" y="81"/>
                  <a:pt x="76" y="81"/>
                </a:cubicBezTo>
                <a:cubicBezTo>
                  <a:pt x="75" y="82"/>
                  <a:pt x="75" y="83"/>
                  <a:pt x="76" y="84"/>
                </a:cubicBezTo>
                <a:cubicBezTo>
                  <a:pt x="90" y="98"/>
                  <a:pt x="90" y="98"/>
                  <a:pt x="90" y="98"/>
                </a:cubicBezTo>
                <a:cubicBezTo>
                  <a:pt x="91" y="98"/>
                  <a:pt x="92" y="98"/>
                  <a:pt x="92" y="98"/>
                </a:cubicBezTo>
                <a:cubicBezTo>
                  <a:pt x="98" y="92"/>
                  <a:pt x="98" y="92"/>
                  <a:pt x="98" y="92"/>
                </a:cubicBezTo>
                <a:cubicBezTo>
                  <a:pt x="98" y="91"/>
                  <a:pt x="98" y="90"/>
                  <a:pt x="98" y="90"/>
                </a:cubicBezTo>
                <a:lnTo>
                  <a:pt x="84" y="76"/>
                </a:lnTo>
                <a:close/>
                <a:moveTo>
                  <a:pt x="108" y="71"/>
                </a:moveTo>
                <a:cubicBezTo>
                  <a:pt x="89" y="63"/>
                  <a:pt x="89" y="63"/>
                  <a:pt x="89" y="63"/>
                </a:cubicBezTo>
                <a:cubicBezTo>
                  <a:pt x="89" y="63"/>
                  <a:pt x="88" y="64"/>
                  <a:pt x="87" y="64"/>
                </a:cubicBezTo>
                <a:cubicBezTo>
                  <a:pt x="84" y="72"/>
                  <a:pt x="84" y="72"/>
                  <a:pt x="84" y="72"/>
                </a:cubicBezTo>
                <a:cubicBezTo>
                  <a:pt x="84" y="73"/>
                  <a:pt x="84" y="73"/>
                  <a:pt x="85" y="74"/>
                </a:cubicBezTo>
                <a:cubicBezTo>
                  <a:pt x="103" y="81"/>
                  <a:pt x="103" y="81"/>
                  <a:pt x="103" y="81"/>
                </a:cubicBezTo>
                <a:cubicBezTo>
                  <a:pt x="104" y="82"/>
                  <a:pt x="105" y="81"/>
                  <a:pt x="106" y="81"/>
                </a:cubicBezTo>
                <a:cubicBezTo>
                  <a:pt x="109" y="73"/>
                  <a:pt x="109" y="73"/>
                  <a:pt x="109" y="73"/>
                </a:cubicBezTo>
                <a:cubicBezTo>
                  <a:pt x="109" y="72"/>
                  <a:pt x="109" y="71"/>
                  <a:pt x="108" y="71"/>
                </a:cubicBezTo>
                <a:close/>
                <a:moveTo>
                  <a:pt x="110" y="50"/>
                </a:moveTo>
                <a:cubicBezTo>
                  <a:pt x="90" y="50"/>
                  <a:pt x="90" y="50"/>
                  <a:pt x="90" y="50"/>
                </a:cubicBezTo>
                <a:cubicBezTo>
                  <a:pt x="89" y="50"/>
                  <a:pt x="88" y="51"/>
                  <a:pt x="88" y="52"/>
                </a:cubicBezTo>
                <a:cubicBezTo>
                  <a:pt x="88" y="60"/>
                  <a:pt x="88" y="60"/>
                  <a:pt x="88" y="60"/>
                </a:cubicBezTo>
                <a:cubicBezTo>
                  <a:pt x="88" y="60"/>
                  <a:pt x="89" y="61"/>
                  <a:pt x="90" y="61"/>
                </a:cubicBezTo>
                <a:cubicBezTo>
                  <a:pt x="110" y="61"/>
                  <a:pt x="110" y="61"/>
                  <a:pt x="110" y="61"/>
                </a:cubicBezTo>
                <a:cubicBezTo>
                  <a:pt x="111" y="61"/>
                  <a:pt x="111" y="60"/>
                  <a:pt x="111" y="60"/>
                </a:cubicBezTo>
                <a:cubicBezTo>
                  <a:pt x="111" y="52"/>
                  <a:pt x="111" y="52"/>
                  <a:pt x="111" y="52"/>
                </a:cubicBezTo>
                <a:cubicBezTo>
                  <a:pt x="111" y="51"/>
                  <a:pt x="111" y="50"/>
                  <a:pt x="110" y="50"/>
                </a:cubicBezTo>
                <a:close/>
                <a:moveTo>
                  <a:pt x="84" y="39"/>
                </a:moveTo>
                <a:cubicBezTo>
                  <a:pt x="87" y="47"/>
                  <a:pt x="87" y="47"/>
                  <a:pt x="87" y="47"/>
                </a:cubicBezTo>
                <a:cubicBezTo>
                  <a:pt x="88" y="48"/>
                  <a:pt x="89" y="48"/>
                  <a:pt x="89" y="48"/>
                </a:cubicBezTo>
                <a:cubicBezTo>
                  <a:pt x="108" y="40"/>
                  <a:pt x="108" y="40"/>
                  <a:pt x="108" y="40"/>
                </a:cubicBezTo>
                <a:cubicBezTo>
                  <a:pt x="109" y="40"/>
                  <a:pt x="109" y="39"/>
                  <a:pt x="109" y="38"/>
                </a:cubicBezTo>
                <a:cubicBezTo>
                  <a:pt x="106" y="31"/>
                  <a:pt x="106" y="31"/>
                  <a:pt x="106" y="31"/>
                </a:cubicBezTo>
                <a:cubicBezTo>
                  <a:pt x="105" y="30"/>
                  <a:pt x="104" y="29"/>
                  <a:pt x="103" y="30"/>
                </a:cubicBezTo>
                <a:cubicBezTo>
                  <a:pt x="85" y="37"/>
                  <a:pt x="85" y="37"/>
                  <a:pt x="85" y="37"/>
                </a:cubicBezTo>
                <a:cubicBezTo>
                  <a:pt x="84" y="38"/>
                  <a:pt x="84" y="39"/>
                  <a:pt x="84" y="39"/>
                </a:cubicBezTo>
                <a:close/>
                <a:moveTo>
                  <a:pt x="76" y="30"/>
                </a:moveTo>
                <a:cubicBezTo>
                  <a:pt x="81" y="35"/>
                  <a:pt x="81" y="35"/>
                  <a:pt x="81" y="35"/>
                </a:cubicBezTo>
                <a:cubicBezTo>
                  <a:pt x="82" y="36"/>
                  <a:pt x="83" y="36"/>
                  <a:pt x="84" y="35"/>
                </a:cubicBezTo>
                <a:cubicBezTo>
                  <a:pt x="98" y="21"/>
                  <a:pt x="98" y="21"/>
                  <a:pt x="98" y="21"/>
                </a:cubicBezTo>
                <a:cubicBezTo>
                  <a:pt x="98" y="21"/>
                  <a:pt x="98" y="20"/>
                  <a:pt x="98" y="19"/>
                </a:cubicBezTo>
                <a:cubicBezTo>
                  <a:pt x="92" y="13"/>
                  <a:pt x="92" y="13"/>
                  <a:pt x="92" y="13"/>
                </a:cubicBezTo>
                <a:cubicBezTo>
                  <a:pt x="92" y="13"/>
                  <a:pt x="91" y="13"/>
                  <a:pt x="90" y="13"/>
                </a:cubicBezTo>
                <a:cubicBezTo>
                  <a:pt x="76" y="27"/>
                  <a:pt x="76" y="27"/>
                  <a:pt x="76" y="27"/>
                </a:cubicBezTo>
                <a:cubicBezTo>
                  <a:pt x="75" y="28"/>
                  <a:pt x="75" y="29"/>
                  <a:pt x="76" y="30"/>
                </a:cubicBezTo>
                <a:close/>
                <a:moveTo>
                  <a:pt x="64" y="24"/>
                </a:moveTo>
                <a:cubicBezTo>
                  <a:pt x="72" y="27"/>
                  <a:pt x="72" y="27"/>
                  <a:pt x="72" y="27"/>
                </a:cubicBezTo>
                <a:cubicBezTo>
                  <a:pt x="73" y="27"/>
                  <a:pt x="74" y="27"/>
                  <a:pt x="74" y="26"/>
                </a:cubicBezTo>
                <a:cubicBezTo>
                  <a:pt x="81" y="8"/>
                  <a:pt x="81" y="8"/>
                  <a:pt x="81" y="8"/>
                </a:cubicBezTo>
                <a:cubicBezTo>
                  <a:pt x="82" y="7"/>
                  <a:pt x="81" y="6"/>
                  <a:pt x="81" y="6"/>
                </a:cubicBezTo>
                <a:cubicBezTo>
                  <a:pt x="73" y="3"/>
                  <a:pt x="73" y="3"/>
                  <a:pt x="73" y="3"/>
                </a:cubicBezTo>
                <a:cubicBezTo>
                  <a:pt x="72" y="2"/>
                  <a:pt x="71" y="3"/>
                  <a:pt x="71" y="3"/>
                </a:cubicBezTo>
                <a:cubicBezTo>
                  <a:pt x="64" y="22"/>
                  <a:pt x="64" y="22"/>
                  <a:pt x="64" y="22"/>
                </a:cubicBezTo>
                <a:cubicBezTo>
                  <a:pt x="63" y="23"/>
                  <a:pt x="64" y="24"/>
                  <a:pt x="64" y="24"/>
                </a:cubicBezTo>
                <a:close/>
              </a:path>
            </a:pathLst>
          </a:custGeom>
          <a:solidFill>
            <a:schemeClr val="accent1"/>
          </a:solidFill>
          <a:ln>
            <a:noFill/>
          </a:ln>
        </p:spPr>
        <p:txBody>
          <a:bodyPr/>
          <a:lstStyle/>
          <a:p>
            <a:endParaRPr altLang="en-US" lang="zh-CN"/>
          </a:p>
        </p:txBody>
      </p:sp>
      <p:sp>
        <p:nvSpPr>
          <p:cNvPr id="45" name="Freeform 343"/>
          <p:cNvSpPr>
            <a:spLocks noEditPoints="1"/>
          </p:cNvSpPr>
          <p:nvPr/>
        </p:nvSpPr>
        <p:spPr bwMode="auto">
          <a:xfrm>
            <a:off x="5456238" y="4263799"/>
            <a:ext cx="800100" cy="427037"/>
          </a:xfrm>
          <a:custGeom>
            <a:gdLst>
              <a:gd fmla="*/ 2147483647 w 123" name="T0"/>
              <a:gd fmla="*/ 2147483647 h 66" name="T1"/>
              <a:gd fmla="*/ 2147483647 w 123" name="T2"/>
              <a:gd fmla="*/ 2147483647 h 66" name="T3"/>
              <a:gd fmla="*/ 2147483647 w 123" name="T4"/>
              <a:gd fmla="*/ 2147483647 h 66" name="T5"/>
              <a:gd fmla="*/ 2147483647 w 123" name="T6"/>
              <a:gd fmla="*/ 2147483647 h 66" name="T7"/>
              <a:gd fmla="*/ 2147483647 w 123" name="T8"/>
              <a:gd fmla="*/ 2147483647 h 66" name="T9"/>
              <a:gd fmla="*/ 2147483647 w 123" name="T10"/>
              <a:gd fmla="*/ 2147483647 h 66" name="T11"/>
              <a:gd fmla="*/ 2147483647 w 123" name="T12"/>
              <a:gd fmla="*/ 2147483647 h 66" name="T13"/>
              <a:gd fmla="*/ 2147483647 w 123" name="T14"/>
              <a:gd fmla="*/ 2147483647 h 66" name="T15"/>
              <a:gd fmla="*/ 2147483647 w 123" name="T16"/>
              <a:gd fmla="*/ 2147483647 h 66" name="T17"/>
              <a:gd fmla="*/ 2147483647 w 123" name="T18"/>
              <a:gd fmla="*/ 2147483647 h 66" name="T19"/>
              <a:gd fmla="*/ 2147483647 w 123" name="T20"/>
              <a:gd fmla="*/ 2147483647 h 66" name="T21"/>
              <a:gd fmla="*/ 2147483647 w 123" name="T22"/>
              <a:gd fmla="*/ 2147483647 h 66" name="T23"/>
              <a:gd fmla="*/ 2147483647 w 123" name="T24"/>
              <a:gd fmla="*/ 2147483647 h 66" name="T25"/>
              <a:gd fmla="*/ 2147483647 w 123" name="T26"/>
              <a:gd fmla="*/ 2147483647 h 66" name="T27"/>
              <a:gd fmla="*/ 2147483647 w 123" name="T28"/>
              <a:gd fmla="*/ 2147483647 h 66" name="T29"/>
              <a:gd fmla="*/ 2147483647 w 123" name="T30"/>
              <a:gd fmla="*/ 2147483647 h 66" name="T31"/>
              <a:gd fmla="*/ 2147483647 w 123" name="T32"/>
              <a:gd fmla="*/ 2147483647 h 66" name="T33"/>
              <a:gd fmla="*/ 2147483647 w 123" name="T34"/>
              <a:gd fmla="*/ 2147483647 h 66" name="T35"/>
              <a:gd fmla="*/ 2147483647 w 123" name="T36"/>
              <a:gd fmla="*/ 2147483647 h 66" name="T37"/>
              <a:gd fmla="*/ 2147483647 w 123" name="T38"/>
              <a:gd fmla="*/ 2147483647 h 66" name="T39"/>
              <a:gd fmla="*/ 2147483647 w 123" name="T40"/>
              <a:gd fmla="*/ 2147483647 h 66" name="T41"/>
              <a:gd fmla="*/ 2147483647 w 123" name="T42"/>
              <a:gd fmla="*/ 2147483647 h 66" name="T43"/>
              <a:gd fmla="*/ 2147483647 w 123" name="T44"/>
              <a:gd fmla="*/ 2147483647 h 66" name="T45"/>
              <a:gd fmla="*/ 2147483647 w 123" name="T46"/>
              <a:gd fmla="*/ 2147483647 h 66" name="T47"/>
              <a:gd fmla="*/ 2147483647 w 123" name="T48"/>
              <a:gd fmla="*/ 2147483647 h 66" name="T49"/>
              <a:gd fmla="*/ 2147483647 w 123" name="T50"/>
              <a:gd fmla="*/ 2147483647 h 66" name="T51"/>
              <a:gd fmla="*/ 2147483647 w 123" name="T52"/>
              <a:gd fmla="*/ 2147483647 h 66" name="T53"/>
              <a:gd fmla="*/ 2147483647 w 123" name="T54"/>
              <a:gd fmla="*/ 2147483647 h 66" name="T55"/>
              <a:gd fmla="*/ 2147483647 w 123" name="T56"/>
              <a:gd fmla="*/ 2147483647 h 66" name="T57"/>
              <a:gd fmla="*/ 2147483647 w 123" name="T58"/>
              <a:gd fmla="*/ 2147483647 h 66" name="T59"/>
              <a:gd fmla="*/ 2147483647 w 123" name="T60"/>
              <a:gd fmla="*/ 2147483647 h 66" name="T61"/>
              <a:gd fmla="*/ 2147483647 w 123" name="T62"/>
              <a:gd fmla="*/ 2147483647 h 66" name="T63"/>
              <a:gd fmla="*/ 2147483647 w 123" name="T64"/>
              <a:gd fmla="*/ 2147483647 h 66" name="T65"/>
              <a:gd fmla="*/ 2147483647 w 123" name="T66"/>
              <a:gd fmla="*/ 2147483647 h 66" name="T67"/>
              <a:gd fmla="*/ 2147483647 w 123" name="T68"/>
              <a:gd fmla="*/ 2147483647 h 66" name="T69"/>
              <a:gd fmla="*/ 2147483647 w 123" name="T70"/>
              <a:gd fmla="*/ 2147483647 h 66" name="T71"/>
              <a:gd fmla="*/ 2147483647 w 123" name="T72"/>
              <a:gd fmla="*/ 2147483647 h 66" name="T73"/>
              <a:gd fmla="*/ 2147483647 w 123" name="T74"/>
              <a:gd fmla="*/ 2147483647 h 66" name="T75"/>
              <a:gd fmla="*/ 2147483647 w 123" name="T76"/>
              <a:gd fmla="*/ 2147483647 h 66" name="T77"/>
              <a:gd fmla="*/ 2147483647 w 123" name="T78"/>
              <a:gd fmla="*/ 2147483647 h 66" name="T79"/>
              <a:gd fmla="*/ 2147483647 w 123" name="T80"/>
              <a:gd fmla="*/ 2147483647 h 66" name="T81"/>
              <a:gd fmla="*/ 2147483647 w 123" name="T82"/>
              <a:gd fmla="*/ 2147483647 h 66" name="T83"/>
              <a:gd fmla="*/ 2147483647 w 123" name="T84"/>
              <a:gd fmla="*/ 2147483647 h 66" name="T85"/>
              <a:gd fmla="*/ 2147483647 w 123" name="T86"/>
              <a:gd fmla="*/ 2147483647 h 66" name="T87"/>
              <a:gd fmla="*/ 2147483647 w 123" name="T88"/>
              <a:gd fmla="*/ 2147483647 h 66" name="T89"/>
              <a:gd fmla="*/ 2147483647 w 123" name="T90"/>
              <a:gd fmla="*/ 2147483647 h 66" name="T91"/>
              <a:gd fmla="*/ 2147483647 w 123" name="T92"/>
              <a:gd fmla="*/ 2147483647 h 66" name="T93"/>
              <a:gd fmla="*/ 2147483647 w 123" name="T94"/>
              <a:gd fmla="*/ 2147483647 h 66" name="T95"/>
              <a:gd fmla="*/ 2147483647 w 123" name="T96"/>
              <a:gd fmla="*/ 2147483647 h 66" name="T97"/>
              <a:gd fmla="*/ 2147483647 w 123" name="T98"/>
              <a:gd fmla="*/ 2147483647 h 66" name="T99"/>
              <a:gd fmla="*/ 2147483647 w 123" name="T100"/>
              <a:gd fmla="*/ 2147483647 h 66" name="T101"/>
              <a:gd fmla="*/ 2147483647 w 123" name="T102"/>
              <a:gd fmla="*/ 2147483647 h 66" name="T103"/>
              <a:gd fmla="*/ 2147483647 w 123" name="T104"/>
              <a:gd fmla="*/ 2147483647 h 66" name="T105"/>
              <a:gd fmla="*/ 2147483647 w 123" name="T106"/>
              <a:gd fmla="*/ 2147483647 h 66" name="T107"/>
              <a:gd fmla="*/ 2147483647 w 123" name="T108"/>
              <a:gd fmla="*/ 2147483647 h 66" name="T109"/>
              <a:gd fmla="*/ 2147483647 w 123" name="T110"/>
              <a:gd fmla="*/ 2147483647 h 66" name="T111"/>
              <a:gd fmla="*/ 2147483647 w 123" name="T112"/>
              <a:gd fmla="*/ 2147483647 h 66" name="T113"/>
              <a:gd fmla="*/ 2147483647 w 123" name="T114"/>
              <a:gd fmla="*/ 2147483647 h 66" name="T115"/>
              <a:gd fmla="*/ 2147483647 w 123" name="T116"/>
              <a:gd fmla="*/ 2147483647 h 66" name="T117"/>
              <a:gd fmla="*/ 2147483647 w 123" name="T118"/>
              <a:gd fmla="*/ 2147483647 h 66" name="T119"/>
              <a:gd fmla="*/ 2147483647 w 123" name="T120"/>
              <a:gd fmla="*/ 2147483647 h 6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66" w="123">
                <a:moveTo>
                  <a:pt x="39" y="31"/>
                </a:moveTo>
                <a:cubicBezTo>
                  <a:pt x="39" y="31"/>
                  <a:pt x="39" y="27"/>
                  <a:pt x="21" y="42"/>
                </a:cubicBezTo>
                <a:cubicBezTo>
                  <a:pt x="21" y="42"/>
                  <a:pt x="21" y="42"/>
                  <a:pt x="21" y="42"/>
                </a:cubicBezTo>
                <a:cubicBezTo>
                  <a:pt x="21" y="42"/>
                  <a:pt x="21" y="42"/>
                  <a:pt x="21" y="42"/>
                </a:cubicBezTo>
                <a:cubicBezTo>
                  <a:pt x="21" y="42"/>
                  <a:pt x="21" y="42"/>
                  <a:pt x="21" y="42"/>
                </a:cubicBezTo>
                <a:cubicBezTo>
                  <a:pt x="22" y="41"/>
                  <a:pt x="23" y="41"/>
                  <a:pt x="24" y="40"/>
                </a:cubicBezTo>
                <a:cubicBezTo>
                  <a:pt x="24" y="40"/>
                  <a:pt x="25" y="40"/>
                  <a:pt x="26" y="40"/>
                </a:cubicBezTo>
                <a:cubicBezTo>
                  <a:pt x="43" y="33"/>
                  <a:pt x="39" y="31"/>
                  <a:pt x="39" y="31"/>
                </a:cubicBezTo>
                <a:close/>
                <a:moveTo>
                  <a:pt x="38" y="28"/>
                </a:moveTo>
                <a:cubicBezTo>
                  <a:pt x="38" y="28"/>
                  <a:pt x="41" y="24"/>
                  <a:pt x="17" y="28"/>
                </a:cubicBezTo>
                <a:cubicBezTo>
                  <a:pt x="41" y="32"/>
                  <a:pt x="38" y="28"/>
                  <a:pt x="38" y="28"/>
                </a:cubicBezTo>
                <a:close/>
                <a:moveTo>
                  <a:pt x="81" y="63"/>
                </a:moveTo>
                <a:cubicBezTo>
                  <a:pt x="87" y="59"/>
                  <a:pt x="76" y="58"/>
                  <a:pt x="76" y="58"/>
                </a:cubicBezTo>
                <a:cubicBezTo>
                  <a:pt x="77" y="56"/>
                  <a:pt x="76" y="52"/>
                  <a:pt x="74" y="50"/>
                </a:cubicBezTo>
                <a:cubicBezTo>
                  <a:pt x="72" y="49"/>
                  <a:pt x="69" y="49"/>
                  <a:pt x="68" y="50"/>
                </a:cubicBezTo>
                <a:cubicBezTo>
                  <a:pt x="68" y="48"/>
                  <a:pt x="65" y="45"/>
                  <a:pt x="63" y="45"/>
                </a:cubicBezTo>
                <a:cubicBezTo>
                  <a:pt x="61" y="44"/>
                  <a:pt x="59" y="44"/>
                  <a:pt x="58" y="45"/>
                </a:cubicBezTo>
                <a:cubicBezTo>
                  <a:pt x="60" y="46"/>
                  <a:pt x="61" y="48"/>
                  <a:pt x="62" y="50"/>
                </a:cubicBezTo>
                <a:cubicBezTo>
                  <a:pt x="61" y="48"/>
                  <a:pt x="59" y="47"/>
                  <a:pt x="57" y="46"/>
                </a:cubicBezTo>
                <a:cubicBezTo>
                  <a:pt x="56" y="46"/>
                  <a:pt x="55" y="46"/>
                  <a:pt x="54" y="46"/>
                </a:cubicBezTo>
                <a:cubicBezTo>
                  <a:pt x="53" y="46"/>
                  <a:pt x="52" y="46"/>
                  <a:pt x="52" y="47"/>
                </a:cubicBezTo>
                <a:cubicBezTo>
                  <a:pt x="52" y="46"/>
                  <a:pt x="53" y="46"/>
                  <a:pt x="54" y="45"/>
                </a:cubicBezTo>
                <a:cubicBezTo>
                  <a:pt x="55" y="45"/>
                  <a:pt x="56" y="45"/>
                  <a:pt x="57" y="45"/>
                </a:cubicBezTo>
                <a:cubicBezTo>
                  <a:pt x="56" y="43"/>
                  <a:pt x="54" y="40"/>
                  <a:pt x="52" y="40"/>
                </a:cubicBezTo>
                <a:cubicBezTo>
                  <a:pt x="50" y="40"/>
                  <a:pt x="47" y="41"/>
                  <a:pt x="46" y="43"/>
                </a:cubicBezTo>
                <a:cubicBezTo>
                  <a:pt x="45" y="42"/>
                  <a:pt x="44" y="40"/>
                  <a:pt x="42" y="39"/>
                </a:cubicBezTo>
                <a:cubicBezTo>
                  <a:pt x="40" y="38"/>
                  <a:pt x="38" y="38"/>
                  <a:pt x="36" y="39"/>
                </a:cubicBezTo>
                <a:cubicBezTo>
                  <a:pt x="35" y="40"/>
                  <a:pt x="32" y="42"/>
                  <a:pt x="32" y="44"/>
                </a:cubicBezTo>
                <a:cubicBezTo>
                  <a:pt x="30" y="42"/>
                  <a:pt x="27" y="40"/>
                  <a:pt x="24" y="41"/>
                </a:cubicBezTo>
                <a:cubicBezTo>
                  <a:pt x="22" y="42"/>
                  <a:pt x="20" y="44"/>
                  <a:pt x="20" y="46"/>
                </a:cubicBezTo>
                <a:cubicBezTo>
                  <a:pt x="21" y="46"/>
                  <a:pt x="21" y="46"/>
                  <a:pt x="22" y="46"/>
                </a:cubicBezTo>
                <a:cubicBezTo>
                  <a:pt x="24" y="46"/>
                  <a:pt x="26" y="47"/>
                  <a:pt x="28" y="48"/>
                </a:cubicBezTo>
                <a:cubicBezTo>
                  <a:pt x="26" y="47"/>
                  <a:pt x="24" y="47"/>
                  <a:pt x="22" y="47"/>
                </a:cubicBezTo>
                <a:cubicBezTo>
                  <a:pt x="21" y="47"/>
                  <a:pt x="20" y="47"/>
                  <a:pt x="20" y="48"/>
                </a:cubicBezTo>
                <a:cubicBezTo>
                  <a:pt x="19" y="49"/>
                  <a:pt x="19" y="50"/>
                  <a:pt x="19" y="51"/>
                </a:cubicBezTo>
                <a:cubicBezTo>
                  <a:pt x="19" y="50"/>
                  <a:pt x="19" y="49"/>
                  <a:pt x="19" y="48"/>
                </a:cubicBezTo>
                <a:cubicBezTo>
                  <a:pt x="19" y="47"/>
                  <a:pt x="19" y="47"/>
                  <a:pt x="20" y="47"/>
                </a:cubicBezTo>
                <a:cubicBezTo>
                  <a:pt x="18" y="45"/>
                  <a:pt x="14" y="45"/>
                  <a:pt x="13" y="47"/>
                </a:cubicBezTo>
                <a:cubicBezTo>
                  <a:pt x="11" y="48"/>
                  <a:pt x="8" y="52"/>
                  <a:pt x="10" y="53"/>
                </a:cubicBezTo>
                <a:cubicBezTo>
                  <a:pt x="7" y="52"/>
                  <a:pt x="0" y="55"/>
                  <a:pt x="2" y="58"/>
                </a:cubicBezTo>
                <a:cubicBezTo>
                  <a:pt x="4" y="60"/>
                  <a:pt x="7" y="61"/>
                  <a:pt x="10" y="62"/>
                </a:cubicBezTo>
                <a:cubicBezTo>
                  <a:pt x="19" y="65"/>
                  <a:pt x="29" y="65"/>
                  <a:pt x="38" y="64"/>
                </a:cubicBezTo>
                <a:cubicBezTo>
                  <a:pt x="41" y="64"/>
                  <a:pt x="44" y="63"/>
                  <a:pt x="46" y="63"/>
                </a:cubicBezTo>
                <a:cubicBezTo>
                  <a:pt x="48" y="65"/>
                  <a:pt x="51" y="65"/>
                  <a:pt x="54" y="65"/>
                </a:cubicBezTo>
                <a:cubicBezTo>
                  <a:pt x="61" y="65"/>
                  <a:pt x="69" y="66"/>
                  <a:pt x="76" y="64"/>
                </a:cubicBezTo>
                <a:cubicBezTo>
                  <a:pt x="76" y="64"/>
                  <a:pt x="77" y="64"/>
                  <a:pt x="78" y="64"/>
                </a:cubicBezTo>
                <a:cubicBezTo>
                  <a:pt x="78" y="64"/>
                  <a:pt x="78" y="64"/>
                  <a:pt x="79" y="64"/>
                </a:cubicBezTo>
                <a:cubicBezTo>
                  <a:pt x="78" y="64"/>
                  <a:pt x="78" y="64"/>
                  <a:pt x="78" y="64"/>
                </a:cubicBezTo>
                <a:cubicBezTo>
                  <a:pt x="81" y="63"/>
                  <a:pt x="79" y="64"/>
                  <a:pt x="81" y="63"/>
                </a:cubicBezTo>
                <a:close/>
                <a:moveTo>
                  <a:pt x="19" y="54"/>
                </a:moveTo>
                <a:cubicBezTo>
                  <a:pt x="18" y="55"/>
                  <a:pt x="17" y="55"/>
                  <a:pt x="16" y="56"/>
                </a:cubicBezTo>
                <a:cubicBezTo>
                  <a:pt x="15" y="57"/>
                  <a:pt x="14" y="58"/>
                  <a:pt x="14" y="60"/>
                </a:cubicBezTo>
                <a:cubicBezTo>
                  <a:pt x="14" y="58"/>
                  <a:pt x="14" y="57"/>
                  <a:pt x="15" y="56"/>
                </a:cubicBezTo>
                <a:cubicBezTo>
                  <a:pt x="16" y="54"/>
                  <a:pt x="18" y="54"/>
                  <a:pt x="19" y="53"/>
                </a:cubicBezTo>
                <a:cubicBezTo>
                  <a:pt x="20" y="53"/>
                  <a:pt x="22" y="53"/>
                  <a:pt x="23" y="53"/>
                </a:cubicBezTo>
                <a:cubicBezTo>
                  <a:pt x="25" y="54"/>
                  <a:pt x="26" y="54"/>
                  <a:pt x="27" y="54"/>
                </a:cubicBezTo>
                <a:cubicBezTo>
                  <a:pt x="25" y="54"/>
                  <a:pt x="22" y="53"/>
                  <a:pt x="19" y="54"/>
                </a:cubicBezTo>
                <a:close/>
                <a:moveTo>
                  <a:pt x="38" y="48"/>
                </a:moveTo>
                <a:cubicBezTo>
                  <a:pt x="37" y="47"/>
                  <a:pt x="35" y="47"/>
                  <a:pt x="34" y="47"/>
                </a:cubicBezTo>
                <a:cubicBezTo>
                  <a:pt x="33" y="48"/>
                  <a:pt x="32" y="49"/>
                  <a:pt x="31" y="50"/>
                </a:cubicBezTo>
                <a:cubicBezTo>
                  <a:pt x="32" y="49"/>
                  <a:pt x="33" y="47"/>
                  <a:pt x="34" y="47"/>
                </a:cubicBezTo>
                <a:cubicBezTo>
                  <a:pt x="35" y="46"/>
                  <a:pt x="37" y="46"/>
                  <a:pt x="38" y="47"/>
                </a:cubicBezTo>
                <a:cubicBezTo>
                  <a:pt x="41" y="47"/>
                  <a:pt x="43" y="49"/>
                  <a:pt x="44" y="52"/>
                </a:cubicBezTo>
                <a:cubicBezTo>
                  <a:pt x="43" y="49"/>
                  <a:pt x="40" y="48"/>
                  <a:pt x="38" y="48"/>
                </a:cubicBezTo>
                <a:close/>
                <a:moveTo>
                  <a:pt x="56" y="52"/>
                </a:moveTo>
                <a:cubicBezTo>
                  <a:pt x="55" y="51"/>
                  <a:pt x="53" y="51"/>
                  <a:pt x="52" y="51"/>
                </a:cubicBezTo>
                <a:cubicBezTo>
                  <a:pt x="49" y="51"/>
                  <a:pt x="45" y="51"/>
                  <a:pt x="43" y="54"/>
                </a:cubicBezTo>
                <a:cubicBezTo>
                  <a:pt x="44" y="53"/>
                  <a:pt x="45" y="52"/>
                  <a:pt x="47" y="51"/>
                </a:cubicBezTo>
                <a:cubicBezTo>
                  <a:pt x="48" y="50"/>
                  <a:pt x="50" y="50"/>
                  <a:pt x="52" y="50"/>
                </a:cubicBezTo>
                <a:cubicBezTo>
                  <a:pt x="53" y="50"/>
                  <a:pt x="55" y="51"/>
                  <a:pt x="56" y="52"/>
                </a:cubicBezTo>
                <a:cubicBezTo>
                  <a:pt x="58" y="53"/>
                  <a:pt x="59" y="54"/>
                  <a:pt x="59" y="56"/>
                </a:cubicBezTo>
                <a:cubicBezTo>
                  <a:pt x="58" y="54"/>
                  <a:pt x="57" y="53"/>
                  <a:pt x="56" y="52"/>
                </a:cubicBezTo>
                <a:close/>
                <a:moveTo>
                  <a:pt x="70" y="55"/>
                </a:moveTo>
                <a:cubicBezTo>
                  <a:pt x="69" y="54"/>
                  <a:pt x="68" y="54"/>
                  <a:pt x="67" y="54"/>
                </a:cubicBezTo>
                <a:cubicBezTo>
                  <a:pt x="65" y="54"/>
                  <a:pt x="62" y="55"/>
                  <a:pt x="61" y="57"/>
                </a:cubicBezTo>
                <a:cubicBezTo>
                  <a:pt x="61" y="56"/>
                  <a:pt x="62" y="55"/>
                  <a:pt x="63" y="54"/>
                </a:cubicBezTo>
                <a:cubicBezTo>
                  <a:pt x="64" y="54"/>
                  <a:pt x="66" y="53"/>
                  <a:pt x="67" y="53"/>
                </a:cubicBezTo>
                <a:cubicBezTo>
                  <a:pt x="68" y="53"/>
                  <a:pt x="70" y="54"/>
                  <a:pt x="71" y="55"/>
                </a:cubicBezTo>
                <a:cubicBezTo>
                  <a:pt x="72" y="56"/>
                  <a:pt x="72" y="57"/>
                  <a:pt x="73" y="57"/>
                </a:cubicBezTo>
                <a:cubicBezTo>
                  <a:pt x="72" y="57"/>
                  <a:pt x="71" y="56"/>
                  <a:pt x="70" y="55"/>
                </a:cubicBezTo>
                <a:close/>
                <a:moveTo>
                  <a:pt x="45" y="21"/>
                </a:moveTo>
                <a:cubicBezTo>
                  <a:pt x="45" y="21"/>
                  <a:pt x="49" y="24"/>
                  <a:pt x="45" y="0"/>
                </a:cubicBezTo>
                <a:cubicBezTo>
                  <a:pt x="41" y="24"/>
                  <a:pt x="45" y="21"/>
                  <a:pt x="45" y="21"/>
                </a:cubicBezTo>
                <a:close/>
                <a:moveTo>
                  <a:pt x="39" y="24"/>
                </a:moveTo>
                <a:cubicBezTo>
                  <a:pt x="39" y="24"/>
                  <a:pt x="43" y="22"/>
                  <a:pt x="21" y="14"/>
                </a:cubicBezTo>
                <a:cubicBezTo>
                  <a:pt x="39" y="29"/>
                  <a:pt x="39" y="24"/>
                  <a:pt x="39" y="24"/>
                </a:cubicBezTo>
                <a:close/>
                <a:moveTo>
                  <a:pt x="42" y="22"/>
                </a:moveTo>
                <a:cubicBezTo>
                  <a:pt x="42" y="22"/>
                  <a:pt x="46" y="22"/>
                  <a:pt x="31" y="3"/>
                </a:cubicBezTo>
                <a:cubicBezTo>
                  <a:pt x="40" y="26"/>
                  <a:pt x="42" y="22"/>
                  <a:pt x="42" y="22"/>
                </a:cubicBezTo>
                <a:close/>
                <a:moveTo>
                  <a:pt x="56" y="42"/>
                </a:moveTo>
                <a:cubicBezTo>
                  <a:pt x="56" y="42"/>
                  <a:pt x="56" y="42"/>
                  <a:pt x="56" y="42"/>
                </a:cubicBezTo>
                <a:cubicBezTo>
                  <a:pt x="56" y="42"/>
                  <a:pt x="56" y="42"/>
                  <a:pt x="56" y="42"/>
                </a:cubicBezTo>
                <a:cubicBezTo>
                  <a:pt x="56" y="42"/>
                  <a:pt x="56" y="42"/>
                  <a:pt x="56" y="42"/>
                </a:cubicBezTo>
                <a:close/>
                <a:moveTo>
                  <a:pt x="117" y="37"/>
                </a:moveTo>
                <a:cubicBezTo>
                  <a:pt x="116" y="32"/>
                  <a:pt x="112" y="32"/>
                  <a:pt x="110" y="31"/>
                </a:cubicBezTo>
                <a:cubicBezTo>
                  <a:pt x="110" y="31"/>
                  <a:pt x="111" y="32"/>
                  <a:pt x="111" y="32"/>
                </a:cubicBezTo>
                <a:cubicBezTo>
                  <a:pt x="111" y="33"/>
                  <a:pt x="111" y="34"/>
                  <a:pt x="111" y="34"/>
                </a:cubicBezTo>
                <a:cubicBezTo>
                  <a:pt x="111" y="34"/>
                  <a:pt x="111" y="33"/>
                  <a:pt x="111" y="33"/>
                </a:cubicBezTo>
                <a:cubicBezTo>
                  <a:pt x="110" y="32"/>
                  <a:pt x="109" y="31"/>
                  <a:pt x="109" y="31"/>
                </a:cubicBezTo>
                <a:cubicBezTo>
                  <a:pt x="108" y="30"/>
                  <a:pt x="107" y="30"/>
                  <a:pt x="106" y="30"/>
                </a:cubicBezTo>
                <a:cubicBezTo>
                  <a:pt x="105" y="29"/>
                  <a:pt x="105" y="30"/>
                  <a:pt x="105" y="30"/>
                </a:cubicBezTo>
                <a:cubicBezTo>
                  <a:pt x="105" y="30"/>
                  <a:pt x="105" y="29"/>
                  <a:pt x="106" y="29"/>
                </a:cubicBezTo>
                <a:cubicBezTo>
                  <a:pt x="107" y="29"/>
                  <a:pt x="107" y="29"/>
                  <a:pt x="108" y="30"/>
                </a:cubicBezTo>
                <a:cubicBezTo>
                  <a:pt x="106" y="26"/>
                  <a:pt x="103" y="25"/>
                  <a:pt x="99" y="25"/>
                </a:cubicBezTo>
                <a:cubicBezTo>
                  <a:pt x="98" y="21"/>
                  <a:pt x="94" y="21"/>
                  <a:pt x="91" y="22"/>
                </a:cubicBezTo>
                <a:cubicBezTo>
                  <a:pt x="92" y="22"/>
                  <a:pt x="94" y="23"/>
                  <a:pt x="94" y="25"/>
                </a:cubicBezTo>
                <a:cubicBezTo>
                  <a:pt x="95" y="26"/>
                  <a:pt x="95" y="27"/>
                  <a:pt x="95" y="27"/>
                </a:cubicBezTo>
                <a:cubicBezTo>
                  <a:pt x="95" y="27"/>
                  <a:pt x="95" y="26"/>
                  <a:pt x="94" y="25"/>
                </a:cubicBezTo>
                <a:cubicBezTo>
                  <a:pt x="93" y="24"/>
                  <a:pt x="92" y="23"/>
                  <a:pt x="91" y="22"/>
                </a:cubicBezTo>
                <a:cubicBezTo>
                  <a:pt x="91" y="22"/>
                  <a:pt x="91" y="22"/>
                  <a:pt x="90" y="22"/>
                </a:cubicBezTo>
                <a:cubicBezTo>
                  <a:pt x="90" y="22"/>
                  <a:pt x="90" y="22"/>
                  <a:pt x="90" y="22"/>
                </a:cubicBezTo>
                <a:cubicBezTo>
                  <a:pt x="90" y="22"/>
                  <a:pt x="90" y="22"/>
                  <a:pt x="90" y="22"/>
                </a:cubicBezTo>
                <a:cubicBezTo>
                  <a:pt x="89" y="22"/>
                  <a:pt x="88" y="22"/>
                  <a:pt x="87" y="22"/>
                </a:cubicBezTo>
                <a:cubicBezTo>
                  <a:pt x="86" y="22"/>
                  <a:pt x="85" y="22"/>
                  <a:pt x="85" y="22"/>
                </a:cubicBezTo>
                <a:cubicBezTo>
                  <a:pt x="85" y="22"/>
                  <a:pt x="86" y="21"/>
                  <a:pt x="87" y="21"/>
                </a:cubicBezTo>
                <a:cubicBezTo>
                  <a:pt x="88" y="21"/>
                  <a:pt x="89" y="21"/>
                  <a:pt x="89" y="21"/>
                </a:cubicBezTo>
                <a:cubicBezTo>
                  <a:pt x="84" y="18"/>
                  <a:pt x="76" y="19"/>
                  <a:pt x="72" y="21"/>
                </a:cubicBezTo>
                <a:cubicBezTo>
                  <a:pt x="65" y="18"/>
                  <a:pt x="63" y="22"/>
                  <a:pt x="61" y="24"/>
                </a:cubicBezTo>
                <a:cubicBezTo>
                  <a:pt x="57" y="23"/>
                  <a:pt x="55" y="24"/>
                  <a:pt x="53" y="26"/>
                </a:cubicBezTo>
                <a:cubicBezTo>
                  <a:pt x="52" y="26"/>
                  <a:pt x="51" y="26"/>
                  <a:pt x="51" y="27"/>
                </a:cubicBezTo>
                <a:cubicBezTo>
                  <a:pt x="50" y="24"/>
                  <a:pt x="48" y="22"/>
                  <a:pt x="45" y="22"/>
                </a:cubicBezTo>
                <a:cubicBezTo>
                  <a:pt x="42" y="22"/>
                  <a:pt x="39" y="25"/>
                  <a:pt x="39" y="28"/>
                </a:cubicBezTo>
                <a:cubicBezTo>
                  <a:pt x="39" y="31"/>
                  <a:pt x="42" y="33"/>
                  <a:pt x="45" y="33"/>
                </a:cubicBezTo>
                <a:cubicBezTo>
                  <a:pt x="45" y="34"/>
                  <a:pt x="45" y="34"/>
                  <a:pt x="45" y="35"/>
                </a:cubicBezTo>
                <a:cubicBezTo>
                  <a:pt x="45" y="34"/>
                  <a:pt x="44" y="34"/>
                  <a:pt x="43" y="37"/>
                </a:cubicBezTo>
                <a:cubicBezTo>
                  <a:pt x="43" y="37"/>
                  <a:pt x="43" y="37"/>
                  <a:pt x="43" y="38"/>
                </a:cubicBezTo>
                <a:cubicBezTo>
                  <a:pt x="43" y="38"/>
                  <a:pt x="43" y="38"/>
                  <a:pt x="43" y="38"/>
                </a:cubicBezTo>
                <a:cubicBezTo>
                  <a:pt x="45" y="39"/>
                  <a:pt x="45" y="41"/>
                  <a:pt x="46" y="42"/>
                </a:cubicBezTo>
                <a:cubicBezTo>
                  <a:pt x="46" y="42"/>
                  <a:pt x="46" y="42"/>
                  <a:pt x="47" y="42"/>
                </a:cubicBezTo>
                <a:cubicBezTo>
                  <a:pt x="47" y="42"/>
                  <a:pt x="47" y="42"/>
                  <a:pt x="47" y="42"/>
                </a:cubicBezTo>
                <a:cubicBezTo>
                  <a:pt x="47" y="41"/>
                  <a:pt x="47" y="40"/>
                  <a:pt x="47" y="40"/>
                </a:cubicBezTo>
                <a:cubicBezTo>
                  <a:pt x="47" y="40"/>
                  <a:pt x="47" y="40"/>
                  <a:pt x="47" y="40"/>
                </a:cubicBezTo>
                <a:cubicBezTo>
                  <a:pt x="48" y="40"/>
                  <a:pt x="48" y="40"/>
                  <a:pt x="48" y="40"/>
                </a:cubicBezTo>
                <a:cubicBezTo>
                  <a:pt x="49" y="39"/>
                  <a:pt x="51" y="39"/>
                  <a:pt x="52" y="39"/>
                </a:cubicBezTo>
                <a:cubicBezTo>
                  <a:pt x="54" y="39"/>
                  <a:pt x="55" y="40"/>
                  <a:pt x="56" y="42"/>
                </a:cubicBezTo>
                <a:cubicBezTo>
                  <a:pt x="57" y="42"/>
                  <a:pt x="57" y="42"/>
                  <a:pt x="57" y="42"/>
                </a:cubicBezTo>
                <a:cubicBezTo>
                  <a:pt x="58" y="43"/>
                  <a:pt x="59" y="43"/>
                  <a:pt x="60" y="44"/>
                </a:cubicBezTo>
                <a:cubicBezTo>
                  <a:pt x="60" y="44"/>
                  <a:pt x="60" y="44"/>
                  <a:pt x="60" y="44"/>
                </a:cubicBezTo>
                <a:cubicBezTo>
                  <a:pt x="61" y="44"/>
                  <a:pt x="63" y="44"/>
                  <a:pt x="64" y="44"/>
                </a:cubicBezTo>
                <a:cubicBezTo>
                  <a:pt x="65" y="44"/>
                  <a:pt x="66" y="45"/>
                  <a:pt x="66" y="45"/>
                </a:cubicBezTo>
                <a:cubicBezTo>
                  <a:pt x="66" y="45"/>
                  <a:pt x="66" y="45"/>
                  <a:pt x="66" y="45"/>
                </a:cubicBezTo>
                <a:cubicBezTo>
                  <a:pt x="69" y="45"/>
                  <a:pt x="72" y="45"/>
                  <a:pt x="75" y="44"/>
                </a:cubicBezTo>
                <a:cubicBezTo>
                  <a:pt x="81" y="48"/>
                  <a:pt x="86" y="44"/>
                  <a:pt x="89" y="43"/>
                </a:cubicBezTo>
                <a:cubicBezTo>
                  <a:pt x="92" y="44"/>
                  <a:pt x="91" y="45"/>
                  <a:pt x="106" y="43"/>
                </a:cubicBezTo>
                <a:cubicBezTo>
                  <a:pt x="123" y="44"/>
                  <a:pt x="120" y="39"/>
                  <a:pt x="117" y="37"/>
                </a:cubicBezTo>
                <a:close/>
                <a:moveTo>
                  <a:pt x="50" y="30"/>
                </a:moveTo>
                <a:cubicBezTo>
                  <a:pt x="50" y="30"/>
                  <a:pt x="49" y="30"/>
                  <a:pt x="49" y="31"/>
                </a:cubicBezTo>
                <a:cubicBezTo>
                  <a:pt x="48" y="31"/>
                  <a:pt x="48" y="32"/>
                  <a:pt x="48" y="32"/>
                </a:cubicBezTo>
                <a:cubicBezTo>
                  <a:pt x="48" y="33"/>
                  <a:pt x="48" y="33"/>
                  <a:pt x="48" y="33"/>
                </a:cubicBezTo>
                <a:cubicBezTo>
                  <a:pt x="48" y="33"/>
                  <a:pt x="48" y="33"/>
                  <a:pt x="48" y="32"/>
                </a:cubicBezTo>
                <a:cubicBezTo>
                  <a:pt x="47" y="31"/>
                  <a:pt x="48" y="31"/>
                  <a:pt x="48" y="30"/>
                </a:cubicBezTo>
                <a:cubicBezTo>
                  <a:pt x="49" y="30"/>
                  <a:pt x="50" y="29"/>
                  <a:pt x="50" y="29"/>
                </a:cubicBezTo>
                <a:cubicBezTo>
                  <a:pt x="51" y="30"/>
                  <a:pt x="52" y="30"/>
                  <a:pt x="52" y="30"/>
                </a:cubicBezTo>
                <a:cubicBezTo>
                  <a:pt x="52" y="30"/>
                  <a:pt x="51" y="30"/>
                  <a:pt x="50" y="30"/>
                </a:cubicBezTo>
                <a:close/>
                <a:moveTo>
                  <a:pt x="69" y="23"/>
                </a:moveTo>
                <a:cubicBezTo>
                  <a:pt x="70" y="22"/>
                  <a:pt x="72" y="21"/>
                  <a:pt x="74" y="21"/>
                </a:cubicBezTo>
                <a:cubicBezTo>
                  <a:pt x="75" y="21"/>
                  <a:pt x="77" y="21"/>
                  <a:pt x="79" y="22"/>
                </a:cubicBezTo>
                <a:cubicBezTo>
                  <a:pt x="81" y="23"/>
                  <a:pt x="82" y="24"/>
                  <a:pt x="82" y="24"/>
                </a:cubicBezTo>
                <a:cubicBezTo>
                  <a:pt x="82" y="24"/>
                  <a:pt x="81" y="23"/>
                  <a:pt x="79" y="22"/>
                </a:cubicBezTo>
                <a:cubicBezTo>
                  <a:pt x="77" y="22"/>
                  <a:pt x="75" y="21"/>
                  <a:pt x="74" y="21"/>
                </a:cubicBezTo>
                <a:cubicBezTo>
                  <a:pt x="73" y="21"/>
                  <a:pt x="70" y="22"/>
                  <a:pt x="69" y="23"/>
                </a:cubicBezTo>
                <a:cubicBezTo>
                  <a:pt x="68" y="25"/>
                  <a:pt x="68" y="26"/>
                  <a:pt x="68" y="26"/>
                </a:cubicBezTo>
                <a:cubicBezTo>
                  <a:pt x="68" y="26"/>
                  <a:pt x="68" y="25"/>
                  <a:pt x="69" y="23"/>
                </a:cubicBezTo>
                <a:close/>
                <a:moveTo>
                  <a:pt x="56" y="26"/>
                </a:moveTo>
                <a:cubicBezTo>
                  <a:pt x="55" y="26"/>
                  <a:pt x="53" y="26"/>
                  <a:pt x="53" y="27"/>
                </a:cubicBezTo>
                <a:cubicBezTo>
                  <a:pt x="52" y="29"/>
                  <a:pt x="53" y="30"/>
                  <a:pt x="53" y="30"/>
                </a:cubicBezTo>
                <a:cubicBezTo>
                  <a:pt x="53" y="30"/>
                  <a:pt x="52" y="29"/>
                  <a:pt x="52" y="27"/>
                </a:cubicBezTo>
                <a:cubicBezTo>
                  <a:pt x="53" y="27"/>
                  <a:pt x="53" y="26"/>
                  <a:pt x="54" y="26"/>
                </a:cubicBezTo>
                <a:cubicBezTo>
                  <a:pt x="54" y="25"/>
                  <a:pt x="55" y="25"/>
                  <a:pt x="56" y="25"/>
                </a:cubicBezTo>
                <a:cubicBezTo>
                  <a:pt x="56" y="25"/>
                  <a:pt x="58" y="25"/>
                  <a:pt x="59" y="26"/>
                </a:cubicBezTo>
                <a:cubicBezTo>
                  <a:pt x="61" y="27"/>
                  <a:pt x="61" y="28"/>
                  <a:pt x="61" y="28"/>
                </a:cubicBezTo>
                <a:cubicBezTo>
                  <a:pt x="61" y="28"/>
                  <a:pt x="60" y="27"/>
                  <a:pt x="59" y="26"/>
                </a:cubicBezTo>
                <a:cubicBezTo>
                  <a:pt x="58" y="26"/>
                  <a:pt x="56" y="26"/>
                  <a:pt x="56" y="26"/>
                </a:cubicBezTo>
                <a:close/>
                <a:moveTo>
                  <a:pt x="97" y="36"/>
                </a:moveTo>
                <a:cubicBezTo>
                  <a:pt x="96" y="36"/>
                  <a:pt x="97" y="34"/>
                  <a:pt x="95" y="32"/>
                </a:cubicBezTo>
                <a:cubicBezTo>
                  <a:pt x="94" y="29"/>
                  <a:pt x="91" y="29"/>
                  <a:pt x="89" y="29"/>
                </a:cubicBezTo>
                <a:cubicBezTo>
                  <a:pt x="87" y="29"/>
                  <a:pt x="84" y="29"/>
                  <a:pt x="82" y="30"/>
                </a:cubicBezTo>
                <a:cubicBezTo>
                  <a:pt x="79" y="31"/>
                  <a:pt x="78" y="32"/>
                  <a:pt x="77" y="32"/>
                </a:cubicBezTo>
                <a:cubicBezTo>
                  <a:pt x="78" y="33"/>
                  <a:pt x="79" y="33"/>
                  <a:pt x="79" y="34"/>
                </a:cubicBezTo>
                <a:cubicBezTo>
                  <a:pt x="80" y="36"/>
                  <a:pt x="80" y="37"/>
                  <a:pt x="80" y="37"/>
                </a:cubicBezTo>
                <a:cubicBezTo>
                  <a:pt x="80" y="37"/>
                  <a:pt x="80" y="36"/>
                  <a:pt x="79" y="34"/>
                </a:cubicBezTo>
                <a:cubicBezTo>
                  <a:pt x="78" y="33"/>
                  <a:pt x="76" y="32"/>
                  <a:pt x="75" y="31"/>
                </a:cubicBezTo>
                <a:cubicBezTo>
                  <a:pt x="74" y="31"/>
                  <a:pt x="72" y="31"/>
                  <a:pt x="70" y="31"/>
                </a:cubicBezTo>
                <a:cubicBezTo>
                  <a:pt x="69" y="32"/>
                  <a:pt x="68" y="32"/>
                  <a:pt x="68" y="32"/>
                </a:cubicBezTo>
                <a:cubicBezTo>
                  <a:pt x="69" y="33"/>
                  <a:pt x="70" y="33"/>
                  <a:pt x="71" y="34"/>
                </a:cubicBezTo>
                <a:cubicBezTo>
                  <a:pt x="72" y="36"/>
                  <a:pt x="72" y="38"/>
                  <a:pt x="72" y="38"/>
                </a:cubicBezTo>
                <a:cubicBezTo>
                  <a:pt x="72" y="38"/>
                  <a:pt x="72" y="36"/>
                  <a:pt x="70" y="35"/>
                </a:cubicBezTo>
                <a:cubicBezTo>
                  <a:pt x="69" y="33"/>
                  <a:pt x="66" y="33"/>
                  <a:pt x="65" y="32"/>
                </a:cubicBezTo>
                <a:cubicBezTo>
                  <a:pt x="63" y="32"/>
                  <a:pt x="61" y="32"/>
                  <a:pt x="59" y="34"/>
                </a:cubicBezTo>
                <a:cubicBezTo>
                  <a:pt x="58" y="34"/>
                  <a:pt x="57" y="35"/>
                  <a:pt x="57" y="35"/>
                </a:cubicBezTo>
                <a:cubicBezTo>
                  <a:pt x="57" y="36"/>
                  <a:pt x="56" y="36"/>
                  <a:pt x="56" y="36"/>
                </a:cubicBezTo>
                <a:cubicBezTo>
                  <a:pt x="56" y="36"/>
                  <a:pt x="56" y="36"/>
                  <a:pt x="57" y="35"/>
                </a:cubicBezTo>
                <a:cubicBezTo>
                  <a:pt x="57" y="35"/>
                  <a:pt x="58" y="34"/>
                  <a:pt x="59" y="33"/>
                </a:cubicBezTo>
                <a:cubicBezTo>
                  <a:pt x="61" y="32"/>
                  <a:pt x="63" y="32"/>
                  <a:pt x="65" y="32"/>
                </a:cubicBezTo>
                <a:cubicBezTo>
                  <a:pt x="66" y="32"/>
                  <a:pt x="67" y="32"/>
                  <a:pt x="68" y="32"/>
                </a:cubicBezTo>
                <a:cubicBezTo>
                  <a:pt x="68" y="32"/>
                  <a:pt x="69" y="31"/>
                  <a:pt x="70" y="31"/>
                </a:cubicBezTo>
                <a:cubicBezTo>
                  <a:pt x="72" y="30"/>
                  <a:pt x="74" y="30"/>
                  <a:pt x="75" y="31"/>
                </a:cubicBezTo>
                <a:cubicBezTo>
                  <a:pt x="76" y="31"/>
                  <a:pt x="77" y="32"/>
                  <a:pt x="77" y="32"/>
                </a:cubicBezTo>
                <a:cubicBezTo>
                  <a:pt x="78" y="32"/>
                  <a:pt x="79" y="31"/>
                  <a:pt x="82" y="30"/>
                </a:cubicBezTo>
                <a:cubicBezTo>
                  <a:pt x="84" y="29"/>
                  <a:pt x="87" y="28"/>
                  <a:pt x="89" y="28"/>
                </a:cubicBezTo>
                <a:cubicBezTo>
                  <a:pt x="91" y="28"/>
                  <a:pt x="94" y="29"/>
                  <a:pt x="96" y="31"/>
                </a:cubicBezTo>
                <a:cubicBezTo>
                  <a:pt x="97" y="34"/>
                  <a:pt x="96" y="36"/>
                  <a:pt x="97" y="36"/>
                </a:cubicBezTo>
                <a:close/>
                <a:moveTo>
                  <a:pt x="107" y="37"/>
                </a:moveTo>
                <a:cubicBezTo>
                  <a:pt x="106" y="36"/>
                  <a:pt x="104" y="35"/>
                  <a:pt x="104" y="34"/>
                </a:cubicBezTo>
                <a:cubicBezTo>
                  <a:pt x="103" y="34"/>
                  <a:pt x="101" y="33"/>
                  <a:pt x="100" y="33"/>
                </a:cubicBezTo>
                <a:cubicBezTo>
                  <a:pt x="98" y="32"/>
                  <a:pt x="97" y="33"/>
                  <a:pt x="97" y="33"/>
                </a:cubicBezTo>
                <a:cubicBezTo>
                  <a:pt x="97" y="33"/>
                  <a:pt x="98" y="32"/>
                  <a:pt x="100" y="33"/>
                </a:cubicBezTo>
                <a:cubicBezTo>
                  <a:pt x="101" y="33"/>
                  <a:pt x="103" y="33"/>
                  <a:pt x="104" y="34"/>
                </a:cubicBezTo>
                <a:cubicBezTo>
                  <a:pt x="105" y="34"/>
                  <a:pt x="106" y="35"/>
                  <a:pt x="107" y="36"/>
                </a:cubicBezTo>
                <a:cubicBezTo>
                  <a:pt x="109" y="37"/>
                  <a:pt x="109" y="39"/>
                  <a:pt x="109" y="39"/>
                </a:cubicBezTo>
                <a:cubicBezTo>
                  <a:pt x="109" y="39"/>
                  <a:pt x="108" y="37"/>
                  <a:pt x="107" y="37"/>
                </a:cubicBezTo>
                <a:close/>
                <a:moveTo>
                  <a:pt x="48" y="22"/>
                </a:moveTo>
                <a:cubicBezTo>
                  <a:pt x="48" y="22"/>
                  <a:pt x="50" y="26"/>
                  <a:pt x="59" y="3"/>
                </a:cubicBezTo>
                <a:cubicBezTo>
                  <a:pt x="44" y="22"/>
                  <a:pt x="48" y="22"/>
                  <a:pt x="48" y="22"/>
                </a:cubicBezTo>
                <a:close/>
                <a:moveTo>
                  <a:pt x="69" y="14"/>
                </a:moveTo>
                <a:cubicBezTo>
                  <a:pt x="47" y="22"/>
                  <a:pt x="51" y="24"/>
                  <a:pt x="51" y="24"/>
                </a:cubicBezTo>
                <a:cubicBezTo>
                  <a:pt x="51" y="24"/>
                  <a:pt x="50" y="29"/>
                  <a:pt x="69" y="14"/>
                </a:cubicBezTo>
                <a:close/>
                <a:moveTo>
                  <a:pt x="42" y="34"/>
                </a:moveTo>
                <a:cubicBezTo>
                  <a:pt x="42" y="34"/>
                  <a:pt x="41" y="32"/>
                  <a:pt x="37" y="37"/>
                </a:cubicBezTo>
                <a:cubicBezTo>
                  <a:pt x="39" y="37"/>
                  <a:pt x="40" y="37"/>
                  <a:pt x="41" y="37"/>
                </a:cubicBezTo>
                <a:cubicBezTo>
                  <a:pt x="41" y="37"/>
                  <a:pt x="41" y="37"/>
                  <a:pt x="41" y="37"/>
                </a:cubicBezTo>
                <a:cubicBezTo>
                  <a:pt x="43" y="33"/>
                  <a:pt x="42" y="34"/>
                  <a:pt x="42" y="34"/>
                </a:cubicBezTo>
                <a:close/>
                <a:moveTo>
                  <a:pt x="10" y="62"/>
                </a:moveTo>
                <a:cubicBezTo>
                  <a:pt x="10" y="62"/>
                  <a:pt x="10" y="62"/>
                  <a:pt x="10" y="62"/>
                </a:cubicBezTo>
                <a:cubicBezTo>
                  <a:pt x="10" y="62"/>
                  <a:pt x="10" y="62"/>
                  <a:pt x="10" y="62"/>
                </a:cubicBezTo>
                <a:cubicBezTo>
                  <a:pt x="10" y="62"/>
                  <a:pt x="10" y="62"/>
                  <a:pt x="10" y="62"/>
                </a:cubicBezTo>
                <a:close/>
                <a:moveTo>
                  <a:pt x="28" y="40"/>
                </a:moveTo>
                <a:cubicBezTo>
                  <a:pt x="27" y="40"/>
                  <a:pt x="27" y="40"/>
                  <a:pt x="27" y="40"/>
                </a:cubicBezTo>
                <a:cubicBezTo>
                  <a:pt x="27" y="40"/>
                  <a:pt x="27" y="40"/>
                  <a:pt x="28" y="40"/>
                </a:cubicBezTo>
                <a:close/>
                <a:moveTo>
                  <a:pt x="28" y="40"/>
                </a:moveTo>
                <a:cubicBezTo>
                  <a:pt x="28" y="40"/>
                  <a:pt x="29" y="41"/>
                  <a:pt x="30" y="41"/>
                </a:cubicBezTo>
                <a:cubicBezTo>
                  <a:pt x="29" y="41"/>
                  <a:pt x="28" y="40"/>
                  <a:pt x="28" y="40"/>
                </a:cubicBezTo>
                <a:close/>
                <a:moveTo>
                  <a:pt x="20" y="43"/>
                </a:moveTo>
                <a:cubicBezTo>
                  <a:pt x="20" y="42"/>
                  <a:pt x="21" y="42"/>
                  <a:pt x="21" y="42"/>
                </a:cubicBezTo>
                <a:cubicBezTo>
                  <a:pt x="21" y="42"/>
                  <a:pt x="20" y="42"/>
                  <a:pt x="20" y="43"/>
                </a:cubicBezTo>
                <a:close/>
                <a:moveTo>
                  <a:pt x="90" y="22"/>
                </a:moveTo>
                <a:cubicBezTo>
                  <a:pt x="91" y="22"/>
                  <a:pt x="91" y="22"/>
                  <a:pt x="91" y="22"/>
                </a:cubicBezTo>
                <a:cubicBezTo>
                  <a:pt x="91" y="22"/>
                  <a:pt x="91" y="22"/>
                  <a:pt x="91" y="22"/>
                </a:cubicBezTo>
                <a:cubicBezTo>
                  <a:pt x="91" y="21"/>
                  <a:pt x="90" y="21"/>
                  <a:pt x="89" y="21"/>
                </a:cubicBezTo>
                <a:cubicBezTo>
                  <a:pt x="90" y="21"/>
                  <a:pt x="90" y="22"/>
                  <a:pt x="90" y="22"/>
                </a:cubicBezTo>
                <a:cubicBezTo>
                  <a:pt x="90" y="22"/>
                  <a:pt x="90" y="22"/>
                  <a:pt x="90" y="22"/>
                </a:cubicBezTo>
                <a:close/>
                <a:moveTo>
                  <a:pt x="110" y="31"/>
                </a:moveTo>
                <a:cubicBezTo>
                  <a:pt x="109" y="31"/>
                  <a:pt x="109" y="30"/>
                  <a:pt x="109" y="30"/>
                </a:cubicBezTo>
                <a:cubicBezTo>
                  <a:pt x="109" y="30"/>
                  <a:pt x="108" y="30"/>
                  <a:pt x="108" y="30"/>
                </a:cubicBezTo>
                <a:cubicBezTo>
                  <a:pt x="108" y="30"/>
                  <a:pt x="108" y="30"/>
                  <a:pt x="108" y="30"/>
                </a:cubicBezTo>
                <a:cubicBezTo>
                  <a:pt x="109" y="30"/>
                  <a:pt x="109" y="31"/>
                  <a:pt x="110" y="31"/>
                </a:cubicBezTo>
                <a:close/>
              </a:path>
            </a:pathLst>
          </a:custGeom>
          <a:solidFill>
            <a:schemeClr val="accent1"/>
          </a:solidFill>
          <a:ln>
            <a:noFill/>
          </a:ln>
        </p:spPr>
        <p:txBody>
          <a:bodyPr/>
          <a:lstStyle/>
          <a:p>
            <a:endParaRPr altLang="en-US" lang="zh-CN"/>
          </a:p>
        </p:txBody>
      </p:sp>
      <p:sp>
        <p:nvSpPr>
          <p:cNvPr id="46" name="Freeform 217"/>
          <p:cNvSpPr>
            <a:spLocks noEditPoints="1"/>
          </p:cNvSpPr>
          <p:nvPr/>
        </p:nvSpPr>
        <p:spPr bwMode="auto">
          <a:xfrm>
            <a:off x="4303713" y="5098824"/>
            <a:ext cx="469900" cy="482600"/>
          </a:xfrm>
          <a:custGeom>
            <a:gdLst>
              <a:gd fmla="*/ 2147483647 w 72" name="T0"/>
              <a:gd fmla="*/ 0 h 74" name="T1"/>
              <a:gd fmla="*/ 2147483647 w 72" name="T2"/>
              <a:gd fmla="*/ 2147483647 h 74" name="T3"/>
              <a:gd fmla="*/ 2147483647 w 72" name="T4"/>
              <a:gd fmla="*/ 0 h 74" name="T5"/>
              <a:gd fmla="*/ 2147483647 w 72" name="T6"/>
              <a:gd fmla="*/ 2147483647 h 74" name="T7"/>
              <a:gd fmla="*/ 2147483647 w 72" name="T8"/>
              <a:gd fmla="*/ 2147483647 h 74" name="T9"/>
              <a:gd fmla="*/ 2147483647 w 72" name="T10"/>
              <a:gd fmla="*/ 2147483647 h 74" name="T11"/>
              <a:gd fmla="*/ 2147483647 w 72" name="T12"/>
              <a:gd fmla="*/ 2147483647 h 74" name="T13"/>
              <a:gd fmla="*/ 2147483647 w 72" name="T14"/>
              <a:gd fmla="*/ 2147483647 h 74" name="T15"/>
              <a:gd fmla="*/ 2147483647 w 72" name="T16"/>
              <a:gd fmla="*/ 2147483647 h 74" name="T17"/>
              <a:gd fmla="*/ 2147483647 w 72" name="T18"/>
              <a:gd fmla="*/ 2147483647 h 74" name="T19"/>
              <a:gd fmla="*/ 2147483647 w 72" name="T20"/>
              <a:gd fmla="*/ 2147483647 h 74" name="T21"/>
              <a:gd fmla="*/ 2147483647 w 72" name="T22"/>
              <a:gd fmla="*/ 2147483647 h 74" name="T23"/>
              <a:gd fmla="*/ 2147483647 w 72" name="T24"/>
              <a:gd fmla="*/ 2147483647 h 74" name="T25"/>
              <a:gd fmla="*/ 2147483647 w 72" name="T26"/>
              <a:gd fmla="*/ 2147483647 h 74" name="T27"/>
              <a:gd fmla="*/ 2147483647 w 72" name="T28"/>
              <a:gd fmla="*/ 2147483647 h 74" name="T29"/>
              <a:gd fmla="*/ 2147483647 w 72" name="T30"/>
              <a:gd fmla="*/ 2147483647 h 74" name="T31"/>
              <a:gd fmla="*/ 2147483647 w 72" name="T32"/>
              <a:gd fmla="*/ 2147483647 h 74" name="T33"/>
              <a:gd fmla="*/ 2147483647 w 72" name="T34"/>
              <a:gd fmla="*/ 2147483647 h 74" name="T35"/>
              <a:gd fmla="*/ 2147483647 w 72" name="T36"/>
              <a:gd fmla="*/ 2147483647 h 74" name="T37"/>
              <a:gd fmla="*/ 2147483647 w 72" name="T38"/>
              <a:gd fmla="*/ 2147483647 h 74" name="T39"/>
              <a:gd fmla="*/ 2147483647 w 72" name="T40"/>
              <a:gd fmla="*/ 2147483647 h 74" name="T41"/>
              <a:gd fmla="*/ 2147483647 w 72" name="T42"/>
              <a:gd fmla="*/ 2147483647 h 74" name="T43"/>
              <a:gd fmla="*/ 2147483647 w 72" name="T44"/>
              <a:gd fmla="*/ 2147483647 h 74" name="T45"/>
              <a:gd fmla="*/ 2147483647 w 72" name="T46"/>
              <a:gd fmla="*/ 2147483647 h 74" name="T47"/>
              <a:gd fmla="*/ 2147483647 w 72" name="T48"/>
              <a:gd fmla="*/ 2147483647 h 74" name="T49"/>
              <a:gd fmla="*/ 2147483647 w 72" name="T50"/>
              <a:gd fmla="*/ 2147483647 h 74" name="T51"/>
              <a:gd fmla="*/ 2147483647 w 72" name="T52"/>
              <a:gd fmla="*/ 2147483647 h 74" name="T53"/>
              <a:gd fmla="*/ 2147483647 w 72" name="T54"/>
              <a:gd fmla="*/ 2147483647 h 74" name="T55"/>
              <a:gd fmla="*/ 2147483647 w 72" name="T56"/>
              <a:gd fmla="*/ 2147483647 h 74" name="T57"/>
              <a:gd fmla="*/ 2147483647 w 72" name="T58"/>
              <a:gd fmla="*/ 2147483647 h 74" name="T59"/>
              <a:gd fmla="*/ 2147483647 w 72" name="T60"/>
              <a:gd fmla="*/ 2147483647 h 74" name="T61"/>
              <a:gd fmla="*/ 2147483647 w 72" name="T62"/>
              <a:gd fmla="*/ 2147483647 h 74" name="T63"/>
              <a:gd fmla="*/ 2147483647 w 72" name="T64"/>
              <a:gd fmla="*/ 2147483647 h 74" name="T65"/>
              <a:gd fmla="*/ 2147483647 w 72" name="T66"/>
              <a:gd fmla="*/ 2147483647 h 74" name="T67"/>
              <a:gd fmla="*/ 2147483647 w 72" name="T68"/>
              <a:gd fmla="*/ 2147483647 h 74" name="T69"/>
              <a:gd fmla="*/ 2147483647 w 72" name="T70"/>
              <a:gd fmla="*/ 2147483647 h 74" name="T71"/>
              <a:gd fmla="*/ 2147483647 w 72" name="T72"/>
              <a:gd fmla="*/ 2147483647 h 74" name="T73"/>
              <a:gd fmla="*/ 2147483647 w 72" name="T74"/>
              <a:gd fmla="*/ 2147483647 h 74" name="T75"/>
              <a:gd fmla="*/ 2147483647 w 72" name="T76"/>
              <a:gd fmla="*/ 2147483647 h 74" name="T77"/>
              <a:gd fmla="*/ 2147483647 w 72" name="T78"/>
              <a:gd fmla="*/ 2147483647 h 74" name="T79"/>
              <a:gd fmla="*/ 2147483647 w 72" name="T80"/>
              <a:gd fmla="*/ 2147483647 h 74" name="T81"/>
              <a:gd fmla="*/ 2147483647 w 72" name="T82"/>
              <a:gd fmla="*/ 2147483647 h 74" name="T83"/>
              <a:gd fmla="*/ 2147483647 w 72" name="T84"/>
              <a:gd fmla="*/ 2147483647 h 74" name="T85"/>
              <a:gd fmla="*/ 2147483647 w 72" name="T86"/>
              <a:gd fmla="*/ 2147483647 h 74" name="T87"/>
              <a:gd fmla="*/ 2147483647 w 72" name="T88"/>
              <a:gd fmla="*/ 2147483647 h 74" name="T89"/>
              <a:gd fmla="*/ 2147483647 w 72" name="T90"/>
              <a:gd fmla="*/ 2147483647 h 74" name="T91"/>
              <a:gd fmla="*/ 2147483647 w 72" name="T92"/>
              <a:gd fmla="*/ 2147483647 h 74" name="T93"/>
              <a:gd fmla="*/ 2147483647 w 72" name="T94"/>
              <a:gd fmla="*/ 2147483647 h 74" name="T95"/>
              <a:gd fmla="*/ 2147483647 w 72" name="T96"/>
              <a:gd fmla="*/ 2147483647 h 74" name="T97"/>
              <a:gd fmla="*/ 2147483647 w 72" name="T98"/>
              <a:gd fmla="*/ 2147483647 h 74" name="T99"/>
              <a:gd fmla="*/ 2147483647 w 72" name="T100"/>
              <a:gd fmla="*/ 2147483647 h 74" name="T101"/>
              <a:gd fmla="*/ 2147483647 w 72" name="T102"/>
              <a:gd fmla="*/ 2147483647 h 74" name="T103"/>
              <a:gd fmla="*/ 2147483647 w 72" name="T104"/>
              <a:gd fmla="*/ 2147483647 h 74" name="T105"/>
              <a:gd fmla="*/ 2147483647 w 72" name="T106"/>
              <a:gd fmla="*/ 2147483647 h 74"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74" w="72">
                <a:moveTo>
                  <a:pt x="70" y="0"/>
                </a:moveTo>
                <a:cubicBezTo>
                  <a:pt x="38" y="12"/>
                  <a:pt x="38" y="12"/>
                  <a:pt x="38" y="12"/>
                </a:cubicBezTo>
                <a:cubicBezTo>
                  <a:pt x="37" y="12"/>
                  <a:pt x="36" y="13"/>
                  <a:pt x="36" y="14"/>
                </a:cubicBezTo>
                <a:cubicBezTo>
                  <a:pt x="36" y="13"/>
                  <a:pt x="35" y="12"/>
                  <a:pt x="34" y="12"/>
                </a:cubicBezTo>
                <a:cubicBezTo>
                  <a:pt x="2" y="0"/>
                  <a:pt x="2" y="0"/>
                  <a:pt x="2" y="0"/>
                </a:cubicBezTo>
                <a:cubicBezTo>
                  <a:pt x="1" y="0"/>
                  <a:pt x="0" y="0"/>
                  <a:pt x="0" y="2"/>
                </a:cubicBezTo>
                <a:cubicBezTo>
                  <a:pt x="0" y="57"/>
                  <a:pt x="0" y="57"/>
                  <a:pt x="0" y="57"/>
                </a:cubicBezTo>
                <a:cubicBezTo>
                  <a:pt x="0" y="59"/>
                  <a:pt x="1" y="60"/>
                  <a:pt x="2" y="60"/>
                </a:cubicBezTo>
                <a:cubicBezTo>
                  <a:pt x="34" y="74"/>
                  <a:pt x="34" y="74"/>
                  <a:pt x="34" y="74"/>
                </a:cubicBezTo>
                <a:cubicBezTo>
                  <a:pt x="35" y="74"/>
                  <a:pt x="36" y="73"/>
                  <a:pt x="36" y="72"/>
                </a:cubicBezTo>
                <a:cubicBezTo>
                  <a:pt x="36" y="73"/>
                  <a:pt x="37" y="74"/>
                  <a:pt x="38" y="74"/>
                </a:cubicBezTo>
                <a:cubicBezTo>
                  <a:pt x="70" y="60"/>
                  <a:pt x="70" y="60"/>
                  <a:pt x="70" y="60"/>
                </a:cubicBezTo>
                <a:cubicBezTo>
                  <a:pt x="71" y="60"/>
                  <a:pt x="72" y="59"/>
                  <a:pt x="72" y="57"/>
                </a:cubicBezTo>
                <a:cubicBezTo>
                  <a:pt x="72" y="2"/>
                  <a:pt x="72" y="2"/>
                  <a:pt x="72" y="2"/>
                </a:cubicBezTo>
                <a:cubicBezTo>
                  <a:pt x="72" y="0"/>
                  <a:pt x="71" y="0"/>
                  <a:pt x="70" y="0"/>
                </a:cubicBezTo>
                <a:close/>
                <a:moveTo>
                  <a:pt x="31" y="67"/>
                </a:moveTo>
                <a:cubicBezTo>
                  <a:pt x="31" y="67"/>
                  <a:pt x="31" y="67"/>
                  <a:pt x="31" y="67"/>
                </a:cubicBezTo>
                <a:cubicBezTo>
                  <a:pt x="4" y="56"/>
                  <a:pt x="4" y="56"/>
                  <a:pt x="4" y="56"/>
                </a:cubicBezTo>
                <a:cubicBezTo>
                  <a:pt x="4" y="56"/>
                  <a:pt x="3" y="56"/>
                  <a:pt x="3" y="55"/>
                </a:cubicBezTo>
                <a:cubicBezTo>
                  <a:pt x="4" y="55"/>
                  <a:pt x="4" y="55"/>
                  <a:pt x="4" y="55"/>
                </a:cubicBezTo>
                <a:cubicBezTo>
                  <a:pt x="32" y="66"/>
                  <a:pt x="32" y="66"/>
                  <a:pt x="32" y="66"/>
                </a:cubicBezTo>
                <a:cubicBezTo>
                  <a:pt x="32" y="66"/>
                  <a:pt x="32" y="66"/>
                  <a:pt x="32" y="67"/>
                </a:cubicBezTo>
                <a:cubicBezTo>
                  <a:pt x="32" y="67"/>
                  <a:pt x="32" y="67"/>
                  <a:pt x="31" y="67"/>
                </a:cubicBezTo>
                <a:close/>
                <a:moveTo>
                  <a:pt x="31" y="64"/>
                </a:moveTo>
                <a:cubicBezTo>
                  <a:pt x="31" y="64"/>
                  <a:pt x="31" y="64"/>
                  <a:pt x="31" y="64"/>
                </a:cubicBezTo>
                <a:cubicBezTo>
                  <a:pt x="4" y="53"/>
                  <a:pt x="4" y="53"/>
                  <a:pt x="4" y="53"/>
                </a:cubicBezTo>
                <a:cubicBezTo>
                  <a:pt x="4" y="53"/>
                  <a:pt x="3" y="52"/>
                  <a:pt x="3" y="52"/>
                </a:cubicBezTo>
                <a:cubicBezTo>
                  <a:pt x="4" y="51"/>
                  <a:pt x="4" y="51"/>
                  <a:pt x="4" y="51"/>
                </a:cubicBezTo>
                <a:cubicBezTo>
                  <a:pt x="32" y="63"/>
                  <a:pt x="32" y="63"/>
                  <a:pt x="32" y="63"/>
                </a:cubicBezTo>
                <a:cubicBezTo>
                  <a:pt x="32" y="63"/>
                  <a:pt x="32" y="63"/>
                  <a:pt x="32" y="64"/>
                </a:cubicBezTo>
                <a:cubicBezTo>
                  <a:pt x="32" y="64"/>
                  <a:pt x="32" y="64"/>
                  <a:pt x="31" y="64"/>
                </a:cubicBezTo>
                <a:close/>
                <a:moveTo>
                  <a:pt x="31" y="61"/>
                </a:moveTo>
                <a:cubicBezTo>
                  <a:pt x="31" y="61"/>
                  <a:pt x="31" y="61"/>
                  <a:pt x="31" y="61"/>
                </a:cubicBezTo>
                <a:cubicBezTo>
                  <a:pt x="4" y="49"/>
                  <a:pt x="4" y="49"/>
                  <a:pt x="4" y="49"/>
                </a:cubicBezTo>
                <a:cubicBezTo>
                  <a:pt x="4" y="49"/>
                  <a:pt x="3" y="49"/>
                  <a:pt x="3" y="49"/>
                </a:cubicBezTo>
                <a:cubicBezTo>
                  <a:pt x="4" y="48"/>
                  <a:pt x="4" y="48"/>
                  <a:pt x="4" y="48"/>
                </a:cubicBezTo>
                <a:cubicBezTo>
                  <a:pt x="32" y="59"/>
                  <a:pt x="32" y="59"/>
                  <a:pt x="32" y="59"/>
                </a:cubicBezTo>
                <a:cubicBezTo>
                  <a:pt x="32" y="59"/>
                  <a:pt x="32" y="60"/>
                  <a:pt x="32" y="60"/>
                </a:cubicBezTo>
                <a:cubicBezTo>
                  <a:pt x="32" y="61"/>
                  <a:pt x="32" y="61"/>
                  <a:pt x="31" y="61"/>
                </a:cubicBezTo>
                <a:close/>
                <a:moveTo>
                  <a:pt x="31" y="58"/>
                </a:moveTo>
                <a:cubicBezTo>
                  <a:pt x="31" y="58"/>
                  <a:pt x="31" y="58"/>
                  <a:pt x="31" y="58"/>
                </a:cubicBezTo>
                <a:cubicBezTo>
                  <a:pt x="4" y="46"/>
                  <a:pt x="4" y="46"/>
                  <a:pt x="4" y="46"/>
                </a:cubicBezTo>
                <a:cubicBezTo>
                  <a:pt x="4" y="46"/>
                  <a:pt x="3" y="46"/>
                  <a:pt x="3" y="45"/>
                </a:cubicBezTo>
                <a:cubicBezTo>
                  <a:pt x="4" y="45"/>
                  <a:pt x="4" y="45"/>
                  <a:pt x="4" y="45"/>
                </a:cubicBezTo>
                <a:cubicBezTo>
                  <a:pt x="32" y="56"/>
                  <a:pt x="32" y="56"/>
                  <a:pt x="32" y="56"/>
                </a:cubicBezTo>
                <a:cubicBezTo>
                  <a:pt x="32" y="56"/>
                  <a:pt x="32" y="57"/>
                  <a:pt x="32" y="57"/>
                </a:cubicBezTo>
                <a:cubicBezTo>
                  <a:pt x="32" y="57"/>
                  <a:pt x="32" y="58"/>
                  <a:pt x="31" y="58"/>
                </a:cubicBezTo>
                <a:close/>
                <a:moveTo>
                  <a:pt x="31" y="54"/>
                </a:moveTo>
                <a:cubicBezTo>
                  <a:pt x="31" y="54"/>
                  <a:pt x="31" y="54"/>
                  <a:pt x="31" y="54"/>
                </a:cubicBezTo>
                <a:cubicBezTo>
                  <a:pt x="4" y="43"/>
                  <a:pt x="4" y="43"/>
                  <a:pt x="4" y="43"/>
                </a:cubicBezTo>
                <a:cubicBezTo>
                  <a:pt x="4" y="43"/>
                  <a:pt x="3" y="42"/>
                  <a:pt x="3" y="42"/>
                </a:cubicBezTo>
                <a:cubicBezTo>
                  <a:pt x="4" y="42"/>
                  <a:pt x="4" y="41"/>
                  <a:pt x="4" y="41"/>
                </a:cubicBezTo>
                <a:cubicBezTo>
                  <a:pt x="32" y="53"/>
                  <a:pt x="32" y="53"/>
                  <a:pt x="32" y="53"/>
                </a:cubicBezTo>
                <a:cubicBezTo>
                  <a:pt x="32" y="53"/>
                  <a:pt x="32" y="53"/>
                  <a:pt x="32" y="54"/>
                </a:cubicBezTo>
                <a:cubicBezTo>
                  <a:pt x="32" y="54"/>
                  <a:pt x="32" y="54"/>
                  <a:pt x="31" y="54"/>
                </a:cubicBezTo>
                <a:close/>
                <a:moveTo>
                  <a:pt x="31" y="51"/>
                </a:moveTo>
                <a:cubicBezTo>
                  <a:pt x="31" y="51"/>
                  <a:pt x="31" y="51"/>
                  <a:pt x="31" y="51"/>
                </a:cubicBezTo>
                <a:cubicBezTo>
                  <a:pt x="4" y="40"/>
                  <a:pt x="4" y="40"/>
                  <a:pt x="4" y="40"/>
                </a:cubicBezTo>
                <a:cubicBezTo>
                  <a:pt x="4" y="39"/>
                  <a:pt x="3" y="39"/>
                  <a:pt x="3" y="39"/>
                </a:cubicBezTo>
                <a:cubicBezTo>
                  <a:pt x="4" y="38"/>
                  <a:pt x="4" y="38"/>
                  <a:pt x="4" y="38"/>
                </a:cubicBezTo>
                <a:cubicBezTo>
                  <a:pt x="32" y="49"/>
                  <a:pt x="32" y="49"/>
                  <a:pt x="32" y="49"/>
                </a:cubicBezTo>
                <a:cubicBezTo>
                  <a:pt x="32" y="50"/>
                  <a:pt x="32" y="50"/>
                  <a:pt x="32" y="50"/>
                </a:cubicBezTo>
                <a:cubicBezTo>
                  <a:pt x="32" y="51"/>
                  <a:pt x="32" y="51"/>
                  <a:pt x="31" y="51"/>
                </a:cubicBezTo>
                <a:close/>
                <a:moveTo>
                  <a:pt x="31" y="48"/>
                </a:moveTo>
                <a:cubicBezTo>
                  <a:pt x="31" y="48"/>
                  <a:pt x="31" y="48"/>
                  <a:pt x="31" y="48"/>
                </a:cubicBezTo>
                <a:cubicBezTo>
                  <a:pt x="4" y="36"/>
                  <a:pt x="4" y="36"/>
                  <a:pt x="4" y="36"/>
                </a:cubicBezTo>
                <a:cubicBezTo>
                  <a:pt x="4" y="36"/>
                  <a:pt x="3" y="36"/>
                  <a:pt x="3" y="35"/>
                </a:cubicBezTo>
                <a:cubicBezTo>
                  <a:pt x="4" y="35"/>
                  <a:pt x="4" y="35"/>
                  <a:pt x="4" y="35"/>
                </a:cubicBezTo>
                <a:cubicBezTo>
                  <a:pt x="32" y="46"/>
                  <a:pt x="32" y="46"/>
                  <a:pt x="32" y="46"/>
                </a:cubicBezTo>
                <a:cubicBezTo>
                  <a:pt x="32" y="46"/>
                  <a:pt x="32" y="47"/>
                  <a:pt x="32" y="47"/>
                </a:cubicBezTo>
                <a:cubicBezTo>
                  <a:pt x="32" y="47"/>
                  <a:pt x="32" y="48"/>
                  <a:pt x="31" y="48"/>
                </a:cubicBezTo>
                <a:close/>
                <a:moveTo>
                  <a:pt x="31" y="44"/>
                </a:moveTo>
                <a:cubicBezTo>
                  <a:pt x="31" y="44"/>
                  <a:pt x="31" y="44"/>
                  <a:pt x="31" y="44"/>
                </a:cubicBezTo>
                <a:cubicBezTo>
                  <a:pt x="4" y="33"/>
                  <a:pt x="4" y="33"/>
                  <a:pt x="4" y="33"/>
                </a:cubicBezTo>
                <a:cubicBezTo>
                  <a:pt x="4" y="33"/>
                  <a:pt x="3" y="32"/>
                  <a:pt x="3" y="32"/>
                </a:cubicBezTo>
                <a:cubicBezTo>
                  <a:pt x="4" y="32"/>
                  <a:pt x="4" y="31"/>
                  <a:pt x="4" y="31"/>
                </a:cubicBezTo>
                <a:cubicBezTo>
                  <a:pt x="32" y="43"/>
                  <a:pt x="32" y="43"/>
                  <a:pt x="32" y="43"/>
                </a:cubicBezTo>
                <a:cubicBezTo>
                  <a:pt x="32" y="43"/>
                  <a:pt x="32" y="43"/>
                  <a:pt x="32" y="44"/>
                </a:cubicBezTo>
                <a:cubicBezTo>
                  <a:pt x="32" y="44"/>
                  <a:pt x="32" y="44"/>
                  <a:pt x="31" y="44"/>
                </a:cubicBezTo>
                <a:close/>
                <a:moveTo>
                  <a:pt x="31" y="41"/>
                </a:moveTo>
                <a:cubicBezTo>
                  <a:pt x="31" y="41"/>
                  <a:pt x="31" y="41"/>
                  <a:pt x="31" y="41"/>
                </a:cubicBezTo>
                <a:cubicBezTo>
                  <a:pt x="4" y="30"/>
                  <a:pt x="4" y="30"/>
                  <a:pt x="4" y="30"/>
                </a:cubicBezTo>
                <a:cubicBezTo>
                  <a:pt x="4" y="30"/>
                  <a:pt x="3" y="29"/>
                  <a:pt x="3" y="29"/>
                </a:cubicBezTo>
                <a:cubicBezTo>
                  <a:pt x="4" y="28"/>
                  <a:pt x="4" y="28"/>
                  <a:pt x="4" y="28"/>
                </a:cubicBezTo>
                <a:cubicBezTo>
                  <a:pt x="32" y="40"/>
                  <a:pt x="32" y="40"/>
                  <a:pt x="32" y="40"/>
                </a:cubicBezTo>
                <a:cubicBezTo>
                  <a:pt x="32" y="40"/>
                  <a:pt x="32" y="40"/>
                  <a:pt x="32" y="40"/>
                </a:cubicBezTo>
                <a:cubicBezTo>
                  <a:pt x="32" y="41"/>
                  <a:pt x="32" y="41"/>
                  <a:pt x="31" y="41"/>
                </a:cubicBezTo>
                <a:close/>
                <a:moveTo>
                  <a:pt x="31" y="38"/>
                </a:moveTo>
                <a:cubicBezTo>
                  <a:pt x="31" y="38"/>
                  <a:pt x="31" y="38"/>
                  <a:pt x="31" y="38"/>
                </a:cubicBezTo>
                <a:cubicBezTo>
                  <a:pt x="4" y="26"/>
                  <a:pt x="4" y="26"/>
                  <a:pt x="4" y="26"/>
                </a:cubicBezTo>
                <a:cubicBezTo>
                  <a:pt x="4" y="26"/>
                  <a:pt x="3" y="26"/>
                  <a:pt x="3" y="25"/>
                </a:cubicBezTo>
                <a:cubicBezTo>
                  <a:pt x="4" y="25"/>
                  <a:pt x="4" y="25"/>
                  <a:pt x="4" y="25"/>
                </a:cubicBezTo>
                <a:cubicBezTo>
                  <a:pt x="32" y="36"/>
                  <a:pt x="32" y="36"/>
                  <a:pt x="32" y="36"/>
                </a:cubicBezTo>
                <a:cubicBezTo>
                  <a:pt x="32" y="36"/>
                  <a:pt x="32" y="37"/>
                  <a:pt x="32" y="37"/>
                </a:cubicBezTo>
                <a:cubicBezTo>
                  <a:pt x="32" y="37"/>
                  <a:pt x="32" y="38"/>
                  <a:pt x="31" y="38"/>
                </a:cubicBezTo>
                <a:close/>
                <a:moveTo>
                  <a:pt x="31" y="34"/>
                </a:moveTo>
                <a:cubicBezTo>
                  <a:pt x="31" y="34"/>
                  <a:pt x="31" y="34"/>
                  <a:pt x="31" y="34"/>
                </a:cubicBezTo>
                <a:cubicBezTo>
                  <a:pt x="4" y="23"/>
                  <a:pt x="4" y="23"/>
                  <a:pt x="4" y="23"/>
                </a:cubicBezTo>
                <a:cubicBezTo>
                  <a:pt x="4" y="23"/>
                  <a:pt x="3" y="23"/>
                  <a:pt x="3" y="22"/>
                </a:cubicBezTo>
                <a:cubicBezTo>
                  <a:pt x="4" y="22"/>
                  <a:pt x="4" y="22"/>
                  <a:pt x="4" y="22"/>
                </a:cubicBezTo>
                <a:cubicBezTo>
                  <a:pt x="32" y="33"/>
                  <a:pt x="32" y="33"/>
                  <a:pt x="32" y="33"/>
                </a:cubicBezTo>
                <a:cubicBezTo>
                  <a:pt x="32" y="33"/>
                  <a:pt x="32" y="33"/>
                  <a:pt x="32" y="34"/>
                </a:cubicBezTo>
                <a:cubicBezTo>
                  <a:pt x="32" y="34"/>
                  <a:pt x="32" y="34"/>
                  <a:pt x="31" y="34"/>
                </a:cubicBezTo>
                <a:close/>
                <a:moveTo>
                  <a:pt x="31" y="31"/>
                </a:moveTo>
                <a:cubicBezTo>
                  <a:pt x="31" y="31"/>
                  <a:pt x="31" y="31"/>
                  <a:pt x="31" y="31"/>
                </a:cubicBezTo>
                <a:cubicBezTo>
                  <a:pt x="4" y="20"/>
                  <a:pt x="4" y="20"/>
                  <a:pt x="4" y="20"/>
                </a:cubicBezTo>
                <a:cubicBezTo>
                  <a:pt x="4" y="20"/>
                  <a:pt x="3" y="19"/>
                  <a:pt x="3" y="19"/>
                </a:cubicBezTo>
                <a:cubicBezTo>
                  <a:pt x="4" y="18"/>
                  <a:pt x="4" y="18"/>
                  <a:pt x="4" y="18"/>
                </a:cubicBezTo>
                <a:cubicBezTo>
                  <a:pt x="32" y="30"/>
                  <a:pt x="32" y="30"/>
                  <a:pt x="32" y="30"/>
                </a:cubicBezTo>
                <a:cubicBezTo>
                  <a:pt x="32" y="30"/>
                  <a:pt x="32" y="30"/>
                  <a:pt x="32" y="31"/>
                </a:cubicBezTo>
                <a:cubicBezTo>
                  <a:pt x="32" y="31"/>
                  <a:pt x="32" y="31"/>
                  <a:pt x="31" y="31"/>
                </a:cubicBezTo>
                <a:close/>
                <a:moveTo>
                  <a:pt x="31" y="28"/>
                </a:moveTo>
                <a:cubicBezTo>
                  <a:pt x="31" y="28"/>
                  <a:pt x="31" y="28"/>
                  <a:pt x="31" y="28"/>
                </a:cubicBezTo>
                <a:cubicBezTo>
                  <a:pt x="4" y="16"/>
                  <a:pt x="4" y="16"/>
                  <a:pt x="4" y="16"/>
                </a:cubicBezTo>
                <a:cubicBezTo>
                  <a:pt x="4" y="16"/>
                  <a:pt x="3" y="16"/>
                  <a:pt x="3" y="16"/>
                </a:cubicBezTo>
                <a:cubicBezTo>
                  <a:pt x="4" y="15"/>
                  <a:pt x="4" y="15"/>
                  <a:pt x="4" y="15"/>
                </a:cubicBezTo>
                <a:cubicBezTo>
                  <a:pt x="32" y="26"/>
                  <a:pt x="32" y="26"/>
                  <a:pt x="32" y="26"/>
                </a:cubicBezTo>
                <a:cubicBezTo>
                  <a:pt x="32" y="26"/>
                  <a:pt x="32" y="27"/>
                  <a:pt x="32" y="27"/>
                </a:cubicBezTo>
                <a:cubicBezTo>
                  <a:pt x="32" y="28"/>
                  <a:pt x="32" y="28"/>
                  <a:pt x="31" y="28"/>
                </a:cubicBezTo>
                <a:close/>
                <a:moveTo>
                  <a:pt x="31" y="25"/>
                </a:moveTo>
                <a:cubicBezTo>
                  <a:pt x="31" y="25"/>
                  <a:pt x="31" y="25"/>
                  <a:pt x="31" y="25"/>
                </a:cubicBezTo>
                <a:cubicBezTo>
                  <a:pt x="4" y="13"/>
                  <a:pt x="4" y="13"/>
                  <a:pt x="4" y="13"/>
                </a:cubicBezTo>
                <a:cubicBezTo>
                  <a:pt x="4" y="13"/>
                  <a:pt x="3" y="13"/>
                  <a:pt x="3" y="12"/>
                </a:cubicBezTo>
                <a:cubicBezTo>
                  <a:pt x="4" y="12"/>
                  <a:pt x="4" y="12"/>
                  <a:pt x="4" y="12"/>
                </a:cubicBezTo>
                <a:cubicBezTo>
                  <a:pt x="32" y="23"/>
                  <a:pt x="32" y="23"/>
                  <a:pt x="32" y="23"/>
                </a:cubicBezTo>
                <a:cubicBezTo>
                  <a:pt x="32" y="23"/>
                  <a:pt x="32" y="24"/>
                  <a:pt x="32" y="24"/>
                </a:cubicBezTo>
                <a:cubicBezTo>
                  <a:pt x="32" y="24"/>
                  <a:pt x="32" y="25"/>
                  <a:pt x="31" y="25"/>
                </a:cubicBezTo>
                <a:close/>
                <a:moveTo>
                  <a:pt x="31" y="21"/>
                </a:moveTo>
                <a:cubicBezTo>
                  <a:pt x="31" y="21"/>
                  <a:pt x="31" y="21"/>
                  <a:pt x="31" y="21"/>
                </a:cubicBezTo>
                <a:cubicBezTo>
                  <a:pt x="4" y="10"/>
                  <a:pt x="4" y="10"/>
                  <a:pt x="4" y="10"/>
                </a:cubicBezTo>
                <a:cubicBezTo>
                  <a:pt x="4" y="10"/>
                  <a:pt x="3" y="9"/>
                  <a:pt x="3" y="9"/>
                </a:cubicBezTo>
                <a:cubicBezTo>
                  <a:pt x="4" y="9"/>
                  <a:pt x="4" y="8"/>
                  <a:pt x="4" y="8"/>
                </a:cubicBezTo>
                <a:cubicBezTo>
                  <a:pt x="32" y="20"/>
                  <a:pt x="32" y="20"/>
                  <a:pt x="32" y="20"/>
                </a:cubicBezTo>
                <a:cubicBezTo>
                  <a:pt x="32" y="20"/>
                  <a:pt x="32" y="20"/>
                  <a:pt x="32" y="21"/>
                </a:cubicBezTo>
                <a:cubicBezTo>
                  <a:pt x="32" y="21"/>
                  <a:pt x="32" y="21"/>
                  <a:pt x="31" y="21"/>
                </a:cubicBezTo>
                <a:close/>
                <a:moveTo>
                  <a:pt x="31" y="18"/>
                </a:moveTo>
                <a:cubicBezTo>
                  <a:pt x="31" y="18"/>
                  <a:pt x="31" y="18"/>
                  <a:pt x="31" y="18"/>
                </a:cubicBezTo>
                <a:cubicBezTo>
                  <a:pt x="4" y="7"/>
                  <a:pt x="4" y="7"/>
                  <a:pt x="4" y="7"/>
                </a:cubicBezTo>
                <a:cubicBezTo>
                  <a:pt x="4" y="6"/>
                  <a:pt x="3" y="6"/>
                  <a:pt x="3" y="6"/>
                </a:cubicBezTo>
                <a:cubicBezTo>
                  <a:pt x="4" y="5"/>
                  <a:pt x="4" y="5"/>
                  <a:pt x="4" y="5"/>
                </a:cubicBezTo>
                <a:cubicBezTo>
                  <a:pt x="32" y="16"/>
                  <a:pt x="32" y="16"/>
                  <a:pt x="32" y="16"/>
                </a:cubicBezTo>
                <a:cubicBezTo>
                  <a:pt x="32" y="17"/>
                  <a:pt x="32" y="17"/>
                  <a:pt x="32" y="17"/>
                </a:cubicBezTo>
                <a:cubicBezTo>
                  <a:pt x="32" y="18"/>
                  <a:pt x="32" y="18"/>
                  <a:pt x="31" y="18"/>
                </a:cubicBezTo>
                <a:close/>
                <a:moveTo>
                  <a:pt x="68" y="56"/>
                </a:moveTo>
                <a:cubicBezTo>
                  <a:pt x="40" y="67"/>
                  <a:pt x="40" y="67"/>
                  <a:pt x="40" y="67"/>
                </a:cubicBezTo>
                <a:cubicBezTo>
                  <a:pt x="40" y="67"/>
                  <a:pt x="40" y="67"/>
                  <a:pt x="40" y="67"/>
                </a:cubicBezTo>
                <a:cubicBezTo>
                  <a:pt x="40" y="67"/>
                  <a:pt x="39" y="67"/>
                  <a:pt x="39" y="67"/>
                </a:cubicBezTo>
                <a:cubicBezTo>
                  <a:pt x="39" y="66"/>
                  <a:pt x="40" y="66"/>
                  <a:pt x="40" y="66"/>
                </a:cubicBezTo>
                <a:cubicBezTo>
                  <a:pt x="67" y="55"/>
                  <a:pt x="67" y="55"/>
                  <a:pt x="67" y="55"/>
                </a:cubicBezTo>
                <a:cubicBezTo>
                  <a:pt x="68" y="55"/>
                  <a:pt x="68" y="55"/>
                  <a:pt x="68" y="55"/>
                </a:cubicBezTo>
                <a:cubicBezTo>
                  <a:pt x="68" y="56"/>
                  <a:pt x="68" y="56"/>
                  <a:pt x="68" y="56"/>
                </a:cubicBezTo>
                <a:close/>
                <a:moveTo>
                  <a:pt x="68" y="53"/>
                </a:moveTo>
                <a:cubicBezTo>
                  <a:pt x="40" y="64"/>
                  <a:pt x="40" y="64"/>
                  <a:pt x="40" y="64"/>
                </a:cubicBezTo>
                <a:cubicBezTo>
                  <a:pt x="40" y="64"/>
                  <a:pt x="40" y="64"/>
                  <a:pt x="40" y="64"/>
                </a:cubicBezTo>
                <a:cubicBezTo>
                  <a:pt x="40" y="64"/>
                  <a:pt x="39" y="64"/>
                  <a:pt x="39" y="64"/>
                </a:cubicBezTo>
                <a:cubicBezTo>
                  <a:pt x="39" y="63"/>
                  <a:pt x="40" y="63"/>
                  <a:pt x="40" y="63"/>
                </a:cubicBezTo>
                <a:cubicBezTo>
                  <a:pt x="67" y="51"/>
                  <a:pt x="67" y="51"/>
                  <a:pt x="67" y="51"/>
                </a:cubicBezTo>
                <a:cubicBezTo>
                  <a:pt x="68" y="51"/>
                  <a:pt x="68" y="51"/>
                  <a:pt x="68" y="52"/>
                </a:cubicBezTo>
                <a:cubicBezTo>
                  <a:pt x="68" y="52"/>
                  <a:pt x="68" y="53"/>
                  <a:pt x="68" y="53"/>
                </a:cubicBezTo>
                <a:close/>
                <a:moveTo>
                  <a:pt x="68" y="49"/>
                </a:moveTo>
                <a:cubicBezTo>
                  <a:pt x="40" y="61"/>
                  <a:pt x="40" y="61"/>
                  <a:pt x="40" y="61"/>
                </a:cubicBezTo>
                <a:cubicBezTo>
                  <a:pt x="40" y="61"/>
                  <a:pt x="40" y="61"/>
                  <a:pt x="40" y="61"/>
                </a:cubicBezTo>
                <a:cubicBezTo>
                  <a:pt x="40" y="61"/>
                  <a:pt x="39" y="61"/>
                  <a:pt x="39" y="60"/>
                </a:cubicBezTo>
                <a:cubicBezTo>
                  <a:pt x="39" y="60"/>
                  <a:pt x="40" y="59"/>
                  <a:pt x="40" y="59"/>
                </a:cubicBezTo>
                <a:cubicBezTo>
                  <a:pt x="67" y="48"/>
                  <a:pt x="67" y="48"/>
                  <a:pt x="67" y="48"/>
                </a:cubicBezTo>
                <a:cubicBezTo>
                  <a:pt x="68" y="48"/>
                  <a:pt x="68" y="48"/>
                  <a:pt x="68" y="49"/>
                </a:cubicBezTo>
                <a:cubicBezTo>
                  <a:pt x="68" y="49"/>
                  <a:pt x="68" y="49"/>
                  <a:pt x="68" y="49"/>
                </a:cubicBezTo>
                <a:close/>
                <a:moveTo>
                  <a:pt x="68" y="46"/>
                </a:moveTo>
                <a:cubicBezTo>
                  <a:pt x="40" y="58"/>
                  <a:pt x="40" y="58"/>
                  <a:pt x="40" y="58"/>
                </a:cubicBezTo>
                <a:cubicBezTo>
                  <a:pt x="40" y="58"/>
                  <a:pt x="40" y="58"/>
                  <a:pt x="40" y="58"/>
                </a:cubicBezTo>
                <a:cubicBezTo>
                  <a:pt x="40" y="58"/>
                  <a:pt x="39" y="57"/>
                  <a:pt x="39" y="57"/>
                </a:cubicBezTo>
                <a:cubicBezTo>
                  <a:pt x="39" y="57"/>
                  <a:pt x="40" y="56"/>
                  <a:pt x="40" y="56"/>
                </a:cubicBezTo>
                <a:cubicBezTo>
                  <a:pt x="67" y="45"/>
                  <a:pt x="67" y="45"/>
                  <a:pt x="67" y="45"/>
                </a:cubicBezTo>
                <a:cubicBezTo>
                  <a:pt x="68" y="45"/>
                  <a:pt x="68" y="45"/>
                  <a:pt x="68" y="45"/>
                </a:cubicBezTo>
                <a:cubicBezTo>
                  <a:pt x="68" y="46"/>
                  <a:pt x="68" y="46"/>
                  <a:pt x="68" y="46"/>
                </a:cubicBezTo>
                <a:close/>
                <a:moveTo>
                  <a:pt x="68" y="43"/>
                </a:moveTo>
                <a:cubicBezTo>
                  <a:pt x="40" y="54"/>
                  <a:pt x="40" y="54"/>
                  <a:pt x="40" y="54"/>
                </a:cubicBezTo>
                <a:cubicBezTo>
                  <a:pt x="40" y="54"/>
                  <a:pt x="40" y="54"/>
                  <a:pt x="40" y="54"/>
                </a:cubicBezTo>
                <a:cubicBezTo>
                  <a:pt x="40" y="54"/>
                  <a:pt x="39" y="54"/>
                  <a:pt x="39" y="54"/>
                </a:cubicBezTo>
                <a:cubicBezTo>
                  <a:pt x="39" y="53"/>
                  <a:pt x="40" y="53"/>
                  <a:pt x="40" y="53"/>
                </a:cubicBezTo>
                <a:cubicBezTo>
                  <a:pt x="67" y="41"/>
                  <a:pt x="67" y="41"/>
                  <a:pt x="67" y="41"/>
                </a:cubicBezTo>
                <a:cubicBezTo>
                  <a:pt x="68" y="41"/>
                  <a:pt x="68" y="42"/>
                  <a:pt x="68" y="42"/>
                </a:cubicBezTo>
                <a:cubicBezTo>
                  <a:pt x="68" y="42"/>
                  <a:pt x="68" y="43"/>
                  <a:pt x="68" y="43"/>
                </a:cubicBezTo>
                <a:close/>
                <a:moveTo>
                  <a:pt x="68" y="40"/>
                </a:moveTo>
                <a:cubicBezTo>
                  <a:pt x="40" y="51"/>
                  <a:pt x="40" y="51"/>
                  <a:pt x="40" y="51"/>
                </a:cubicBezTo>
                <a:cubicBezTo>
                  <a:pt x="40" y="51"/>
                  <a:pt x="40" y="51"/>
                  <a:pt x="40" y="51"/>
                </a:cubicBezTo>
                <a:cubicBezTo>
                  <a:pt x="40" y="51"/>
                  <a:pt x="39" y="51"/>
                  <a:pt x="39" y="50"/>
                </a:cubicBezTo>
                <a:cubicBezTo>
                  <a:pt x="39" y="50"/>
                  <a:pt x="40" y="50"/>
                  <a:pt x="40" y="49"/>
                </a:cubicBezTo>
                <a:cubicBezTo>
                  <a:pt x="67" y="38"/>
                  <a:pt x="67" y="38"/>
                  <a:pt x="67" y="38"/>
                </a:cubicBezTo>
                <a:cubicBezTo>
                  <a:pt x="68" y="38"/>
                  <a:pt x="68" y="38"/>
                  <a:pt x="68" y="39"/>
                </a:cubicBezTo>
                <a:cubicBezTo>
                  <a:pt x="68" y="39"/>
                  <a:pt x="68" y="39"/>
                  <a:pt x="68" y="40"/>
                </a:cubicBezTo>
                <a:close/>
                <a:moveTo>
                  <a:pt x="68" y="36"/>
                </a:moveTo>
                <a:cubicBezTo>
                  <a:pt x="40" y="48"/>
                  <a:pt x="40" y="48"/>
                  <a:pt x="40" y="48"/>
                </a:cubicBezTo>
                <a:cubicBezTo>
                  <a:pt x="40" y="48"/>
                  <a:pt x="40" y="48"/>
                  <a:pt x="40" y="48"/>
                </a:cubicBezTo>
                <a:cubicBezTo>
                  <a:pt x="40" y="48"/>
                  <a:pt x="39" y="47"/>
                  <a:pt x="39" y="47"/>
                </a:cubicBezTo>
                <a:cubicBezTo>
                  <a:pt x="39" y="47"/>
                  <a:pt x="40" y="46"/>
                  <a:pt x="40" y="46"/>
                </a:cubicBezTo>
                <a:cubicBezTo>
                  <a:pt x="67" y="35"/>
                  <a:pt x="67" y="35"/>
                  <a:pt x="67" y="35"/>
                </a:cubicBezTo>
                <a:cubicBezTo>
                  <a:pt x="68" y="35"/>
                  <a:pt x="68" y="35"/>
                  <a:pt x="68" y="35"/>
                </a:cubicBezTo>
                <a:cubicBezTo>
                  <a:pt x="68" y="36"/>
                  <a:pt x="68" y="36"/>
                  <a:pt x="68" y="36"/>
                </a:cubicBezTo>
                <a:close/>
                <a:moveTo>
                  <a:pt x="68" y="33"/>
                </a:moveTo>
                <a:cubicBezTo>
                  <a:pt x="40" y="44"/>
                  <a:pt x="40" y="44"/>
                  <a:pt x="40" y="44"/>
                </a:cubicBezTo>
                <a:cubicBezTo>
                  <a:pt x="40" y="44"/>
                  <a:pt x="40" y="44"/>
                  <a:pt x="40" y="44"/>
                </a:cubicBezTo>
                <a:cubicBezTo>
                  <a:pt x="40" y="44"/>
                  <a:pt x="39" y="44"/>
                  <a:pt x="39" y="44"/>
                </a:cubicBezTo>
                <a:cubicBezTo>
                  <a:pt x="39" y="43"/>
                  <a:pt x="40" y="43"/>
                  <a:pt x="40" y="43"/>
                </a:cubicBezTo>
                <a:cubicBezTo>
                  <a:pt x="67" y="31"/>
                  <a:pt x="67" y="31"/>
                  <a:pt x="67" y="31"/>
                </a:cubicBezTo>
                <a:cubicBezTo>
                  <a:pt x="68" y="31"/>
                  <a:pt x="68" y="32"/>
                  <a:pt x="68" y="32"/>
                </a:cubicBezTo>
                <a:cubicBezTo>
                  <a:pt x="68" y="32"/>
                  <a:pt x="68" y="33"/>
                  <a:pt x="68" y="33"/>
                </a:cubicBezTo>
                <a:close/>
                <a:moveTo>
                  <a:pt x="68" y="30"/>
                </a:moveTo>
                <a:cubicBezTo>
                  <a:pt x="40" y="41"/>
                  <a:pt x="40" y="41"/>
                  <a:pt x="40" y="41"/>
                </a:cubicBezTo>
                <a:cubicBezTo>
                  <a:pt x="40" y="41"/>
                  <a:pt x="40" y="41"/>
                  <a:pt x="40" y="41"/>
                </a:cubicBezTo>
                <a:cubicBezTo>
                  <a:pt x="40" y="41"/>
                  <a:pt x="39" y="41"/>
                  <a:pt x="39" y="40"/>
                </a:cubicBezTo>
                <a:cubicBezTo>
                  <a:pt x="39" y="40"/>
                  <a:pt x="40" y="40"/>
                  <a:pt x="40" y="40"/>
                </a:cubicBezTo>
                <a:cubicBezTo>
                  <a:pt x="67" y="28"/>
                  <a:pt x="67" y="28"/>
                  <a:pt x="67" y="28"/>
                </a:cubicBezTo>
                <a:cubicBezTo>
                  <a:pt x="68" y="28"/>
                  <a:pt x="68" y="28"/>
                  <a:pt x="68" y="29"/>
                </a:cubicBezTo>
                <a:cubicBezTo>
                  <a:pt x="68" y="29"/>
                  <a:pt x="68" y="30"/>
                  <a:pt x="68" y="30"/>
                </a:cubicBezTo>
                <a:close/>
                <a:moveTo>
                  <a:pt x="68" y="26"/>
                </a:moveTo>
                <a:cubicBezTo>
                  <a:pt x="40" y="38"/>
                  <a:pt x="40" y="38"/>
                  <a:pt x="40" y="38"/>
                </a:cubicBezTo>
                <a:cubicBezTo>
                  <a:pt x="40" y="38"/>
                  <a:pt x="40" y="38"/>
                  <a:pt x="40" y="38"/>
                </a:cubicBezTo>
                <a:cubicBezTo>
                  <a:pt x="40" y="38"/>
                  <a:pt x="39" y="37"/>
                  <a:pt x="39" y="37"/>
                </a:cubicBezTo>
                <a:cubicBezTo>
                  <a:pt x="39" y="37"/>
                  <a:pt x="40" y="36"/>
                  <a:pt x="40" y="36"/>
                </a:cubicBezTo>
                <a:cubicBezTo>
                  <a:pt x="67" y="25"/>
                  <a:pt x="67" y="25"/>
                  <a:pt x="67" y="25"/>
                </a:cubicBezTo>
                <a:cubicBezTo>
                  <a:pt x="68" y="25"/>
                  <a:pt x="68" y="25"/>
                  <a:pt x="68" y="25"/>
                </a:cubicBezTo>
                <a:cubicBezTo>
                  <a:pt x="68" y="26"/>
                  <a:pt x="68" y="26"/>
                  <a:pt x="68" y="26"/>
                </a:cubicBezTo>
                <a:close/>
                <a:moveTo>
                  <a:pt x="68" y="23"/>
                </a:moveTo>
                <a:cubicBezTo>
                  <a:pt x="40" y="34"/>
                  <a:pt x="40" y="34"/>
                  <a:pt x="40" y="34"/>
                </a:cubicBezTo>
                <a:cubicBezTo>
                  <a:pt x="40" y="34"/>
                  <a:pt x="40" y="34"/>
                  <a:pt x="40" y="34"/>
                </a:cubicBezTo>
                <a:cubicBezTo>
                  <a:pt x="40" y="34"/>
                  <a:pt x="39" y="34"/>
                  <a:pt x="39" y="34"/>
                </a:cubicBezTo>
                <a:cubicBezTo>
                  <a:pt x="39" y="33"/>
                  <a:pt x="40" y="33"/>
                  <a:pt x="40" y="33"/>
                </a:cubicBezTo>
                <a:cubicBezTo>
                  <a:pt x="67" y="22"/>
                  <a:pt x="67" y="22"/>
                  <a:pt x="67" y="22"/>
                </a:cubicBezTo>
                <a:cubicBezTo>
                  <a:pt x="68" y="22"/>
                  <a:pt x="68" y="22"/>
                  <a:pt x="68" y="22"/>
                </a:cubicBezTo>
                <a:cubicBezTo>
                  <a:pt x="68" y="23"/>
                  <a:pt x="68" y="23"/>
                  <a:pt x="68" y="23"/>
                </a:cubicBezTo>
                <a:close/>
                <a:moveTo>
                  <a:pt x="68" y="20"/>
                </a:moveTo>
                <a:cubicBezTo>
                  <a:pt x="40" y="31"/>
                  <a:pt x="40" y="31"/>
                  <a:pt x="40" y="31"/>
                </a:cubicBezTo>
                <a:cubicBezTo>
                  <a:pt x="40" y="31"/>
                  <a:pt x="40" y="31"/>
                  <a:pt x="40" y="31"/>
                </a:cubicBezTo>
                <a:cubicBezTo>
                  <a:pt x="40" y="31"/>
                  <a:pt x="39" y="31"/>
                  <a:pt x="39" y="31"/>
                </a:cubicBezTo>
                <a:cubicBezTo>
                  <a:pt x="39" y="30"/>
                  <a:pt x="40" y="30"/>
                  <a:pt x="40" y="30"/>
                </a:cubicBezTo>
                <a:cubicBezTo>
                  <a:pt x="67" y="18"/>
                  <a:pt x="67" y="18"/>
                  <a:pt x="67" y="18"/>
                </a:cubicBezTo>
                <a:cubicBezTo>
                  <a:pt x="68" y="18"/>
                  <a:pt x="68" y="18"/>
                  <a:pt x="68" y="19"/>
                </a:cubicBezTo>
                <a:cubicBezTo>
                  <a:pt x="68" y="19"/>
                  <a:pt x="68" y="20"/>
                  <a:pt x="68" y="20"/>
                </a:cubicBezTo>
                <a:close/>
                <a:moveTo>
                  <a:pt x="68" y="16"/>
                </a:moveTo>
                <a:cubicBezTo>
                  <a:pt x="40" y="28"/>
                  <a:pt x="40" y="28"/>
                  <a:pt x="40" y="28"/>
                </a:cubicBezTo>
                <a:cubicBezTo>
                  <a:pt x="40" y="28"/>
                  <a:pt x="40" y="28"/>
                  <a:pt x="40" y="28"/>
                </a:cubicBezTo>
                <a:cubicBezTo>
                  <a:pt x="40" y="28"/>
                  <a:pt x="39" y="28"/>
                  <a:pt x="39" y="27"/>
                </a:cubicBezTo>
                <a:cubicBezTo>
                  <a:pt x="39" y="27"/>
                  <a:pt x="40" y="26"/>
                  <a:pt x="40" y="26"/>
                </a:cubicBezTo>
                <a:cubicBezTo>
                  <a:pt x="67" y="15"/>
                  <a:pt x="67" y="15"/>
                  <a:pt x="67" y="15"/>
                </a:cubicBezTo>
                <a:cubicBezTo>
                  <a:pt x="68" y="15"/>
                  <a:pt x="68" y="15"/>
                  <a:pt x="68" y="16"/>
                </a:cubicBezTo>
                <a:cubicBezTo>
                  <a:pt x="68" y="16"/>
                  <a:pt x="68" y="16"/>
                  <a:pt x="68" y="16"/>
                </a:cubicBezTo>
                <a:close/>
                <a:moveTo>
                  <a:pt x="68" y="13"/>
                </a:moveTo>
                <a:cubicBezTo>
                  <a:pt x="40" y="25"/>
                  <a:pt x="40" y="25"/>
                  <a:pt x="40" y="25"/>
                </a:cubicBezTo>
                <a:cubicBezTo>
                  <a:pt x="40" y="25"/>
                  <a:pt x="40" y="25"/>
                  <a:pt x="40" y="25"/>
                </a:cubicBezTo>
                <a:cubicBezTo>
                  <a:pt x="40" y="25"/>
                  <a:pt x="39" y="24"/>
                  <a:pt x="39" y="24"/>
                </a:cubicBezTo>
                <a:cubicBezTo>
                  <a:pt x="39" y="24"/>
                  <a:pt x="40" y="23"/>
                  <a:pt x="40" y="23"/>
                </a:cubicBezTo>
                <a:cubicBezTo>
                  <a:pt x="67" y="12"/>
                  <a:pt x="67" y="12"/>
                  <a:pt x="67" y="12"/>
                </a:cubicBezTo>
                <a:cubicBezTo>
                  <a:pt x="68" y="12"/>
                  <a:pt x="68" y="12"/>
                  <a:pt x="68" y="12"/>
                </a:cubicBezTo>
                <a:cubicBezTo>
                  <a:pt x="68" y="13"/>
                  <a:pt x="68" y="13"/>
                  <a:pt x="68" y="13"/>
                </a:cubicBezTo>
                <a:close/>
                <a:moveTo>
                  <a:pt x="68" y="10"/>
                </a:moveTo>
                <a:cubicBezTo>
                  <a:pt x="40" y="21"/>
                  <a:pt x="40" y="21"/>
                  <a:pt x="40" y="21"/>
                </a:cubicBezTo>
                <a:cubicBezTo>
                  <a:pt x="40" y="21"/>
                  <a:pt x="40" y="21"/>
                  <a:pt x="40" y="21"/>
                </a:cubicBezTo>
                <a:cubicBezTo>
                  <a:pt x="40" y="21"/>
                  <a:pt x="39" y="21"/>
                  <a:pt x="39" y="21"/>
                </a:cubicBezTo>
                <a:cubicBezTo>
                  <a:pt x="39" y="20"/>
                  <a:pt x="40" y="20"/>
                  <a:pt x="40" y="20"/>
                </a:cubicBezTo>
                <a:cubicBezTo>
                  <a:pt x="67" y="8"/>
                  <a:pt x="67" y="8"/>
                  <a:pt x="67" y="8"/>
                </a:cubicBezTo>
                <a:cubicBezTo>
                  <a:pt x="68" y="8"/>
                  <a:pt x="68" y="9"/>
                  <a:pt x="68" y="9"/>
                </a:cubicBezTo>
                <a:cubicBezTo>
                  <a:pt x="68" y="9"/>
                  <a:pt x="68" y="10"/>
                  <a:pt x="68" y="10"/>
                </a:cubicBezTo>
                <a:close/>
                <a:moveTo>
                  <a:pt x="68" y="7"/>
                </a:moveTo>
                <a:cubicBezTo>
                  <a:pt x="40" y="18"/>
                  <a:pt x="40" y="18"/>
                  <a:pt x="40" y="18"/>
                </a:cubicBezTo>
                <a:cubicBezTo>
                  <a:pt x="40" y="18"/>
                  <a:pt x="40" y="18"/>
                  <a:pt x="40" y="18"/>
                </a:cubicBezTo>
                <a:cubicBezTo>
                  <a:pt x="40" y="18"/>
                  <a:pt x="39" y="18"/>
                  <a:pt x="39" y="17"/>
                </a:cubicBezTo>
                <a:cubicBezTo>
                  <a:pt x="39" y="17"/>
                  <a:pt x="40" y="17"/>
                  <a:pt x="40" y="16"/>
                </a:cubicBezTo>
                <a:cubicBezTo>
                  <a:pt x="67" y="5"/>
                  <a:pt x="67" y="5"/>
                  <a:pt x="67" y="5"/>
                </a:cubicBezTo>
                <a:cubicBezTo>
                  <a:pt x="68" y="5"/>
                  <a:pt x="68" y="5"/>
                  <a:pt x="68" y="6"/>
                </a:cubicBezTo>
                <a:cubicBezTo>
                  <a:pt x="68" y="6"/>
                  <a:pt x="68" y="6"/>
                  <a:pt x="68" y="7"/>
                </a:cubicBezTo>
                <a:close/>
              </a:path>
            </a:pathLst>
          </a:custGeom>
          <a:solidFill>
            <a:schemeClr val="accent1"/>
          </a:solidFill>
          <a:ln>
            <a:noFill/>
          </a:ln>
        </p:spPr>
        <p:txBody>
          <a:bodyPr/>
          <a:lstStyle/>
          <a:p>
            <a:endParaRPr altLang="en-US" lang="zh-CN"/>
          </a:p>
        </p:txBody>
      </p:sp>
      <p:sp>
        <p:nvSpPr>
          <p:cNvPr id="47" name="Freeform 226"/>
          <p:cNvSpPr>
            <a:spLocks noEditPoints="1"/>
          </p:cNvSpPr>
          <p:nvPr/>
        </p:nvSpPr>
        <p:spPr bwMode="auto">
          <a:xfrm>
            <a:off x="10504488" y="5062311"/>
            <a:ext cx="665162" cy="555625"/>
          </a:xfrm>
          <a:custGeom>
            <a:gdLst>
              <a:gd fmla="*/ 2147483647 w 102" name="T0"/>
              <a:gd fmla="*/ 2147483647 h 85" name="T1"/>
              <a:gd fmla="*/ 2147483647 w 102" name="T2"/>
              <a:gd fmla="*/ 2147483647 h 85" name="T3"/>
              <a:gd fmla="*/ 0 w 102" name="T4"/>
              <a:gd fmla="*/ 2147483647 h 85" name="T5"/>
              <a:gd fmla="*/ 2147483647 w 102" name="T6"/>
              <a:gd fmla="*/ 2147483647 h 85" name="T7"/>
              <a:gd fmla="*/ 2147483647 w 102" name="T8"/>
              <a:gd fmla="*/ 2147483647 h 85" name="T9"/>
              <a:gd fmla="*/ 2147483647 w 102" name="T10"/>
              <a:gd fmla="*/ 2147483647 h 85" name="T11"/>
              <a:gd fmla="*/ 2147483647 w 102" name="T12"/>
              <a:gd fmla="*/ 2147483647 h 85" name="T13"/>
              <a:gd fmla="*/ 2147483647 w 102" name="T14"/>
              <a:gd fmla="*/ 2147483647 h 85" name="T15"/>
              <a:gd fmla="*/ 2147483647 w 102" name="T16"/>
              <a:gd fmla="*/ 2147483647 h 85" name="T17"/>
              <a:gd fmla="*/ 2147483647 w 102" name="T18"/>
              <a:gd fmla="*/ 2147483647 h 85" name="T19"/>
              <a:gd fmla="*/ 2147483647 w 102" name="T20"/>
              <a:gd fmla="*/ 2147483647 h 85" name="T21"/>
              <a:gd fmla="*/ 2147483647 w 102" name="T22"/>
              <a:gd fmla="*/ 2147483647 h 85" name="T23"/>
              <a:gd fmla="*/ 2147483647 w 102" name="T24"/>
              <a:gd fmla="*/ 2147483647 h 85" name="T25"/>
              <a:gd fmla="*/ 2147483647 w 102" name="T26"/>
              <a:gd fmla="*/ 2147483647 h 85" name="T27"/>
              <a:gd fmla="*/ 2147483647 w 102" name="T28"/>
              <a:gd fmla="*/ 2147483647 h 85" name="T29"/>
              <a:gd fmla="*/ 2147483647 w 102" name="T30"/>
              <a:gd fmla="*/ 2147483647 h 85" name="T31"/>
              <a:gd fmla="*/ 2147483647 w 102" name="T32"/>
              <a:gd fmla="*/ 2147483647 h 85" name="T33"/>
              <a:gd fmla="*/ 2147483647 w 102" name="T34"/>
              <a:gd fmla="*/ 2147483647 h 85" name="T35"/>
              <a:gd fmla="*/ 2147483647 w 102" name="T36"/>
              <a:gd fmla="*/ 2147483647 h 85" name="T37"/>
              <a:gd fmla="*/ 2147483647 w 102" name="T38"/>
              <a:gd fmla="*/ 2147483647 h 85" name="T39"/>
              <a:gd fmla="*/ 2147483647 w 102" name="T40"/>
              <a:gd fmla="*/ 2147483647 h 85" name="T41"/>
              <a:gd fmla="*/ 2147483647 w 102" name="T42"/>
              <a:gd fmla="*/ 2147483647 h 85" name="T43"/>
              <a:gd fmla="*/ 2147483647 w 102" name="T44"/>
              <a:gd fmla="*/ 2147483647 h 85" name="T45"/>
              <a:gd fmla="*/ 2147483647 w 102" name="T46"/>
              <a:gd fmla="*/ 2147483647 h 85" name="T47"/>
              <a:gd fmla="*/ 2147483647 w 102" name="T48"/>
              <a:gd fmla="*/ 2147483647 h 85" name="T49"/>
              <a:gd fmla="*/ 2147483647 w 102" name="T50"/>
              <a:gd fmla="*/ 2147483647 h 85" name="T51"/>
              <a:gd fmla="*/ 2147483647 w 102" name="T52"/>
              <a:gd fmla="*/ 2147483647 h 85" name="T53"/>
              <a:gd fmla="*/ 2147483647 w 102" name="T54"/>
              <a:gd fmla="*/ 2147483647 h 85" name="T55"/>
              <a:gd fmla="*/ 2147483647 w 102" name="T56"/>
              <a:gd fmla="*/ 2147483647 h 85" name="T57"/>
              <a:gd fmla="*/ 2147483647 w 102" name="T58"/>
              <a:gd fmla="*/ 2147483647 h 85" name="T59"/>
              <a:gd fmla="*/ 2147483647 w 102" name="T60"/>
              <a:gd fmla="*/ 2147483647 h 85" name="T61"/>
              <a:gd fmla="*/ 2147483647 w 102" name="T62"/>
              <a:gd fmla="*/ 2147483647 h 85" name="T63"/>
              <a:gd fmla="*/ 2147483647 w 102" name="T64"/>
              <a:gd fmla="*/ 2147483647 h 85"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85" w="102">
                <a:moveTo>
                  <a:pt x="47" y="0"/>
                </a:moveTo>
                <a:cubicBezTo>
                  <a:pt x="46" y="0"/>
                  <a:pt x="44" y="0"/>
                  <a:pt x="43" y="1"/>
                </a:cubicBezTo>
                <a:cubicBezTo>
                  <a:pt x="23" y="20"/>
                  <a:pt x="23" y="20"/>
                  <a:pt x="23" y="20"/>
                </a:cubicBezTo>
                <a:cubicBezTo>
                  <a:pt x="2" y="20"/>
                  <a:pt x="2" y="20"/>
                  <a:pt x="2" y="20"/>
                </a:cubicBezTo>
                <a:cubicBezTo>
                  <a:pt x="1" y="20"/>
                  <a:pt x="0" y="21"/>
                  <a:pt x="0" y="23"/>
                </a:cubicBezTo>
                <a:cubicBezTo>
                  <a:pt x="0" y="62"/>
                  <a:pt x="0" y="62"/>
                  <a:pt x="0" y="62"/>
                </a:cubicBezTo>
                <a:cubicBezTo>
                  <a:pt x="0" y="64"/>
                  <a:pt x="1" y="65"/>
                  <a:pt x="2" y="65"/>
                </a:cubicBezTo>
                <a:cubicBezTo>
                  <a:pt x="23" y="65"/>
                  <a:pt x="23" y="65"/>
                  <a:pt x="23" y="65"/>
                </a:cubicBezTo>
                <a:cubicBezTo>
                  <a:pt x="43" y="84"/>
                  <a:pt x="43" y="84"/>
                  <a:pt x="43" y="84"/>
                </a:cubicBezTo>
                <a:cubicBezTo>
                  <a:pt x="44" y="85"/>
                  <a:pt x="46" y="85"/>
                  <a:pt x="47" y="85"/>
                </a:cubicBezTo>
                <a:cubicBezTo>
                  <a:pt x="48" y="84"/>
                  <a:pt x="49" y="83"/>
                  <a:pt x="49" y="82"/>
                </a:cubicBezTo>
                <a:cubicBezTo>
                  <a:pt x="49" y="3"/>
                  <a:pt x="49" y="3"/>
                  <a:pt x="49" y="3"/>
                </a:cubicBezTo>
                <a:cubicBezTo>
                  <a:pt x="49" y="2"/>
                  <a:pt x="48" y="1"/>
                  <a:pt x="47" y="0"/>
                </a:cubicBezTo>
                <a:close/>
                <a:moveTo>
                  <a:pt x="100" y="53"/>
                </a:moveTo>
                <a:cubicBezTo>
                  <a:pt x="89" y="42"/>
                  <a:pt x="89" y="42"/>
                  <a:pt x="89" y="42"/>
                </a:cubicBezTo>
                <a:cubicBezTo>
                  <a:pt x="100" y="31"/>
                  <a:pt x="100" y="31"/>
                  <a:pt x="100" y="31"/>
                </a:cubicBezTo>
                <a:cubicBezTo>
                  <a:pt x="101" y="30"/>
                  <a:pt x="102" y="29"/>
                  <a:pt x="101" y="28"/>
                </a:cubicBezTo>
                <a:cubicBezTo>
                  <a:pt x="92" y="19"/>
                  <a:pt x="92" y="19"/>
                  <a:pt x="92" y="19"/>
                </a:cubicBezTo>
                <a:cubicBezTo>
                  <a:pt x="91" y="18"/>
                  <a:pt x="90" y="19"/>
                  <a:pt x="88" y="20"/>
                </a:cubicBezTo>
                <a:cubicBezTo>
                  <a:pt x="82" y="26"/>
                  <a:pt x="82" y="26"/>
                  <a:pt x="82" y="26"/>
                </a:cubicBezTo>
                <a:cubicBezTo>
                  <a:pt x="79" y="15"/>
                  <a:pt x="73" y="9"/>
                  <a:pt x="73" y="9"/>
                </a:cubicBezTo>
                <a:cubicBezTo>
                  <a:pt x="73" y="9"/>
                  <a:pt x="73" y="9"/>
                  <a:pt x="73" y="9"/>
                </a:cubicBezTo>
                <a:cubicBezTo>
                  <a:pt x="73" y="9"/>
                  <a:pt x="73" y="10"/>
                  <a:pt x="74" y="11"/>
                </a:cubicBezTo>
                <a:cubicBezTo>
                  <a:pt x="76" y="14"/>
                  <a:pt x="79" y="19"/>
                  <a:pt x="81" y="27"/>
                </a:cubicBezTo>
                <a:cubicBezTo>
                  <a:pt x="78" y="31"/>
                  <a:pt x="78" y="31"/>
                  <a:pt x="78" y="31"/>
                </a:cubicBezTo>
                <a:cubicBezTo>
                  <a:pt x="72" y="26"/>
                  <a:pt x="72" y="26"/>
                  <a:pt x="72" y="26"/>
                </a:cubicBezTo>
                <a:cubicBezTo>
                  <a:pt x="69" y="16"/>
                  <a:pt x="64" y="11"/>
                  <a:pt x="64" y="11"/>
                </a:cubicBezTo>
                <a:cubicBezTo>
                  <a:pt x="64" y="11"/>
                  <a:pt x="64" y="11"/>
                  <a:pt x="64" y="11"/>
                </a:cubicBezTo>
                <a:cubicBezTo>
                  <a:pt x="64" y="11"/>
                  <a:pt x="64" y="12"/>
                  <a:pt x="65" y="13"/>
                </a:cubicBezTo>
                <a:cubicBezTo>
                  <a:pt x="67" y="15"/>
                  <a:pt x="69" y="19"/>
                  <a:pt x="71" y="24"/>
                </a:cubicBezTo>
                <a:cubicBezTo>
                  <a:pt x="67" y="20"/>
                  <a:pt x="67" y="20"/>
                  <a:pt x="67" y="20"/>
                </a:cubicBezTo>
                <a:cubicBezTo>
                  <a:pt x="65" y="19"/>
                  <a:pt x="64" y="18"/>
                  <a:pt x="63" y="19"/>
                </a:cubicBezTo>
                <a:cubicBezTo>
                  <a:pt x="60" y="22"/>
                  <a:pt x="60" y="22"/>
                  <a:pt x="60" y="22"/>
                </a:cubicBezTo>
                <a:cubicBezTo>
                  <a:pt x="58" y="16"/>
                  <a:pt x="55" y="14"/>
                  <a:pt x="55" y="14"/>
                </a:cubicBezTo>
                <a:cubicBezTo>
                  <a:pt x="54" y="14"/>
                  <a:pt x="54" y="14"/>
                  <a:pt x="54" y="14"/>
                </a:cubicBezTo>
                <a:cubicBezTo>
                  <a:pt x="54" y="14"/>
                  <a:pt x="55" y="15"/>
                  <a:pt x="56" y="16"/>
                </a:cubicBezTo>
                <a:cubicBezTo>
                  <a:pt x="57" y="17"/>
                  <a:pt x="58" y="19"/>
                  <a:pt x="60" y="22"/>
                </a:cubicBezTo>
                <a:cubicBezTo>
                  <a:pt x="54" y="28"/>
                  <a:pt x="54" y="28"/>
                  <a:pt x="54" y="28"/>
                </a:cubicBezTo>
                <a:cubicBezTo>
                  <a:pt x="53" y="29"/>
                  <a:pt x="54" y="30"/>
                  <a:pt x="55" y="31"/>
                </a:cubicBezTo>
                <a:cubicBezTo>
                  <a:pt x="64" y="41"/>
                  <a:pt x="64" y="41"/>
                  <a:pt x="64" y="41"/>
                </a:cubicBezTo>
                <a:cubicBezTo>
                  <a:pt x="64" y="42"/>
                  <a:pt x="64" y="43"/>
                  <a:pt x="64" y="44"/>
                </a:cubicBezTo>
                <a:cubicBezTo>
                  <a:pt x="55" y="53"/>
                  <a:pt x="55" y="53"/>
                  <a:pt x="55" y="53"/>
                </a:cubicBezTo>
                <a:cubicBezTo>
                  <a:pt x="54" y="55"/>
                  <a:pt x="53" y="56"/>
                  <a:pt x="54" y="56"/>
                </a:cubicBezTo>
                <a:cubicBezTo>
                  <a:pt x="59" y="62"/>
                  <a:pt x="59" y="62"/>
                  <a:pt x="59" y="62"/>
                </a:cubicBezTo>
                <a:cubicBezTo>
                  <a:pt x="58" y="65"/>
                  <a:pt x="56" y="68"/>
                  <a:pt x="54" y="71"/>
                </a:cubicBezTo>
                <a:cubicBezTo>
                  <a:pt x="55" y="71"/>
                  <a:pt x="55" y="71"/>
                  <a:pt x="55" y="71"/>
                </a:cubicBezTo>
                <a:cubicBezTo>
                  <a:pt x="57" y="68"/>
                  <a:pt x="58" y="65"/>
                  <a:pt x="60" y="62"/>
                </a:cubicBezTo>
                <a:cubicBezTo>
                  <a:pt x="63" y="66"/>
                  <a:pt x="63" y="66"/>
                  <a:pt x="63" y="66"/>
                </a:cubicBezTo>
                <a:cubicBezTo>
                  <a:pt x="64" y="67"/>
                  <a:pt x="65" y="66"/>
                  <a:pt x="67" y="65"/>
                </a:cubicBezTo>
                <a:cubicBezTo>
                  <a:pt x="69" y="62"/>
                  <a:pt x="69" y="62"/>
                  <a:pt x="69" y="62"/>
                </a:cubicBezTo>
                <a:cubicBezTo>
                  <a:pt x="68" y="66"/>
                  <a:pt x="66" y="70"/>
                  <a:pt x="64" y="74"/>
                </a:cubicBezTo>
                <a:cubicBezTo>
                  <a:pt x="64" y="74"/>
                  <a:pt x="64" y="74"/>
                  <a:pt x="64" y="74"/>
                </a:cubicBezTo>
                <a:cubicBezTo>
                  <a:pt x="67" y="69"/>
                  <a:pt x="69" y="65"/>
                  <a:pt x="71" y="61"/>
                </a:cubicBezTo>
                <a:cubicBezTo>
                  <a:pt x="78" y="54"/>
                  <a:pt x="78" y="54"/>
                  <a:pt x="78" y="54"/>
                </a:cubicBezTo>
                <a:cubicBezTo>
                  <a:pt x="80" y="57"/>
                  <a:pt x="80" y="57"/>
                  <a:pt x="80" y="57"/>
                </a:cubicBezTo>
                <a:cubicBezTo>
                  <a:pt x="79" y="62"/>
                  <a:pt x="76" y="69"/>
                  <a:pt x="72" y="76"/>
                </a:cubicBezTo>
                <a:cubicBezTo>
                  <a:pt x="73" y="76"/>
                  <a:pt x="73" y="76"/>
                  <a:pt x="73" y="76"/>
                </a:cubicBezTo>
                <a:cubicBezTo>
                  <a:pt x="77" y="69"/>
                  <a:pt x="79" y="63"/>
                  <a:pt x="81" y="57"/>
                </a:cubicBezTo>
                <a:cubicBezTo>
                  <a:pt x="88" y="65"/>
                  <a:pt x="88" y="65"/>
                  <a:pt x="88" y="65"/>
                </a:cubicBezTo>
                <a:cubicBezTo>
                  <a:pt x="90" y="66"/>
                  <a:pt x="91" y="67"/>
                  <a:pt x="92" y="66"/>
                </a:cubicBezTo>
                <a:cubicBezTo>
                  <a:pt x="101" y="56"/>
                  <a:pt x="101" y="56"/>
                  <a:pt x="101" y="56"/>
                </a:cubicBezTo>
                <a:cubicBezTo>
                  <a:pt x="102" y="56"/>
                  <a:pt x="101" y="55"/>
                  <a:pt x="100" y="53"/>
                </a:cubicBezTo>
                <a:close/>
                <a:moveTo>
                  <a:pt x="65" y="43"/>
                </a:moveTo>
                <a:cubicBezTo>
                  <a:pt x="65" y="43"/>
                  <a:pt x="65" y="42"/>
                  <a:pt x="65" y="41"/>
                </a:cubicBezTo>
                <a:cubicBezTo>
                  <a:pt x="66" y="42"/>
                  <a:pt x="66" y="42"/>
                  <a:pt x="66" y="42"/>
                </a:cubicBezTo>
                <a:lnTo>
                  <a:pt x="65" y="43"/>
                </a:lnTo>
                <a:close/>
              </a:path>
            </a:pathLst>
          </a:custGeom>
          <a:solidFill>
            <a:schemeClr val="accent1"/>
          </a:solidFill>
          <a:ln>
            <a:noFill/>
          </a:ln>
        </p:spPr>
        <p:txBody>
          <a:bodyPr/>
          <a:lstStyle/>
          <a:p>
            <a:endParaRPr altLang="en-US" lang="zh-CN"/>
          </a:p>
        </p:txBody>
      </p:sp>
      <p:sp>
        <p:nvSpPr>
          <p:cNvPr id="48" name="Freeform 227"/>
          <p:cNvSpPr>
            <a:spLocks noEditPoints="1"/>
          </p:cNvSpPr>
          <p:nvPr/>
        </p:nvSpPr>
        <p:spPr bwMode="auto">
          <a:xfrm>
            <a:off x="9602788" y="5052786"/>
            <a:ext cx="574675" cy="574675"/>
          </a:xfrm>
          <a:custGeom>
            <a:gdLst>
              <a:gd fmla="*/ 2147483647 w 88" name="T0"/>
              <a:gd fmla="*/ 2147483647 h 88" name="T1"/>
              <a:gd fmla="*/ 2147483647 w 88" name="T2"/>
              <a:gd fmla="*/ 2147483647 h 88" name="T3"/>
              <a:gd fmla="*/ 2147483647 w 88" name="T4"/>
              <a:gd fmla="*/ 2147483647 h 88" name="T5"/>
              <a:gd fmla="*/ 2147483647 w 88" name="T6"/>
              <a:gd fmla="*/ 2147483647 h 88" name="T7"/>
              <a:gd fmla="*/ 2147483647 w 88" name="T8"/>
              <a:gd fmla="*/ 2147483647 h 88" name="T9"/>
              <a:gd fmla="*/ 2147483647 w 88" name="T10"/>
              <a:gd fmla="*/ 2147483647 h 88" name="T11"/>
              <a:gd fmla="*/ 2147483647 w 88" name="T12"/>
              <a:gd fmla="*/ 2147483647 h 88" name="T13"/>
              <a:gd fmla="*/ 2147483647 w 88" name="T14"/>
              <a:gd fmla="*/ 2147483647 h 88" name="T15"/>
              <a:gd fmla="*/ 2147483647 w 88" name="T16"/>
              <a:gd fmla="*/ 2147483647 h 88" name="T17"/>
              <a:gd fmla="*/ 2147483647 w 88" name="T18"/>
              <a:gd fmla="*/ 2147483647 h 88" name="T19"/>
              <a:gd fmla="*/ 2147483647 w 88" name="T20"/>
              <a:gd fmla="*/ 2147483647 h 88" name="T21"/>
              <a:gd fmla="*/ 2147483647 w 88" name="T22"/>
              <a:gd fmla="*/ 2147483647 h 88" name="T23"/>
              <a:gd fmla="*/ 2147483647 w 88" name="T24"/>
              <a:gd fmla="*/ 2147483647 h 88" name="T25"/>
              <a:gd fmla="*/ 2147483647 w 88" name="T26"/>
              <a:gd fmla="*/ 2147483647 h 88" name="T27"/>
              <a:gd fmla="*/ 2147483647 w 88" name="T28"/>
              <a:gd fmla="*/ 2147483647 h 88" name="T29"/>
              <a:gd fmla="*/ 2147483647 w 88" name="T30"/>
              <a:gd fmla="*/ 2147483647 h 88" name="T31"/>
              <a:gd fmla="*/ 2147483647 w 88" name="T32"/>
              <a:gd fmla="*/ 2147483647 h 88" name="T33"/>
              <a:gd fmla="*/ 2147483647 w 88" name="T34"/>
              <a:gd fmla="*/ 2147483647 h 88" name="T35"/>
              <a:gd fmla="*/ 2147483647 w 88" name="T36"/>
              <a:gd fmla="*/ 2147483647 h 88" name="T37"/>
              <a:gd fmla="*/ 2147483647 w 88" name="T38"/>
              <a:gd fmla="*/ 2147483647 h 88" name="T39"/>
              <a:gd fmla="*/ 2147483647 w 88" name="T40"/>
              <a:gd fmla="*/ 2147483647 h 88" name="T41"/>
              <a:gd fmla="*/ 2147483647 w 88" name="T42"/>
              <a:gd fmla="*/ 2147483647 h 88" name="T43"/>
              <a:gd fmla="*/ 2147483647 w 88" name="T44"/>
              <a:gd fmla="*/ 2147483647 h 88" name="T45"/>
              <a:gd fmla="*/ 2147483647 w 88" name="T46"/>
              <a:gd fmla="*/ 2147483647 h 88" name="T47"/>
              <a:gd fmla="*/ 2147483647 w 88" name="T48"/>
              <a:gd fmla="*/ 2147483647 h 88" name="T49"/>
              <a:gd fmla="*/ 2147483647 w 88" name="T50"/>
              <a:gd fmla="*/ 2147483647 h 88" name="T51"/>
              <a:gd fmla="*/ 2147483647 w 88" name="T52"/>
              <a:gd fmla="*/ 2147483647 h 8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88" w="88">
                <a:moveTo>
                  <a:pt x="77" y="10"/>
                </a:moveTo>
                <a:cubicBezTo>
                  <a:pt x="67" y="0"/>
                  <a:pt x="49" y="0"/>
                  <a:pt x="38" y="10"/>
                </a:cubicBezTo>
                <a:cubicBezTo>
                  <a:pt x="29" y="19"/>
                  <a:pt x="28" y="33"/>
                  <a:pt x="34" y="44"/>
                </a:cubicBezTo>
                <a:cubicBezTo>
                  <a:pt x="3" y="76"/>
                  <a:pt x="3" y="76"/>
                  <a:pt x="3" y="76"/>
                </a:cubicBezTo>
                <a:cubicBezTo>
                  <a:pt x="0" y="78"/>
                  <a:pt x="0" y="82"/>
                  <a:pt x="3" y="84"/>
                </a:cubicBezTo>
                <a:cubicBezTo>
                  <a:pt x="4" y="85"/>
                  <a:pt x="4" y="85"/>
                  <a:pt x="4" y="85"/>
                </a:cubicBezTo>
                <a:cubicBezTo>
                  <a:pt x="6" y="88"/>
                  <a:pt x="10" y="88"/>
                  <a:pt x="12" y="85"/>
                </a:cubicBezTo>
                <a:cubicBezTo>
                  <a:pt x="44" y="53"/>
                  <a:pt x="44" y="53"/>
                  <a:pt x="44" y="53"/>
                </a:cubicBezTo>
                <a:cubicBezTo>
                  <a:pt x="54" y="60"/>
                  <a:pt x="68" y="58"/>
                  <a:pt x="77" y="49"/>
                </a:cubicBezTo>
                <a:cubicBezTo>
                  <a:pt x="88" y="39"/>
                  <a:pt x="88" y="21"/>
                  <a:pt x="77" y="10"/>
                </a:cubicBezTo>
                <a:close/>
                <a:moveTo>
                  <a:pt x="73" y="45"/>
                </a:moveTo>
                <a:cubicBezTo>
                  <a:pt x="66" y="53"/>
                  <a:pt x="54" y="54"/>
                  <a:pt x="46" y="48"/>
                </a:cubicBezTo>
                <a:cubicBezTo>
                  <a:pt x="45" y="47"/>
                  <a:pt x="44" y="46"/>
                  <a:pt x="43" y="45"/>
                </a:cubicBezTo>
                <a:cubicBezTo>
                  <a:pt x="42" y="44"/>
                  <a:pt x="41" y="43"/>
                  <a:pt x="40" y="42"/>
                </a:cubicBezTo>
                <a:cubicBezTo>
                  <a:pt x="34" y="33"/>
                  <a:pt x="35" y="22"/>
                  <a:pt x="43" y="14"/>
                </a:cubicBezTo>
                <a:cubicBezTo>
                  <a:pt x="51" y="6"/>
                  <a:pt x="65" y="6"/>
                  <a:pt x="73" y="14"/>
                </a:cubicBezTo>
                <a:cubicBezTo>
                  <a:pt x="82" y="23"/>
                  <a:pt x="82" y="37"/>
                  <a:pt x="73" y="45"/>
                </a:cubicBezTo>
                <a:close/>
                <a:moveTo>
                  <a:pt x="70" y="25"/>
                </a:moveTo>
                <a:cubicBezTo>
                  <a:pt x="47" y="25"/>
                  <a:pt x="47" y="25"/>
                  <a:pt x="47" y="25"/>
                </a:cubicBezTo>
                <a:cubicBezTo>
                  <a:pt x="46" y="25"/>
                  <a:pt x="45" y="26"/>
                  <a:pt x="45" y="26"/>
                </a:cubicBezTo>
                <a:cubicBezTo>
                  <a:pt x="45" y="33"/>
                  <a:pt x="45" y="33"/>
                  <a:pt x="45" y="33"/>
                </a:cubicBezTo>
                <a:cubicBezTo>
                  <a:pt x="45" y="33"/>
                  <a:pt x="46" y="34"/>
                  <a:pt x="47" y="34"/>
                </a:cubicBezTo>
                <a:cubicBezTo>
                  <a:pt x="62" y="34"/>
                  <a:pt x="62" y="34"/>
                  <a:pt x="62" y="34"/>
                </a:cubicBezTo>
                <a:cubicBezTo>
                  <a:pt x="70" y="34"/>
                  <a:pt x="70" y="34"/>
                  <a:pt x="70" y="34"/>
                </a:cubicBezTo>
                <a:cubicBezTo>
                  <a:pt x="71" y="34"/>
                  <a:pt x="71" y="33"/>
                  <a:pt x="71" y="33"/>
                </a:cubicBezTo>
                <a:cubicBezTo>
                  <a:pt x="71" y="26"/>
                  <a:pt x="71" y="26"/>
                  <a:pt x="71" y="26"/>
                </a:cubicBezTo>
                <a:cubicBezTo>
                  <a:pt x="71" y="26"/>
                  <a:pt x="71" y="25"/>
                  <a:pt x="70" y="25"/>
                </a:cubicBezTo>
                <a:close/>
              </a:path>
            </a:pathLst>
          </a:custGeom>
          <a:solidFill>
            <a:schemeClr val="accent1"/>
          </a:solidFill>
          <a:ln>
            <a:noFill/>
          </a:ln>
        </p:spPr>
        <p:txBody>
          <a:bodyPr/>
          <a:lstStyle/>
          <a:p>
            <a:endParaRPr altLang="en-US" lang="zh-CN"/>
          </a:p>
        </p:txBody>
      </p:sp>
      <p:sp>
        <p:nvSpPr>
          <p:cNvPr id="49" name="Freeform 228"/>
          <p:cNvSpPr>
            <a:spLocks noEditPoints="1"/>
          </p:cNvSpPr>
          <p:nvPr/>
        </p:nvSpPr>
        <p:spPr bwMode="auto">
          <a:xfrm>
            <a:off x="7604125" y="5052786"/>
            <a:ext cx="573088" cy="574675"/>
          </a:xfrm>
          <a:custGeom>
            <a:gdLst>
              <a:gd fmla="*/ 2147483647 w 88" name="T0"/>
              <a:gd fmla="*/ 2147483647 h 88" name="T1"/>
              <a:gd fmla="*/ 2147483647 w 88" name="T2"/>
              <a:gd fmla="*/ 2147483647 h 88" name="T3"/>
              <a:gd fmla="*/ 2147483647 w 88" name="T4"/>
              <a:gd fmla="*/ 2147483647 h 88" name="T5"/>
              <a:gd fmla="*/ 2147483647 w 88" name="T6"/>
              <a:gd fmla="*/ 2147483647 h 88" name="T7"/>
              <a:gd fmla="*/ 2147483647 w 88" name="T8"/>
              <a:gd fmla="*/ 2147483647 h 88" name="T9"/>
              <a:gd fmla="*/ 2147483647 w 88" name="T10"/>
              <a:gd fmla="*/ 2147483647 h 88" name="T11"/>
              <a:gd fmla="*/ 2147483647 w 88" name="T12"/>
              <a:gd fmla="*/ 2147483647 h 88" name="T13"/>
              <a:gd fmla="*/ 2147483647 w 88" name="T14"/>
              <a:gd fmla="*/ 2147483647 h 88" name="T15"/>
              <a:gd fmla="*/ 2147483647 w 88" name="T16"/>
              <a:gd fmla="*/ 2147483647 h 88" name="T17"/>
              <a:gd fmla="*/ 2147483647 w 88" name="T18"/>
              <a:gd fmla="*/ 2147483647 h 88" name="T19"/>
              <a:gd fmla="*/ 2147483647 w 88" name="T20"/>
              <a:gd fmla="*/ 2147483647 h 88" name="T21"/>
              <a:gd fmla="*/ 2147483647 w 88" name="T22"/>
              <a:gd fmla="*/ 2147483647 h 88" name="T23"/>
              <a:gd fmla="*/ 2147483647 w 88" name="T24"/>
              <a:gd fmla="*/ 2147483647 h 88" name="T25"/>
              <a:gd fmla="*/ 2147483647 w 88" name="T26"/>
              <a:gd fmla="*/ 2147483647 h 88" name="T27"/>
              <a:gd fmla="*/ 2147483647 w 88" name="T28"/>
              <a:gd fmla="*/ 2147483647 h 88" name="T29"/>
              <a:gd fmla="*/ 2147483647 w 88" name="T30"/>
              <a:gd fmla="*/ 2147483647 h 88" name="T31"/>
              <a:gd fmla="*/ 2147483647 w 88" name="T32"/>
              <a:gd fmla="*/ 2147483647 h 88" name="T33"/>
              <a:gd fmla="*/ 2147483647 w 88" name="T34"/>
              <a:gd fmla="*/ 2147483647 h 88" name="T35"/>
              <a:gd fmla="*/ 2147483647 w 88" name="T36"/>
              <a:gd fmla="*/ 2147483647 h 88" name="T37"/>
              <a:gd fmla="*/ 2147483647 w 88" name="T38"/>
              <a:gd fmla="*/ 2147483647 h 88" name="T39"/>
              <a:gd fmla="*/ 2147483647 w 88" name="T40"/>
              <a:gd fmla="*/ 2147483647 h 88" name="T41"/>
              <a:gd fmla="*/ 2147483647 w 88" name="T42"/>
              <a:gd fmla="*/ 2147483647 h 88" name="T43"/>
              <a:gd fmla="*/ 2147483647 w 88" name="T44"/>
              <a:gd fmla="*/ 2147483647 h 88" name="T45"/>
              <a:gd fmla="*/ 2147483647 w 88" name="T46"/>
              <a:gd fmla="*/ 2147483647 h 88" name="T47"/>
              <a:gd fmla="*/ 2147483647 w 88" name="T48"/>
              <a:gd fmla="*/ 2147483647 h 88" name="T49"/>
              <a:gd fmla="*/ 2147483647 w 88" name="T50"/>
              <a:gd fmla="*/ 2147483647 h 88" name="T51"/>
              <a:gd fmla="*/ 2147483647 w 88" name="T52"/>
              <a:gd fmla="*/ 2147483647 h 88" name="T53"/>
              <a:gd fmla="*/ 2147483647 w 88" name="T54"/>
              <a:gd fmla="*/ 2147483647 h 88" name="T55"/>
              <a:gd fmla="*/ 2147483647 w 88" name="T56"/>
              <a:gd fmla="*/ 2147483647 h 88" name="T57"/>
              <a:gd fmla="*/ 2147483647 w 88" name="T58"/>
              <a:gd fmla="*/ 2147483647 h 88" name="T59"/>
              <a:gd fmla="*/ 2147483647 w 88" name="T60"/>
              <a:gd fmla="*/ 2147483647 h 88" name="T61"/>
              <a:gd fmla="*/ 2147483647 w 88" name="T62"/>
              <a:gd fmla="*/ 2147483647 h 88" name="T63"/>
              <a:gd fmla="*/ 2147483647 w 88" name="T64"/>
              <a:gd fmla="*/ 2147483647 h 88" name="T65"/>
              <a:gd fmla="*/ 2147483647 w 88" name="T66"/>
              <a:gd fmla="*/ 2147483647 h 88" name="T67"/>
              <a:gd fmla="*/ 2147483647 w 88" name="T68"/>
              <a:gd fmla="*/ 2147483647 h 88" name="T69"/>
              <a:gd fmla="*/ 2147483647 w 88" name="T70"/>
              <a:gd fmla="*/ 2147483647 h 88" name="T71"/>
              <a:gd fmla="*/ 2147483647 w 88" name="T72"/>
              <a:gd fmla="*/ 2147483647 h 88" name="T73"/>
              <a:gd fmla="*/ 2147483647 w 88" name="T74"/>
              <a:gd fmla="*/ 2147483647 h 88"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8" w="88">
                <a:moveTo>
                  <a:pt x="77" y="10"/>
                </a:moveTo>
                <a:cubicBezTo>
                  <a:pt x="66" y="0"/>
                  <a:pt x="49" y="0"/>
                  <a:pt x="38" y="10"/>
                </a:cubicBezTo>
                <a:cubicBezTo>
                  <a:pt x="29" y="19"/>
                  <a:pt x="28" y="33"/>
                  <a:pt x="34" y="44"/>
                </a:cubicBezTo>
                <a:cubicBezTo>
                  <a:pt x="2" y="76"/>
                  <a:pt x="2" y="76"/>
                  <a:pt x="2" y="76"/>
                </a:cubicBezTo>
                <a:cubicBezTo>
                  <a:pt x="0" y="78"/>
                  <a:pt x="0" y="82"/>
                  <a:pt x="2" y="84"/>
                </a:cubicBezTo>
                <a:cubicBezTo>
                  <a:pt x="3" y="85"/>
                  <a:pt x="3" y="85"/>
                  <a:pt x="3" y="85"/>
                </a:cubicBezTo>
                <a:cubicBezTo>
                  <a:pt x="6" y="88"/>
                  <a:pt x="9" y="88"/>
                  <a:pt x="12" y="85"/>
                </a:cubicBezTo>
                <a:cubicBezTo>
                  <a:pt x="43" y="53"/>
                  <a:pt x="43" y="53"/>
                  <a:pt x="43" y="53"/>
                </a:cubicBezTo>
                <a:cubicBezTo>
                  <a:pt x="54" y="60"/>
                  <a:pt x="68" y="58"/>
                  <a:pt x="77" y="49"/>
                </a:cubicBezTo>
                <a:cubicBezTo>
                  <a:pt x="88" y="39"/>
                  <a:pt x="88" y="21"/>
                  <a:pt x="77" y="10"/>
                </a:cubicBezTo>
                <a:close/>
                <a:moveTo>
                  <a:pt x="73" y="45"/>
                </a:moveTo>
                <a:cubicBezTo>
                  <a:pt x="65" y="53"/>
                  <a:pt x="54" y="54"/>
                  <a:pt x="45" y="48"/>
                </a:cubicBezTo>
                <a:cubicBezTo>
                  <a:pt x="44" y="47"/>
                  <a:pt x="43" y="46"/>
                  <a:pt x="42" y="45"/>
                </a:cubicBezTo>
                <a:cubicBezTo>
                  <a:pt x="41" y="44"/>
                  <a:pt x="40" y="43"/>
                  <a:pt x="39" y="42"/>
                </a:cubicBezTo>
                <a:cubicBezTo>
                  <a:pt x="34" y="33"/>
                  <a:pt x="35" y="22"/>
                  <a:pt x="42" y="14"/>
                </a:cubicBezTo>
                <a:cubicBezTo>
                  <a:pt x="51" y="6"/>
                  <a:pt x="64" y="6"/>
                  <a:pt x="73" y="14"/>
                </a:cubicBezTo>
                <a:cubicBezTo>
                  <a:pt x="81" y="23"/>
                  <a:pt x="81" y="37"/>
                  <a:pt x="73" y="45"/>
                </a:cubicBezTo>
                <a:close/>
                <a:moveTo>
                  <a:pt x="69" y="25"/>
                </a:moveTo>
                <a:cubicBezTo>
                  <a:pt x="62" y="25"/>
                  <a:pt x="62" y="25"/>
                  <a:pt x="62" y="25"/>
                </a:cubicBezTo>
                <a:cubicBezTo>
                  <a:pt x="62" y="18"/>
                  <a:pt x="62" y="18"/>
                  <a:pt x="62" y="18"/>
                </a:cubicBezTo>
                <a:cubicBezTo>
                  <a:pt x="62" y="17"/>
                  <a:pt x="62" y="16"/>
                  <a:pt x="61" y="16"/>
                </a:cubicBezTo>
                <a:cubicBezTo>
                  <a:pt x="54" y="16"/>
                  <a:pt x="54" y="16"/>
                  <a:pt x="54" y="16"/>
                </a:cubicBezTo>
                <a:cubicBezTo>
                  <a:pt x="54" y="16"/>
                  <a:pt x="54" y="17"/>
                  <a:pt x="54" y="18"/>
                </a:cubicBezTo>
                <a:cubicBezTo>
                  <a:pt x="54" y="25"/>
                  <a:pt x="54" y="25"/>
                  <a:pt x="54" y="25"/>
                </a:cubicBezTo>
                <a:cubicBezTo>
                  <a:pt x="46" y="25"/>
                  <a:pt x="46" y="25"/>
                  <a:pt x="46" y="25"/>
                </a:cubicBezTo>
                <a:cubicBezTo>
                  <a:pt x="45" y="25"/>
                  <a:pt x="45" y="26"/>
                  <a:pt x="45" y="26"/>
                </a:cubicBezTo>
                <a:cubicBezTo>
                  <a:pt x="45" y="33"/>
                  <a:pt x="45" y="33"/>
                  <a:pt x="45" y="33"/>
                </a:cubicBezTo>
                <a:cubicBezTo>
                  <a:pt x="45" y="33"/>
                  <a:pt x="45" y="34"/>
                  <a:pt x="46" y="34"/>
                </a:cubicBezTo>
                <a:cubicBezTo>
                  <a:pt x="54" y="34"/>
                  <a:pt x="54" y="34"/>
                  <a:pt x="54" y="34"/>
                </a:cubicBezTo>
                <a:cubicBezTo>
                  <a:pt x="54" y="41"/>
                  <a:pt x="54" y="41"/>
                  <a:pt x="54" y="41"/>
                </a:cubicBezTo>
                <a:cubicBezTo>
                  <a:pt x="54" y="42"/>
                  <a:pt x="54" y="43"/>
                  <a:pt x="54" y="43"/>
                </a:cubicBezTo>
                <a:cubicBezTo>
                  <a:pt x="61" y="43"/>
                  <a:pt x="61" y="43"/>
                  <a:pt x="61" y="43"/>
                </a:cubicBezTo>
                <a:cubicBezTo>
                  <a:pt x="62" y="43"/>
                  <a:pt x="62" y="42"/>
                  <a:pt x="62" y="41"/>
                </a:cubicBezTo>
                <a:cubicBezTo>
                  <a:pt x="62" y="34"/>
                  <a:pt x="62" y="34"/>
                  <a:pt x="62" y="34"/>
                </a:cubicBezTo>
                <a:cubicBezTo>
                  <a:pt x="69" y="34"/>
                  <a:pt x="69" y="34"/>
                  <a:pt x="69" y="34"/>
                </a:cubicBezTo>
                <a:cubicBezTo>
                  <a:pt x="70" y="34"/>
                  <a:pt x="71" y="33"/>
                  <a:pt x="71" y="33"/>
                </a:cubicBezTo>
                <a:cubicBezTo>
                  <a:pt x="71" y="26"/>
                  <a:pt x="71" y="26"/>
                  <a:pt x="71" y="26"/>
                </a:cubicBezTo>
                <a:cubicBezTo>
                  <a:pt x="71" y="26"/>
                  <a:pt x="70" y="25"/>
                  <a:pt x="69" y="25"/>
                </a:cubicBezTo>
                <a:close/>
              </a:path>
            </a:pathLst>
          </a:custGeom>
          <a:solidFill>
            <a:schemeClr val="accent1"/>
          </a:solidFill>
          <a:ln>
            <a:noFill/>
          </a:ln>
        </p:spPr>
        <p:txBody>
          <a:bodyPr/>
          <a:lstStyle/>
          <a:p>
            <a:endParaRPr altLang="en-US" lang="zh-CN"/>
          </a:p>
        </p:txBody>
      </p:sp>
      <p:sp>
        <p:nvSpPr>
          <p:cNvPr id="50" name="Freeform 229"/>
          <p:cNvSpPr>
            <a:spLocks noEditPoints="1"/>
          </p:cNvSpPr>
          <p:nvPr/>
        </p:nvSpPr>
        <p:spPr bwMode="auto">
          <a:xfrm>
            <a:off x="5922963" y="5141686"/>
            <a:ext cx="566737" cy="396875"/>
          </a:xfrm>
          <a:custGeom>
            <a:gdLst>
              <a:gd fmla="*/ 2147483647 w 87" name="T0"/>
              <a:gd fmla="*/ 0 h 61" name="T1"/>
              <a:gd fmla="*/ 2147483647 w 87" name="T2"/>
              <a:gd fmla="*/ 2147483647 h 61" name="T3"/>
              <a:gd fmla="*/ 0 w 87" name="T4"/>
              <a:gd fmla="*/ 2147483647 h 61" name="T5"/>
              <a:gd fmla="*/ 2147483647 w 87" name="T6"/>
              <a:gd fmla="*/ 2147483647 h 61" name="T7"/>
              <a:gd fmla="*/ 2147483647 w 87" name="T8"/>
              <a:gd fmla="*/ 2147483647 h 61" name="T9"/>
              <a:gd fmla="*/ 2147483647 w 87" name="T10"/>
              <a:gd fmla="*/ 2147483647 h 61" name="T11"/>
              <a:gd fmla="*/ 2147483647 w 87" name="T12"/>
              <a:gd fmla="*/ 2147483647 h 61" name="T13"/>
              <a:gd fmla="*/ 2147483647 w 87" name="T14"/>
              <a:gd fmla="*/ 2147483647 h 61" name="T15"/>
              <a:gd fmla="*/ 2147483647 w 87" name="T16"/>
              <a:gd fmla="*/ 2147483647 h 61" name="T17"/>
              <a:gd fmla="*/ 2147483647 w 87" name="T18"/>
              <a:gd fmla="*/ 2147483647 h 61" name="T19"/>
              <a:gd fmla="*/ 2147483647 w 87" name="T20"/>
              <a:gd fmla="*/ 2147483647 h 61" name="T21"/>
              <a:gd fmla="*/ 2147483647 w 87" name="T22"/>
              <a:gd fmla="*/ 2147483647 h 61" name="T23"/>
              <a:gd fmla="*/ 2147483647 w 87" name="T24"/>
              <a:gd fmla="*/ 2147483647 h 61" name="T25"/>
              <a:gd fmla="*/ 2147483647 w 87" name="T26"/>
              <a:gd fmla="*/ 2147483647 h 61" name="T27"/>
              <a:gd fmla="*/ 2147483647 w 87" name="T28"/>
              <a:gd fmla="*/ 2147483647 h 61" name="T29"/>
              <a:gd fmla="*/ 2147483647 w 87" name="T30"/>
              <a:gd fmla="*/ 2147483647 h 61" name="T31"/>
              <a:gd fmla="*/ 2147483647 w 87" name="T32"/>
              <a:gd fmla="*/ 2147483647 h 61" name="T33"/>
              <a:gd fmla="*/ 2147483647 w 87" name="T34"/>
              <a:gd fmla="*/ 2147483647 h 61" name="T35"/>
              <a:gd fmla="*/ 2147483647 w 87" name="T36"/>
              <a:gd fmla="*/ 2147483647 h 61" name="T37"/>
              <a:gd fmla="*/ 2147483647 w 87" name="T38"/>
              <a:gd fmla="*/ 2147483647 h 61" name="T39"/>
              <a:gd fmla="*/ 2147483647 w 87" name="T40"/>
              <a:gd fmla="*/ 2147483647 h 61" name="T41"/>
              <a:gd fmla="*/ 2147483647 w 87" name="T42"/>
              <a:gd fmla="*/ 2147483647 h 61" name="T43"/>
              <a:gd fmla="*/ 2147483647 w 87" name="T44"/>
              <a:gd fmla="*/ 2147483647 h 61" name="T45"/>
              <a:gd fmla="*/ 2147483647 w 87" name="T46"/>
              <a:gd fmla="*/ 2147483647 h 61" name="T47"/>
              <a:gd fmla="*/ 2147483647 w 87" name="T48"/>
              <a:gd fmla="*/ 2147483647 h 61" name="T49"/>
              <a:gd fmla="*/ 2147483647 w 87" name="T50"/>
              <a:gd fmla="*/ 2147483647 h 61" name="T51"/>
              <a:gd fmla="*/ 2147483647 w 87" name="T52"/>
              <a:gd fmla="*/ 2147483647 h 61" name="T53"/>
              <a:gd fmla="*/ 2147483647 w 87" name="T54"/>
              <a:gd fmla="*/ 2147483647 h 61" name="T55"/>
              <a:gd fmla="*/ 2147483647 w 87" name="T56"/>
              <a:gd fmla="*/ 2147483647 h 61" name="T57"/>
              <a:gd fmla="*/ 2147483647 w 87" name="T58"/>
              <a:gd fmla="*/ 2147483647 h 61" name="T59"/>
              <a:gd fmla="*/ 2147483647 w 87" name="T60"/>
              <a:gd fmla="*/ 2147483647 h 61" name="T61"/>
              <a:gd fmla="*/ 2147483647 w 87" name="T62"/>
              <a:gd fmla="*/ 2147483647 h 61" name="T63"/>
              <a:gd fmla="*/ 2147483647 w 87" name="T64"/>
              <a:gd fmla="*/ 2147483647 h 61" name="T65"/>
              <a:gd fmla="*/ 2147483647 w 87" name="T66"/>
              <a:gd fmla="*/ 2147483647 h 61" name="T67"/>
              <a:gd fmla="*/ 2147483647 w 87" name="T68"/>
              <a:gd fmla="*/ 2147483647 h 61" name="T69"/>
              <a:gd fmla="*/ 2147483647 w 87" name="T70"/>
              <a:gd fmla="*/ 2147483647 h 61" name="T71"/>
              <a:gd fmla="*/ 2147483647 w 87" name="T72"/>
              <a:gd fmla="*/ 2147483647 h 61" name="T73"/>
              <a:gd fmla="*/ 2147483647 w 87" name="T74"/>
              <a:gd fmla="*/ 2147483647 h 61" name="T75"/>
              <a:gd fmla="*/ 2147483647 w 87" name="T76"/>
              <a:gd fmla="*/ 2147483647 h 61" name="T77"/>
              <a:gd fmla="*/ 2147483647 w 87" name="T78"/>
              <a:gd fmla="*/ 2147483647 h 61" name="T79"/>
              <a:gd fmla="*/ 2147483647 w 87" name="T80"/>
              <a:gd fmla="*/ 2147483647 h 61" name="T81"/>
              <a:gd fmla="*/ 2147483647 w 87" name="T82"/>
              <a:gd fmla="*/ 2147483647 h 61" name="T83"/>
              <a:gd fmla="*/ 2147483647 w 87" name="T84"/>
              <a:gd fmla="*/ 2147483647 h 61" name="T85"/>
              <a:gd fmla="*/ 2147483647 w 87" name="T86"/>
              <a:gd fmla="*/ 2147483647 h 61" name="T87"/>
              <a:gd fmla="*/ 2147483647 w 87" name="T88"/>
              <a:gd fmla="*/ 2147483647 h 61" name="T89"/>
              <a:gd fmla="*/ 2147483647 w 87" name="T90"/>
              <a:gd fmla="*/ 2147483647 h 61" name="T91"/>
              <a:gd fmla="*/ 2147483647 w 87" name="T92"/>
              <a:gd fmla="*/ 2147483647 h 61" name="T93"/>
              <a:gd fmla="*/ 2147483647 w 87" name="T94"/>
              <a:gd fmla="*/ 2147483647 h 61" name="T95"/>
              <a:gd fmla="*/ 2147483647 w 87" name="T96"/>
              <a:gd fmla="*/ 2147483647 h 61" name="T97"/>
              <a:gd fmla="*/ 2147483647 w 87" name="T98"/>
              <a:gd fmla="*/ 2147483647 h 6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1" w="87">
                <a:moveTo>
                  <a:pt x="83" y="13"/>
                </a:moveTo>
                <a:cubicBezTo>
                  <a:pt x="82" y="5"/>
                  <a:pt x="75" y="0"/>
                  <a:pt x="68" y="0"/>
                </a:cubicBezTo>
                <a:cubicBezTo>
                  <a:pt x="19" y="0"/>
                  <a:pt x="19" y="0"/>
                  <a:pt x="19" y="0"/>
                </a:cubicBezTo>
                <a:cubicBezTo>
                  <a:pt x="11" y="0"/>
                  <a:pt x="5" y="5"/>
                  <a:pt x="4" y="13"/>
                </a:cubicBezTo>
                <a:cubicBezTo>
                  <a:pt x="2" y="13"/>
                  <a:pt x="0" y="15"/>
                  <a:pt x="0" y="17"/>
                </a:cubicBezTo>
                <a:cubicBezTo>
                  <a:pt x="0" y="22"/>
                  <a:pt x="0" y="22"/>
                  <a:pt x="0" y="22"/>
                </a:cubicBezTo>
                <a:cubicBezTo>
                  <a:pt x="0" y="24"/>
                  <a:pt x="2" y="27"/>
                  <a:pt x="5" y="27"/>
                </a:cubicBezTo>
                <a:cubicBezTo>
                  <a:pt x="16" y="27"/>
                  <a:pt x="16" y="27"/>
                  <a:pt x="16" y="27"/>
                </a:cubicBezTo>
                <a:cubicBezTo>
                  <a:pt x="18" y="27"/>
                  <a:pt x="20" y="24"/>
                  <a:pt x="20" y="22"/>
                </a:cubicBezTo>
                <a:cubicBezTo>
                  <a:pt x="20" y="17"/>
                  <a:pt x="20" y="17"/>
                  <a:pt x="20" y="17"/>
                </a:cubicBezTo>
                <a:cubicBezTo>
                  <a:pt x="20" y="15"/>
                  <a:pt x="19" y="13"/>
                  <a:pt x="17" y="13"/>
                </a:cubicBezTo>
                <a:cubicBezTo>
                  <a:pt x="18" y="9"/>
                  <a:pt x="22" y="7"/>
                  <a:pt x="26" y="7"/>
                </a:cubicBezTo>
                <a:cubicBezTo>
                  <a:pt x="29" y="7"/>
                  <a:pt x="29" y="7"/>
                  <a:pt x="29" y="7"/>
                </a:cubicBezTo>
                <a:cubicBezTo>
                  <a:pt x="29" y="7"/>
                  <a:pt x="29" y="7"/>
                  <a:pt x="29" y="8"/>
                </a:cubicBezTo>
                <a:cubicBezTo>
                  <a:pt x="29" y="27"/>
                  <a:pt x="29" y="27"/>
                  <a:pt x="29" y="27"/>
                </a:cubicBezTo>
                <a:cubicBezTo>
                  <a:pt x="23" y="27"/>
                  <a:pt x="23" y="27"/>
                  <a:pt x="23" y="27"/>
                </a:cubicBezTo>
                <a:cubicBezTo>
                  <a:pt x="23" y="27"/>
                  <a:pt x="22" y="27"/>
                  <a:pt x="22" y="27"/>
                </a:cubicBezTo>
                <a:cubicBezTo>
                  <a:pt x="22" y="27"/>
                  <a:pt x="22" y="27"/>
                  <a:pt x="22" y="27"/>
                </a:cubicBezTo>
                <a:cubicBezTo>
                  <a:pt x="10" y="59"/>
                  <a:pt x="10" y="59"/>
                  <a:pt x="10" y="59"/>
                </a:cubicBezTo>
                <a:cubicBezTo>
                  <a:pt x="9" y="59"/>
                  <a:pt x="10" y="60"/>
                  <a:pt x="10" y="60"/>
                </a:cubicBezTo>
                <a:cubicBezTo>
                  <a:pt x="10" y="61"/>
                  <a:pt x="11" y="61"/>
                  <a:pt x="11" y="61"/>
                </a:cubicBezTo>
                <a:cubicBezTo>
                  <a:pt x="76" y="61"/>
                  <a:pt x="76" y="61"/>
                  <a:pt x="76" y="61"/>
                </a:cubicBezTo>
                <a:cubicBezTo>
                  <a:pt x="76" y="61"/>
                  <a:pt x="76" y="61"/>
                  <a:pt x="77" y="60"/>
                </a:cubicBezTo>
                <a:cubicBezTo>
                  <a:pt x="77" y="60"/>
                  <a:pt x="77" y="59"/>
                  <a:pt x="77" y="59"/>
                </a:cubicBezTo>
                <a:cubicBezTo>
                  <a:pt x="65" y="27"/>
                  <a:pt x="65" y="27"/>
                  <a:pt x="65" y="27"/>
                </a:cubicBezTo>
                <a:cubicBezTo>
                  <a:pt x="65" y="27"/>
                  <a:pt x="65" y="27"/>
                  <a:pt x="64" y="27"/>
                </a:cubicBezTo>
                <a:cubicBezTo>
                  <a:pt x="64" y="27"/>
                  <a:pt x="64" y="27"/>
                  <a:pt x="64" y="27"/>
                </a:cubicBezTo>
                <a:cubicBezTo>
                  <a:pt x="58" y="27"/>
                  <a:pt x="58" y="27"/>
                  <a:pt x="58" y="27"/>
                </a:cubicBezTo>
                <a:cubicBezTo>
                  <a:pt x="58" y="8"/>
                  <a:pt x="58" y="8"/>
                  <a:pt x="58" y="8"/>
                </a:cubicBezTo>
                <a:cubicBezTo>
                  <a:pt x="58" y="7"/>
                  <a:pt x="58" y="7"/>
                  <a:pt x="58" y="7"/>
                </a:cubicBezTo>
                <a:cubicBezTo>
                  <a:pt x="61" y="7"/>
                  <a:pt x="61" y="7"/>
                  <a:pt x="61" y="7"/>
                </a:cubicBezTo>
                <a:cubicBezTo>
                  <a:pt x="65" y="7"/>
                  <a:pt x="68" y="9"/>
                  <a:pt x="70" y="13"/>
                </a:cubicBezTo>
                <a:cubicBezTo>
                  <a:pt x="68" y="13"/>
                  <a:pt x="66" y="15"/>
                  <a:pt x="66" y="17"/>
                </a:cubicBezTo>
                <a:cubicBezTo>
                  <a:pt x="66" y="22"/>
                  <a:pt x="66" y="22"/>
                  <a:pt x="66" y="22"/>
                </a:cubicBezTo>
                <a:cubicBezTo>
                  <a:pt x="66" y="24"/>
                  <a:pt x="68" y="27"/>
                  <a:pt x="71" y="27"/>
                </a:cubicBezTo>
                <a:cubicBezTo>
                  <a:pt x="82" y="27"/>
                  <a:pt x="82" y="27"/>
                  <a:pt x="82" y="27"/>
                </a:cubicBezTo>
                <a:cubicBezTo>
                  <a:pt x="84" y="27"/>
                  <a:pt x="87" y="24"/>
                  <a:pt x="87" y="22"/>
                </a:cubicBezTo>
                <a:cubicBezTo>
                  <a:pt x="87" y="17"/>
                  <a:pt x="87" y="17"/>
                  <a:pt x="87" y="17"/>
                </a:cubicBezTo>
                <a:cubicBezTo>
                  <a:pt x="87" y="15"/>
                  <a:pt x="85" y="13"/>
                  <a:pt x="83" y="13"/>
                </a:cubicBezTo>
                <a:close/>
                <a:moveTo>
                  <a:pt x="50" y="7"/>
                </a:moveTo>
                <a:cubicBezTo>
                  <a:pt x="50" y="7"/>
                  <a:pt x="50" y="7"/>
                  <a:pt x="50" y="8"/>
                </a:cubicBezTo>
                <a:cubicBezTo>
                  <a:pt x="50" y="27"/>
                  <a:pt x="50" y="27"/>
                  <a:pt x="50" y="27"/>
                </a:cubicBezTo>
                <a:cubicBezTo>
                  <a:pt x="37" y="27"/>
                  <a:pt x="37" y="27"/>
                  <a:pt x="37" y="27"/>
                </a:cubicBezTo>
                <a:cubicBezTo>
                  <a:pt x="37" y="8"/>
                  <a:pt x="37" y="8"/>
                  <a:pt x="37" y="8"/>
                </a:cubicBezTo>
                <a:cubicBezTo>
                  <a:pt x="37" y="7"/>
                  <a:pt x="37" y="7"/>
                  <a:pt x="37" y="7"/>
                </a:cubicBezTo>
                <a:lnTo>
                  <a:pt x="50" y="7"/>
                </a:lnTo>
                <a:close/>
                <a:moveTo>
                  <a:pt x="52" y="53"/>
                </a:moveTo>
                <a:cubicBezTo>
                  <a:pt x="47" y="58"/>
                  <a:pt x="39" y="59"/>
                  <a:pt x="34" y="54"/>
                </a:cubicBezTo>
                <a:cubicBezTo>
                  <a:pt x="29" y="50"/>
                  <a:pt x="28" y="42"/>
                  <a:pt x="33" y="37"/>
                </a:cubicBezTo>
                <a:cubicBezTo>
                  <a:pt x="38" y="32"/>
                  <a:pt x="46" y="31"/>
                  <a:pt x="51" y="36"/>
                </a:cubicBezTo>
                <a:cubicBezTo>
                  <a:pt x="56" y="40"/>
                  <a:pt x="56" y="48"/>
                  <a:pt x="52" y="53"/>
                </a:cubicBezTo>
                <a:close/>
                <a:moveTo>
                  <a:pt x="37" y="53"/>
                </a:moveTo>
                <a:cubicBezTo>
                  <a:pt x="37" y="53"/>
                  <a:pt x="36" y="54"/>
                  <a:pt x="37" y="55"/>
                </a:cubicBezTo>
                <a:cubicBezTo>
                  <a:pt x="37" y="55"/>
                  <a:pt x="38" y="55"/>
                  <a:pt x="39" y="55"/>
                </a:cubicBezTo>
                <a:cubicBezTo>
                  <a:pt x="39" y="55"/>
                  <a:pt x="40" y="54"/>
                  <a:pt x="39" y="53"/>
                </a:cubicBezTo>
                <a:cubicBezTo>
                  <a:pt x="39" y="53"/>
                  <a:pt x="38" y="52"/>
                  <a:pt x="37" y="53"/>
                </a:cubicBezTo>
                <a:close/>
                <a:moveTo>
                  <a:pt x="42" y="54"/>
                </a:moveTo>
                <a:cubicBezTo>
                  <a:pt x="41" y="54"/>
                  <a:pt x="41" y="55"/>
                  <a:pt x="42" y="56"/>
                </a:cubicBezTo>
                <a:cubicBezTo>
                  <a:pt x="42" y="56"/>
                  <a:pt x="43" y="56"/>
                  <a:pt x="44" y="56"/>
                </a:cubicBezTo>
                <a:cubicBezTo>
                  <a:pt x="44" y="56"/>
                  <a:pt x="44" y="55"/>
                  <a:pt x="44" y="54"/>
                </a:cubicBezTo>
                <a:cubicBezTo>
                  <a:pt x="44" y="54"/>
                  <a:pt x="43" y="53"/>
                  <a:pt x="42" y="54"/>
                </a:cubicBezTo>
                <a:close/>
                <a:moveTo>
                  <a:pt x="43" y="36"/>
                </a:moveTo>
                <a:cubicBezTo>
                  <a:pt x="43" y="36"/>
                  <a:pt x="43" y="35"/>
                  <a:pt x="43" y="35"/>
                </a:cubicBezTo>
                <a:cubicBezTo>
                  <a:pt x="43" y="34"/>
                  <a:pt x="42" y="34"/>
                  <a:pt x="41" y="34"/>
                </a:cubicBezTo>
                <a:cubicBezTo>
                  <a:pt x="40" y="35"/>
                  <a:pt x="40" y="35"/>
                  <a:pt x="41" y="36"/>
                </a:cubicBezTo>
                <a:cubicBezTo>
                  <a:pt x="41" y="37"/>
                  <a:pt x="42" y="37"/>
                  <a:pt x="43" y="36"/>
                </a:cubicBezTo>
                <a:close/>
                <a:moveTo>
                  <a:pt x="33" y="49"/>
                </a:moveTo>
                <a:cubicBezTo>
                  <a:pt x="33" y="50"/>
                  <a:pt x="33" y="51"/>
                  <a:pt x="33" y="51"/>
                </a:cubicBezTo>
                <a:cubicBezTo>
                  <a:pt x="33" y="52"/>
                  <a:pt x="34" y="52"/>
                  <a:pt x="35" y="52"/>
                </a:cubicBezTo>
                <a:cubicBezTo>
                  <a:pt x="36" y="51"/>
                  <a:pt x="36" y="50"/>
                  <a:pt x="35" y="50"/>
                </a:cubicBezTo>
                <a:cubicBezTo>
                  <a:pt x="35" y="49"/>
                  <a:pt x="34" y="49"/>
                  <a:pt x="33" y="49"/>
                </a:cubicBezTo>
                <a:close/>
                <a:moveTo>
                  <a:pt x="38" y="38"/>
                </a:moveTo>
                <a:cubicBezTo>
                  <a:pt x="38" y="38"/>
                  <a:pt x="38" y="37"/>
                  <a:pt x="38" y="36"/>
                </a:cubicBezTo>
                <a:cubicBezTo>
                  <a:pt x="38" y="36"/>
                  <a:pt x="37" y="35"/>
                  <a:pt x="36" y="36"/>
                </a:cubicBezTo>
                <a:cubicBezTo>
                  <a:pt x="36" y="36"/>
                  <a:pt x="35" y="37"/>
                  <a:pt x="36" y="38"/>
                </a:cubicBezTo>
                <a:cubicBezTo>
                  <a:pt x="36" y="38"/>
                  <a:pt x="37" y="39"/>
                  <a:pt x="38" y="38"/>
                </a:cubicBezTo>
                <a:close/>
                <a:moveTo>
                  <a:pt x="50" y="39"/>
                </a:moveTo>
                <a:cubicBezTo>
                  <a:pt x="49" y="39"/>
                  <a:pt x="49" y="40"/>
                  <a:pt x="49" y="40"/>
                </a:cubicBezTo>
                <a:cubicBezTo>
                  <a:pt x="50" y="41"/>
                  <a:pt x="51" y="41"/>
                  <a:pt x="51" y="41"/>
                </a:cubicBezTo>
                <a:cubicBezTo>
                  <a:pt x="52" y="40"/>
                  <a:pt x="52" y="40"/>
                  <a:pt x="52" y="39"/>
                </a:cubicBezTo>
                <a:cubicBezTo>
                  <a:pt x="51" y="38"/>
                  <a:pt x="50" y="38"/>
                  <a:pt x="50" y="39"/>
                </a:cubicBezTo>
                <a:close/>
                <a:moveTo>
                  <a:pt x="50" y="48"/>
                </a:moveTo>
                <a:cubicBezTo>
                  <a:pt x="50" y="49"/>
                  <a:pt x="50" y="50"/>
                  <a:pt x="50" y="50"/>
                </a:cubicBezTo>
                <a:cubicBezTo>
                  <a:pt x="50" y="51"/>
                  <a:pt x="51" y="51"/>
                  <a:pt x="52" y="51"/>
                </a:cubicBezTo>
                <a:cubicBezTo>
                  <a:pt x="53" y="50"/>
                  <a:pt x="53" y="49"/>
                  <a:pt x="52" y="49"/>
                </a:cubicBezTo>
                <a:cubicBezTo>
                  <a:pt x="52" y="48"/>
                  <a:pt x="51" y="48"/>
                  <a:pt x="50" y="48"/>
                </a:cubicBezTo>
                <a:close/>
                <a:moveTo>
                  <a:pt x="51" y="43"/>
                </a:moveTo>
                <a:cubicBezTo>
                  <a:pt x="51" y="44"/>
                  <a:pt x="51" y="45"/>
                  <a:pt x="51" y="45"/>
                </a:cubicBezTo>
                <a:cubicBezTo>
                  <a:pt x="51" y="46"/>
                  <a:pt x="52" y="46"/>
                  <a:pt x="53" y="46"/>
                </a:cubicBezTo>
                <a:cubicBezTo>
                  <a:pt x="54" y="45"/>
                  <a:pt x="54" y="44"/>
                  <a:pt x="53" y="44"/>
                </a:cubicBezTo>
                <a:cubicBezTo>
                  <a:pt x="53" y="43"/>
                  <a:pt x="52" y="43"/>
                  <a:pt x="51" y="43"/>
                </a:cubicBezTo>
                <a:close/>
                <a:moveTo>
                  <a:pt x="47" y="52"/>
                </a:moveTo>
                <a:cubicBezTo>
                  <a:pt x="46" y="53"/>
                  <a:pt x="46" y="53"/>
                  <a:pt x="47" y="54"/>
                </a:cubicBezTo>
                <a:cubicBezTo>
                  <a:pt x="47" y="55"/>
                  <a:pt x="48" y="55"/>
                  <a:pt x="48" y="54"/>
                </a:cubicBezTo>
                <a:cubicBezTo>
                  <a:pt x="49" y="54"/>
                  <a:pt x="49" y="53"/>
                  <a:pt x="49" y="53"/>
                </a:cubicBezTo>
                <a:cubicBezTo>
                  <a:pt x="48" y="52"/>
                  <a:pt x="48" y="52"/>
                  <a:pt x="47" y="52"/>
                </a:cubicBezTo>
                <a:close/>
                <a:moveTo>
                  <a:pt x="47" y="37"/>
                </a:moveTo>
                <a:cubicBezTo>
                  <a:pt x="48" y="37"/>
                  <a:pt x="48" y="36"/>
                  <a:pt x="48" y="36"/>
                </a:cubicBezTo>
                <a:cubicBezTo>
                  <a:pt x="47" y="35"/>
                  <a:pt x="47" y="35"/>
                  <a:pt x="46" y="35"/>
                </a:cubicBezTo>
                <a:cubicBezTo>
                  <a:pt x="45" y="36"/>
                  <a:pt x="45" y="36"/>
                  <a:pt x="45" y="37"/>
                </a:cubicBezTo>
                <a:cubicBezTo>
                  <a:pt x="46" y="38"/>
                  <a:pt x="47" y="38"/>
                  <a:pt x="47" y="37"/>
                </a:cubicBezTo>
                <a:close/>
              </a:path>
            </a:pathLst>
          </a:custGeom>
          <a:solidFill>
            <a:schemeClr val="accent1"/>
          </a:solidFill>
          <a:ln>
            <a:noFill/>
          </a:ln>
        </p:spPr>
        <p:txBody>
          <a:bodyPr/>
          <a:lstStyle/>
          <a:p>
            <a:endParaRPr altLang="en-US" lang="zh-CN"/>
          </a:p>
        </p:txBody>
      </p:sp>
      <p:sp>
        <p:nvSpPr>
          <p:cNvPr id="51" name="Freeform 302"/>
          <p:cNvSpPr>
            <a:spLocks noEditPoints="1"/>
          </p:cNvSpPr>
          <p:nvPr/>
        </p:nvSpPr>
        <p:spPr bwMode="auto">
          <a:xfrm>
            <a:off x="6818313" y="5062311"/>
            <a:ext cx="457200" cy="555625"/>
          </a:xfrm>
          <a:custGeom>
            <a:gdLst>
              <a:gd fmla="*/ 2147483647 w 70" name="T0"/>
              <a:gd fmla="*/ 2147483647 h 85" name="T1"/>
              <a:gd fmla="*/ 2147483647 w 70" name="T2"/>
              <a:gd fmla="*/ 2147483647 h 85" name="T3"/>
              <a:gd fmla="*/ 2147483647 w 70" name="T4"/>
              <a:gd fmla="*/ 2147483647 h 85" name="T5"/>
              <a:gd fmla="*/ 2147483647 w 70" name="T6"/>
              <a:gd fmla="*/ 2147483647 h 85" name="T7"/>
              <a:gd fmla="*/ 2147483647 w 70" name="T8"/>
              <a:gd fmla="*/ 2147483647 h 85" name="T9"/>
              <a:gd fmla="*/ 2147483647 w 70" name="T10"/>
              <a:gd fmla="*/ 2147483647 h 85" name="T11"/>
              <a:gd fmla="*/ 2147483647 w 70" name="T12"/>
              <a:gd fmla="*/ 2147483647 h 85" name="T13"/>
              <a:gd fmla="*/ 2147483647 w 70" name="T14"/>
              <a:gd fmla="*/ 2147483647 h 85" name="T15"/>
              <a:gd fmla="*/ 2147483647 w 70" name="T16"/>
              <a:gd fmla="*/ 2147483647 h 85" name="T17"/>
              <a:gd fmla="*/ 2147483647 w 70" name="T18"/>
              <a:gd fmla="*/ 2147483647 h 85" name="T19"/>
              <a:gd fmla="*/ 2147483647 w 70" name="T20"/>
              <a:gd fmla="*/ 2147483647 h 85" name="T21"/>
              <a:gd fmla="*/ 2147483647 w 70" name="T22"/>
              <a:gd fmla="*/ 2147483647 h 85" name="T23"/>
              <a:gd fmla="*/ 2147483647 w 70" name="T24"/>
              <a:gd fmla="*/ 2147483647 h 85" name="T25"/>
              <a:gd fmla="*/ 2147483647 w 70" name="T26"/>
              <a:gd fmla="*/ 2147483647 h 85" name="T27"/>
              <a:gd fmla="*/ 2147483647 w 70" name="T28"/>
              <a:gd fmla="*/ 2147483647 h 85" name="T29"/>
              <a:gd fmla="*/ 2147483647 w 70" name="T30"/>
              <a:gd fmla="*/ 2147483647 h 85" name="T31"/>
              <a:gd fmla="*/ 2147483647 w 70" name="T32"/>
              <a:gd fmla="*/ 2147483647 h 85" name="T33"/>
              <a:gd fmla="*/ 2147483647 w 70" name="T34"/>
              <a:gd fmla="*/ 2147483647 h 85" name="T35"/>
              <a:gd fmla="*/ 2147483647 w 70" name="T36"/>
              <a:gd fmla="*/ 2147483647 h 85" name="T37"/>
              <a:gd fmla="*/ 2147483647 w 70" name="T38"/>
              <a:gd fmla="*/ 2147483647 h 85" name="T39"/>
              <a:gd fmla="*/ 2147483647 w 70" name="T40"/>
              <a:gd fmla="*/ 2147483647 h 85" name="T41"/>
              <a:gd fmla="*/ 2147483647 w 70" name="T42"/>
              <a:gd fmla="*/ 2147483647 h 85" name="T43"/>
              <a:gd fmla="*/ 2147483647 w 70" name="T44"/>
              <a:gd fmla="*/ 2147483647 h 85" name="T45"/>
              <a:gd fmla="*/ 2147483647 w 70" name="T46"/>
              <a:gd fmla="*/ 2147483647 h 85" name="T47"/>
              <a:gd fmla="*/ 2147483647 w 70" name="T48"/>
              <a:gd fmla="*/ 2147483647 h 85" name="T49"/>
              <a:gd fmla="*/ 2147483647 w 70" name="T50"/>
              <a:gd fmla="*/ 2147483647 h 85" name="T51"/>
              <a:gd fmla="*/ 2147483647 w 70" name="T52"/>
              <a:gd fmla="*/ 2147483647 h 85" name="T53"/>
              <a:gd fmla="*/ 2147483647 w 70" name="T54"/>
              <a:gd fmla="*/ 2147483647 h 85" name="T55"/>
              <a:gd fmla="*/ 2147483647 w 70" name="T56"/>
              <a:gd fmla="*/ 2147483647 h 85" name="T57"/>
              <a:gd fmla="*/ 2147483647 w 70" name="T58"/>
              <a:gd fmla="*/ 2147483647 h 85" name="T59"/>
              <a:gd fmla="*/ 2147483647 w 70" name="T60"/>
              <a:gd fmla="*/ 2147483647 h 85" name="T61"/>
              <a:gd fmla="*/ 2147483647 w 70" name="T62"/>
              <a:gd fmla="*/ 2147483647 h 85" name="T63"/>
              <a:gd fmla="*/ 2147483647 w 70" name="T64"/>
              <a:gd fmla="*/ 2147483647 h 85" name="T65"/>
              <a:gd fmla="*/ 2147483647 w 70" name="T66"/>
              <a:gd fmla="*/ 2147483647 h 85" name="T67"/>
              <a:gd fmla="*/ 2147483647 w 70" name="T68"/>
              <a:gd fmla="*/ 2147483647 h 85" name="T69"/>
              <a:gd fmla="*/ 2147483647 w 70" name="T70"/>
              <a:gd fmla="*/ 2147483647 h 85" name="T71"/>
              <a:gd fmla="*/ 2147483647 w 70" name="T72"/>
              <a:gd fmla="*/ 2147483647 h 85" name="T73"/>
              <a:gd fmla="*/ 2147483647 w 70" name="T74"/>
              <a:gd fmla="*/ 2147483647 h 85" name="T75"/>
              <a:gd fmla="*/ 2147483647 w 70" name="T76"/>
              <a:gd fmla="*/ 2147483647 h 85" name="T77"/>
              <a:gd fmla="*/ 2147483647 w 70" name="T78"/>
              <a:gd fmla="*/ 2147483647 h 85" name="T79"/>
              <a:gd fmla="*/ 2147483647 w 70" name="T80"/>
              <a:gd fmla="*/ 2147483647 h 85" name="T81"/>
              <a:gd fmla="*/ 2147483647 w 70" name="T82"/>
              <a:gd fmla="*/ 2147483647 h 85" name="T83"/>
              <a:gd fmla="*/ 2147483647 w 70" name="T84"/>
              <a:gd fmla="*/ 2147483647 h 85" name="T85"/>
              <a:gd fmla="*/ 2147483647 w 70" name="T86"/>
              <a:gd fmla="*/ 2147483647 h 85" name="T87"/>
              <a:gd fmla="*/ 2147483647 w 70" name="T88"/>
              <a:gd fmla="*/ 2147483647 h 85" name="T89"/>
              <a:gd fmla="*/ 2147483647 w 70" name="T90"/>
              <a:gd fmla="*/ 2147483647 h 85" name="T91"/>
              <a:gd fmla="*/ 2147483647 w 70" name="T92"/>
              <a:gd fmla="*/ 2147483647 h 85" name="T93"/>
              <a:gd fmla="*/ 2147483647 w 70" name="T94"/>
              <a:gd fmla="*/ 2147483647 h 85" name="T95"/>
              <a:gd fmla="*/ 2147483647 w 70" name="T96"/>
              <a:gd fmla="*/ 2147483647 h 85" name="T97"/>
              <a:gd fmla="*/ 2147483647 w 70" name="T98"/>
              <a:gd fmla="*/ 2147483647 h 85" name="T99"/>
              <a:gd fmla="*/ 2147483647 w 70" name="T100"/>
              <a:gd fmla="*/ 2147483647 h 85" name="T101"/>
              <a:gd fmla="*/ 2147483647 w 70" name="T102"/>
              <a:gd fmla="*/ 2147483647 h 85" name="T103"/>
              <a:gd fmla="*/ 2147483647 w 70" name="T104"/>
              <a:gd fmla="*/ 2147483647 h 85" name="T105"/>
              <a:gd fmla="*/ 2147483647 w 70" name="T106"/>
              <a:gd fmla="*/ 2147483647 h 85" name="T107"/>
              <a:gd fmla="*/ 2147483647 w 70" name="T108"/>
              <a:gd fmla="*/ 2147483647 h 85" name="T109"/>
              <a:gd fmla="*/ 2147483647 w 70" name="T110"/>
              <a:gd fmla="*/ 2147483647 h 85" name="T111"/>
              <a:gd fmla="*/ 2147483647 w 70" name="T112"/>
              <a:gd fmla="*/ 2147483647 h 85" name="T113"/>
              <a:gd fmla="*/ 2147483647 w 70" name="T114"/>
              <a:gd fmla="*/ 2147483647 h 85" name="T115"/>
              <a:gd fmla="*/ 2147483647 w 70" name="T116"/>
              <a:gd fmla="*/ 2147483647 h 85" name="T117"/>
              <a:gd fmla="*/ 2147483647 w 70" name="T118"/>
              <a:gd fmla="*/ 2147483647 h 85" name="T119"/>
              <a:gd fmla="*/ 2147483647 w 70" name="T120"/>
              <a:gd fmla="*/ 2147483647 h 85" name="T121"/>
              <a:gd fmla="*/ 2147483647 w 70" name="T122"/>
              <a:gd fmla="*/ 2147483647 h 85" name="T123"/>
              <a:gd fmla="*/ 2147483647 w 70" name="T124"/>
              <a:gd fmla="*/ 2147483647 h 85"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85" w="70">
                <a:moveTo>
                  <a:pt x="27" y="69"/>
                </a:moveTo>
                <a:cubicBezTo>
                  <a:pt x="27" y="69"/>
                  <a:pt x="27" y="69"/>
                  <a:pt x="27" y="69"/>
                </a:cubicBezTo>
                <a:cubicBezTo>
                  <a:pt x="24" y="72"/>
                  <a:pt x="22" y="76"/>
                  <a:pt x="19" y="79"/>
                </a:cubicBezTo>
                <a:cubicBezTo>
                  <a:pt x="19" y="79"/>
                  <a:pt x="18" y="80"/>
                  <a:pt x="18" y="80"/>
                </a:cubicBezTo>
                <a:cubicBezTo>
                  <a:pt x="15" y="83"/>
                  <a:pt x="10" y="83"/>
                  <a:pt x="7" y="82"/>
                </a:cubicBezTo>
                <a:cubicBezTo>
                  <a:pt x="6" y="81"/>
                  <a:pt x="5" y="81"/>
                  <a:pt x="4" y="80"/>
                </a:cubicBezTo>
                <a:cubicBezTo>
                  <a:pt x="3" y="78"/>
                  <a:pt x="2" y="76"/>
                  <a:pt x="2" y="74"/>
                </a:cubicBezTo>
                <a:cubicBezTo>
                  <a:pt x="2" y="72"/>
                  <a:pt x="3" y="71"/>
                  <a:pt x="4" y="70"/>
                </a:cubicBezTo>
                <a:cubicBezTo>
                  <a:pt x="4" y="69"/>
                  <a:pt x="5" y="69"/>
                  <a:pt x="5" y="68"/>
                </a:cubicBezTo>
                <a:cubicBezTo>
                  <a:pt x="6" y="69"/>
                  <a:pt x="6" y="69"/>
                  <a:pt x="7" y="68"/>
                </a:cubicBezTo>
                <a:cubicBezTo>
                  <a:pt x="10" y="65"/>
                  <a:pt x="10" y="65"/>
                  <a:pt x="10" y="65"/>
                </a:cubicBezTo>
                <a:cubicBezTo>
                  <a:pt x="13" y="67"/>
                  <a:pt x="18" y="67"/>
                  <a:pt x="21" y="64"/>
                </a:cubicBezTo>
                <a:cubicBezTo>
                  <a:pt x="8" y="51"/>
                  <a:pt x="8" y="51"/>
                  <a:pt x="8" y="51"/>
                </a:cubicBezTo>
                <a:cubicBezTo>
                  <a:pt x="5" y="54"/>
                  <a:pt x="5" y="59"/>
                  <a:pt x="7" y="62"/>
                </a:cubicBezTo>
                <a:cubicBezTo>
                  <a:pt x="4" y="66"/>
                  <a:pt x="4" y="66"/>
                  <a:pt x="4" y="66"/>
                </a:cubicBezTo>
                <a:cubicBezTo>
                  <a:pt x="4" y="66"/>
                  <a:pt x="4" y="67"/>
                  <a:pt x="4" y="67"/>
                </a:cubicBezTo>
                <a:cubicBezTo>
                  <a:pt x="4" y="68"/>
                  <a:pt x="3" y="68"/>
                  <a:pt x="3" y="68"/>
                </a:cubicBezTo>
                <a:cubicBezTo>
                  <a:pt x="1" y="70"/>
                  <a:pt x="0" y="72"/>
                  <a:pt x="0" y="74"/>
                </a:cubicBezTo>
                <a:cubicBezTo>
                  <a:pt x="0" y="77"/>
                  <a:pt x="1" y="79"/>
                  <a:pt x="3" y="81"/>
                </a:cubicBezTo>
                <a:cubicBezTo>
                  <a:pt x="4" y="82"/>
                  <a:pt x="5" y="83"/>
                  <a:pt x="6" y="83"/>
                </a:cubicBezTo>
                <a:cubicBezTo>
                  <a:pt x="10" y="85"/>
                  <a:pt x="15" y="84"/>
                  <a:pt x="18" y="82"/>
                </a:cubicBezTo>
                <a:cubicBezTo>
                  <a:pt x="19" y="81"/>
                  <a:pt x="20" y="81"/>
                  <a:pt x="20" y="80"/>
                </a:cubicBezTo>
                <a:cubicBezTo>
                  <a:pt x="23" y="77"/>
                  <a:pt x="25" y="73"/>
                  <a:pt x="28" y="70"/>
                </a:cubicBezTo>
                <a:cubicBezTo>
                  <a:pt x="28" y="70"/>
                  <a:pt x="28" y="70"/>
                  <a:pt x="28" y="70"/>
                </a:cubicBezTo>
                <a:cubicBezTo>
                  <a:pt x="28" y="70"/>
                  <a:pt x="28" y="70"/>
                  <a:pt x="28" y="70"/>
                </a:cubicBezTo>
                <a:cubicBezTo>
                  <a:pt x="32" y="66"/>
                  <a:pt x="38" y="62"/>
                  <a:pt x="44" y="64"/>
                </a:cubicBezTo>
                <a:cubicBezTo>
                  <a:pt x="44" y="62"/>
                  <a:pt x="44" y="62"/>
                  <a:pt x="44" y="62"/>
                </a:cubicBezTo>
                <a:cubicBezTo>
                  <a:pt x="38" y="61"/>
                  <a:pt x="31" y="64"/>
                  <a:pt x="27" y="69"/>
                </a:cubicBezTo>
                <a:close/>
                <a:moveTo>
                  <a:pt x="34" y="19"/>
                </a:moveTo>
                <a:cubicBezTo>
                  <a:pt x="9" y="51"/>
                  <a:pt x="9" y="51"/>
                  <a:pt x="9" y="51"/>
                </a:cubicBezTo>
                <a:cubicBezTo>
                  <a:pt x="22" y="63"/>
                  <a:pt x="22" y="63"/>
                  <a:pt x="22" y="63"/>
                </a:cubicBezTo>
                <a:cubicBezTo>
                  <a:pt x="52" y="36"/>
                  <a:pt x="52" y="36"/>
                  <a:pt x="52" y="36"/>
                </a:cubicBezTo>
                <a:cubicBezTo>
                  <a:pt x="47" y="36"/>
                  <a:pt x="43" y="35"/>
                  <a:pt x="39" y="31"/>
                </a:cubicBezTo>
                <a:cubicBezTo>
                  <a:pt x="36" y="28"/>
                  <a:pt x="34" y="24"/>
                  <a:pt x="34" y="19"/>
                </a:cubicBezTo>
                <a:close/>
                <a:moveTo>
                  <a:pt x="38" y="14"/>
                </a:moveTo>
                <a:cubicBezTo>
                  <a:pt x="38" y="15"/>
                  <a:pt x="38" y="15"/>
                  <a:pt x="38" y="15"/>
                </a:cubicBezTo>
                <a:cubicBezTo>
                  <a:pt x="39" y="14"/>
                  <a:pt x="39" y="14"/>
                  <a:pt x="39" y="14"/>
                </a:cubicBezTo>
                <a:cubicBezTo>
                  <a:pt x="39" y="14"/>
                  <a:pt x="39" y="14"/>
                  <a:pt x="39" y="14"/>
                </a:cubicBezTo>
                <a:lnTo>
                  <a:pt x="38" y="14"/>
                </a:lnTo>
                <a:close/>
                <a:moveTo>
                  <a:pt x="37" y="15"/>
                </a:moveTo>
                <a:cubicBezTo>
                  <a:pt x="37" y="16"/>
                  <a:pt x="37" y="16"/>
                  <a:pt x="37" y="16"/>
                </a:cubicBezTo>
                <a:cubicBezTo>
                  <a:pt x="38" y="16"/>
                  <a:pt x="38" y="16"/>
                  <a:pt x="38" y="16"/>
                </a:cubicBezTo>
                <a:cubicBezTo>
                  <a:pt x="38" y="15"/>
                  <a:pt x="38" y="15"/>
                  <a:pt x="38" y="15"/>
                </a:cubicBezTo>
                <a:lnTo>
                  <a:pt x="37" y="15"/>
                </a:lnTo>
                <a:close/>
                <a:moveTo>
                  <a:pt x="38" y="17"/>
                </a:moveTo>
                <a:cubicBezTo>
                  <a:pt x="38" y="16"/>
                  <a:pt x="38" y="16"/>
                  <a:pt x="38" y="16"/>
                </a:cubicBezTo>
                <a:cubicBezTo>
                  <a:pt x="37" y="16"/>
                  <a:pt x="37" y="16"/>
                  <a:pt x="37" y="16"/>
                </a:cubicBezTo>
                <a:cubicBezTo>
                  <a:pt x="38" y="17"/>
                  <a:pt x="38" y="17"/>
                  <a:pt x="38" y="17"/>
                </a:cubicBezTo>
                <a:close/>
                <a:moveTo>
                  <a:pt x="40" y="12"/>
                </a:moveTo>
                <a:cubicBezTo>
                  <a:pt x="40" y="13"/>
                  <a:pt x="40" y="13"/>
                  <a:pt x="40" y="13"/>
                </a:cubicBezTo>
                <a:cubicBezTo>
                  <a:pt x="41" y="13"/>
                  <a:pt x="41" y="13"/>
                  <a:pt x="41" y="13"/>
                </a:cubicBezTo>
                <a:cubicBezTo>
                  <a:pt x="40" y="12"/>
                  <a:pt x="40" y="12"/>
                  <a:pt x="40" y="12"/>
                </a:cubicBezTo>
                <a:close/>
                <a:moveTo>
                  <a:pt x="39" y="13"/>
                </a:moveTo>
                <a:cubicBezTo>
                  <a:pt x="39" y="13"/>
                  <a:pt x="39" y="13"/>
                  <a:pt x="39" y="13"/>
                </a:cubicBezTo>
                <a:cubicBezTo>
                  <a:pt x="39" y="13"/>
                  <a:pt x="39" y="13"/>
                  <a:pt x="39" y="13"/>
                </a:cubicBezTo>
                <a:cubicBezTo>
                  <a:pt x="39" y="13"/>
                  <a:pt x="39" y="13"/>
                  <a:pt x="39" y="13"/>
                </a:cubicBezTo>
                <a:close/>
                <a:moveTo>
                  <a:pt x="38" y="18"/>
                </a:moveTo>
                <a:cubicBezTo>
                  <a:pt x="38" y="17"/>
                  <a:pt x="38" y="17"/>
                  <a:pt x="38" y="17"/>
                </a:cubicBezTo>
                <a:cubicBezTo>
                  <a:pt x="38" y="17"/>
                  <a:pt x="38" y="17"/>
                  <a:pt x="38" y="17"/>
                </a:cubicBezTo>
                <a:cubicBezTo>
                  <a:pt x="38" y="18"/>
                  <a:pt x="38" y="18"/>
                  <a:pt x="38" y="18"/>
                </a:cubicBezTo>
                <a:close/>
                <a:moveTo>
                  <a:pt x="39" y="14"/>
                </a:moveTo>
                <a:cubicBezTo>
                  <a:pt x="39" y="14"/>
                  <a:pt x="39" y="14"/>
                  <a:pt x="39" y="14"/>
                </a:cubicBezTo>
                <a:cubicBezTo>
                  <a:pt x="40" y="14"/>
                  <a:pt x="40" y="14"/>
                  <a:pt x="40" y="14"/>
                </a:cubicBezTo>
                <a:cubicBezTo>
                  <a:pt x="40" y="14"/>
                  <a:pt x="40" y="14"/>
                  <a:pt x="40" y="14"/>
                </a:cubicBezTo>
                <a:lnTo>
                  <a:pt x="39" y="14"/>
                </a:lnTo>
                <a:close/>
                <a:moveTo>
                  <a:pt x="40" y="21"/>
                </a:moveTo>
                <a:cubicBezTo>
                  <a:pt x="40" y="20"/>
                  <a:pt x="40" y="20"/>
                  <a:pt x="40" y="20"/>
                </a:cubicBezTo>
                <a:cubicBezTo>
                  <a:pt x="39" y="20"/>
                  <a:pt x="39" y="20"/>
                  <a:pt x="39" y="20"/>
                </a:cubicBezTo>
                <a:cubicBezTo>
                  <a:pt x="40" y="21"/>
                  <a:pt x="40" y="21"/>
                  <a:pt x="40" y="21"/>
                </a:cubicBezTo>
                <a:close/>
                <a:moveTo>
                  <a:pt x="39" y="19"/>
                </a:moveTo>
                <a:cubicBezTo>
                  <a:pt x="39" y="18"/>
                  <a:pt x="39" y="18"/>
                  <a:pt x="39" y="18"/>
                </a:cubicBezTo>
                <a:cubicBezTo>
                  <a:pt x="38" y="18"/>
                  <a:pt x="38" y="18"/>
                  <a:pt x="38" y="18"/>
                </a:cubicBezTo>
                <a:cubicBezTo>
                  <a:pt x="38" y="19"/>
                  <a:pt x="38" y="19"/>
                  <a:pt x="38" y="19"/>
                </a:cubicBezTo>
                <a:lnTo>
                  <a:pt x="39" y="19"/>
                </a:lnTo>
                <a:close/>
                <a:moveTo>
                  <a:pt x="41" y="22"/>
                </a:moveTo>
                <a:cubicBezTo>
                  <a:pt x="40" y="21"/>
                  <a:pt x="40" y="21"/>
                  <a:pt x="40" y="21"/>
                </a:cubicBezTo>
                <a:cubicBezTo>
                  <a:pt x="40" y="21"/>
                  <a:pt x="40" y="21"/>
                  <a:pt x="40" y="21"/>
                </a:cubicBezTo>
                <a:cubicBezTo>
                  <a:pt x="40" y="22"/>
                  <a:pt x="40" y="22"/>
                  <a:pt x="40" y="22"/>
                </a:cubicBezTo>
                <a:lnTo>
                  <a:pt x="41" y="22"/>
                </a:lnTo>
                <a:close/>
                <a:moveTo>
                  <a:pt x="40" y="20"/>
                </a:moveTo>
                <a:cubicBezTo>
                  <a:pt x="40" y="19"/>
                  <a:pt x="40" y="19"/>
                  <a:pt x="40" y="19"/>
                </a:cubicBezTo>
                <a:cubicBezTo>
                  <a:pt x="39" y="19"/>
                  <a:pt x="39" y="19"/>
                  <a:pt x="39" y="19"/>
                </a:cubicBezTo>
                <a:cubicBezTo>
                  <a:pt x="39" y="20"/>
                  <a:pt x="39" y="20"/>
                  <a:pt x="39" y="20"/>
                </a:cubicBezTo>
                <a:lnTo>
                  <a:pt x="40" y="20"/>
                </a:lnTo>
                <a:close/>
                <a:moveTo>
                  <a:pt x="57" y="24"/>
                </a:moveTo>
                <a:cubicBezTo>
                  <a:pt x="57" y="23"/>
                  <a:pt x="57" y="23"/>
                  <a:pt x="57" y="23"/>
                </a:cubicBezTo>
                <a:cubicBezTo>
                  <a:pt x="57" y="23"/>
                  <a:pt x="57" y="23"/>
                  <a:pt x="57" y="23"/>
                </a:cubicBezTo>
                <a:cubicBezTo>
                  <a:pt x="57" y="24"/>
                  <a:pt x="57" y="24"/>
                  <a:pt x="57" y="24"/>
                </a:cubicBezTo>
                <a:close/>
                <a:moveTo>
                  <a:pt x="39" y="20"/>
                </a:moveTo>
                <a:cubicBezTo>
                  <a:pt x="39" y="19"/>
                  <a:pt x="39" y="19"/>
                  <a:pt x="39" y="19"/>
                </a:cubicBezTo>
                <a:cubicBezTo>
                  <a:pt x="38" y="19"/>
                  <a:pt x="38" y="19"/>
                  <a:pt x="38" y="19"/>
                </a:cubicBezTo>
                <a:cubicBezTo>
                  <a:pt x="38" y="20"/>
                  <a:pt x="38" y="20"/>
                  <a:pt x="38" y="20"/>
                </a:cubicBezTo>
                <a:lnTo>
                  <a:pt x="39" y="20"/>
                </a:lnTo>
                <a:close/>
                <a:moveTo>
                  <a:pt x="44" y="11"/>
                </a:moveTo>
                <a:cubicBezTo>
                  <a:pt x="44" y="12"/>
                  <a:pt x="44" y="12"/>
                  <a:pt x="44" y="12"/>
                </a:cubicBezTo>
                <a:cubicBezTo>
                  <a:pt x="45" y="12"/>
                  <a:pt x="45" y="12"/>
                  <a:pt x="45" y="12"/>
                </a:cubicBezTo>
                <a:cubicBezTo>
                  <a:pt x="44" y="11"/>
                  <a:pt x="44" y="11"/>
                  <a:pt x="44" y="11"/>
                </a:cubicBezTo>
                <a:close/>
                <a:moveTo>
                  <a:pt x="43" y="11"/>
                </a:moveTo>
                <a:cubicBezTo>
                  <a:pt x="43" y="11"/>
                  <a:pt x="43" y="11"/>
                  <a:pt x="43" y="11"/>
                </a:cubicBezTo>
                <a:cubicBezTo>
                  <a:pt x="43" y="11"/>
                  <a:pt x="43" y="11"/>
                  <a:pt x="43" y="11"/>
                </a:cubicBezTo>
                <a:cubicBezTo>
                  <a:pt x="43" y="10"/>
                  <a:pt x="43" y="10"/>
                  <a:pt x="43" y="10"/>
                </a:cubicBezTo>
                <a:lnTo>
                  <a:pt x="43" y="11"/>
                </a:lnTo>
                <a:close/>
                <a:moveTo>
                  <a:pt x="41" y="20"/>
                </a:moveTo>
                <a:cubicBezTo>
                  <a:pt x="41" y="20"/>
                  <a:pt x="41" y="20"/>
                  <a:pt x="41" y="20"/>
                </a:cubicBezTo>
                <a:cubicBezTo>
                  <a:pt x="41" y="20"/>
                  <a:pt x="41" y="20"/>
                  <a:pt x="41" y="20"/>
                </a:cubicBezTo>
                <a:cubicBezTo>
                  <a:pt x="41" y="20"/>
                  <a:pt x="41" y="20"/>
                  <a:pt x="41" y="20"/>
                </a:cubicBezTo>
                <a:close/>
                <a:moveTo>
                  <a:pt x="43" y="12"/>
                </a:moveTo>
                <a:cubicBezTo>
                  <a:pt x="43" y="12"/>
                  <a:pt x="43" y="12"/>
                  <a:pt x="43" y="12"/>
                </a:cubicBezTo>
                <a:cubicBezTo>
                  <a:pt x="44" y="12"/>
                  <a:pt x="44" y="12"/>
                  <a:pt x="44" y="12"/>
                </a:cubicBezTo>
                <a:cubicBezTo>
                  <a:pt x="43" y="12"/>
                  <a:pt x="43" y="12"/>
                  <a:pt x="43" y="12"/>
                </a:cubicBezTo>
                <a:close/>
                <a:moveTo>
                  <a:pt x="46" y="10"/>
                </a:moveTo>
                <a:cubicBezTo>
                  <a:pt x="46" y="11"/>
                  <a:pt x="46" y="11"/>
                  <a:pt x="46" y="11"/>
                </a:cubicBezTo>
                <a:cubicBezTo>
                  <a:pt x="46" y="10"/>
                  <a:pt x="46" y="10"/>
                  <a:pt x="46" y="10"/>
                </a:cubicBezTo>
                <a:cubicBezTo>
                  <a:pt x="46" y="10"/>
                  <a:pt x="46" y="10"/>
                  <a:pt x="46" y="10"/>
                </a:cubicBezTo>
                <a:close/>
                <a:moveTo>
                  <a:pt x="45" y="10"/>
                </a:moveTo>
                <a:cubicBezTo>
                  <a:pt x="45" y="11"/>
                  <a:pt x="45" y="11"/>
                  <a:pt x="45" y="11"/>
                </a:cubicBezTo>
                <a:cubicBezTo>
                  <a:pt x="45" y="11"/>
                  <a:pt x="45" y="11"/>
                  <a:pt x="45" y="11"/>
                </a:cubicBezTo>
                <a:cubicBezTo>
                  <a:pt x="45" y="10"/>
                  <a:pt x="45" y="10"/>
                  <a:pt x="45" y="10"/>
                </a:cubicBezTo>
                <a:close/>
                <a:moveTo>
                  <a:pt x="45" y="11"/>
                </a:moveTo>
                <a:cubicBezTo>
                  <a:pt x="45" y="12"/>
                  <a:pt x="45" y="12"/>
                  <a:pt x="45" y="12"/>
                </a:cubicBezTo>
                <a:cubicBezTo>
                  <a:pt x="46" y="12"/>
                  <a:pt x="46" y="12"/>
                  <a:pt x="46" y="12"/>
                </a:cubicBezTo>
                <a:cubicBezTo>
                  <a:pt x="45" y="11"/>
                  <a:pt x="45" y="11"/>
                  <a:pt x="45" y="11"/>
                </a:cubicBezTo>
                <a:close/>
                <a:moveTo>
                  <a:pt x="44" y="10"/>
                </a:moveTo>
                <a:cubicBezTo>
                  <a:pt x="44" y="11"/>
                  <a:pt x="44" y="11"/>
                  <a:pt x="44" y="11"/>
                </a:cubicBezTo>
                <a:cubicBezTo>
                  <a:pt x="44" y="11"/>
                  <a:pt x="44" y="11"/>
                  <a:pt x="44" y="11"/>
                </a:cubicBezTo>
                <a:cubicBezTo>
                  <a:pt x="44" y="10"/>
                  <a:pt x="44" y="10"/>
                  <a:pt x="44" y="10"/>
                </a:cubicBezTo>
                <a:close/>
                <a:moveTo>
                  <a:pt x="40" y="13"/>
                </a:moveTo>
                <a:cubicBezTo>
                  <a:pt x="40" y="14"/>
                  <a:pt x="40" y="14"/>
                  <a:pt x="40" y="14"/>
                </a:cubicBezTo>
                <a:cubicBezTo>
                  <a:pt x="41" y="14"/>
                  <a:pt x="41" y="14"/>
                  <a:pt x="41" y="14"/>
                </a:cubicBezTo>
                <a:cubicBezTo>
                  <a:pt x="41" y="13"/>
                  <a:pt x="41" y="13"/>
                  <a:pt x="41" y="13"/>
                </a:cubicBezTo>
                <a:lnTo>
                  <a:pt x="40" y="13"/>
                </a:lnTo>
                <a:close/>
                <a:moveTo>
                  <a:pt x="47" y="10"/>
                </a:moveTo>
                <a:cubicBezTo>
                  <a:pt x="47" y="10"/>
                  <a:pt x="47" y="10"/>
                  <a:pt x="47" y="10"/>
                </a:cubicBezTo>
                <a:cubicBezTo>
                  <a:pt x="47" y="10"/>
                  <a:pt x="47" y="10"/>
                  <a:pt x="47" y="10"/>
                </a:cubicBezTo>
                <a:cubicBezTo>
                  <a:pt x="47" y="9"/>
                  <a:pt x="47" y="9"/>
                  <a:pt x="47" y="9"/>
                </a:cubicBezTo>
                <a:lnTo>
                  <a:pt x="47" y="10"/>
                </a:lnTo>
                <a:close/>
                <a:moveTo>
                  <a:pt x="46" y="11"/>
                </a:moveTo>
                <a:cubicBezTo>
                  <a:pt x="46" y="12"/>
                  <a:pt x="46" y="12"/>
                  <a:pt x="46" y="12"/>
                </a:cubicBezTo>
                <a:cubicBezTo>
                  <a:pt x="47" y="11"/>
                  <a:pt x="47" y="11"/>
                  <a:pt x="47" y="11"/>
                </a:cubicBezTo>
                <a:cubicBezTo>
                  <a:pt x="47" y="11"/>
                  <a:pt x="47" y="11"/>
                  <a:pt x="47" y="11"/>
                </a:cubicBezTo>
                <a:lnTo>
                  <a:pt x="46" y="11"/>
                </a:lnTo>
                <a:close/>
                <a:moveTo>
                  <a:pt x="41" y="12"/>
                </a:moveTo>
                <a:cubicBezTo>
                  <a:pt x="41" y="13"/>
                  <a:pt x="41" y="13"/>
                  <a:pt x="41" y="13"/>
                </a:cubicBezTo>
                <a:cubicBezTo>
                  <a:pt x="42" y="13"/>
                  <a:pt x="42" y="13"/>
                  <a:pt x="42" y="13"/>
                </a:cubicBezTo>
                <a:cubicBezTo>
                  <a:pt x="41" y="12"/>
                  <a:pt x="41" y="12"/>
                  <a:pt x="41" y="12"/>
                </a:cubicBezTo>
                <a:close/>
                <a:moveTo>
                  <a:pt x="42" y="11"/>
                </a:moveTo>
                <a:cubicBezTo>
                  <a:pt x="42" y="12"/>
                  <a:pt x="42" y="12"/>
                  <a:pt x="42" y="12"/>
                </a:cubicBezTo>
                <a:cubicBezTo>
                  <a:pt x="42" y="11"/>
                  <a:pt x="42" y="11"/>
                  <a:pt x="42" y="11"/>
                </a:cubicBezTo>
                <a:cubicBezTo>
                  <a:pt x="42" y="11"/>
                  <a:pt x="42" y="11"/>
                  <a:pt x="42" y="11"/>
                </a:cubicBezTo>
                <a:close/>
                <a:moveTo>
                  <a:pt x="42" y="12"/>
                </a:moveTo>
                <a:cubicBezTo>
                  <a:pt x="42" y="13"/>
                  <a:pt x="42" y="13"/>
                  <a:pt x="42" y="13"/>
                </a:cubicBezTo>
                <a:cubicBezTo>
                  <a:pt x="43" y="12"/>
                  <a:pt x="43" y="12"/>
                  <a:pt x="43" y="12"/>
                </a:cubicBezTo>
                <a:cubicBezTo>
                  <a:pt x="42" y="12"/>
                  <a:pt x="42" y="12"/>
                  <a:pt x="42" y="12"/>
                </a:cubicBezTo>
                <a:close/>
                <a:moveTo>
                  <a:pt x="42" y="23"/>
                </a:moveTo>
                <a:cubicBezTo>
                  <a:pt x="42" y="23"/>
                  <a:pt x="42" y="23"/>
                  <a:pt x="42" y="23"/>
                </a:cubicBezTo>
                <a:cubicBezTo>
                  <a:pt x="41" y="23"/>
                  <a:pt x="41" y="23"/>
                  <a:pt x="41" y="23"/>
                </a:cubicBezTo>
                <a:cubicBezTo>
                  <a:pt x="41" y="24"/>
                  <a:pt x="41" y="24"/>
                  <a:pt x="41" y="24"/>
                </a:cubicBezTo>
                <a:lnTo>
                  <a:pt x="42" y="23"/>
                </a:lnTo>
                <a:close/>
                <a:moveTo>
                  <a:pt x="50" y="26"/>
                </a:moveTo>
                <a:cubicBezTo>
                  <a:pt x="50" y="25"/>
                  <a:pt x="50" y="25"/>
                  <a:pt x="50" y="25"/>
                </a:cubicBezTo>
                <a:cubicBezTo>
                  <a:pt x="49" y="25"/>
                  <a:pt x="49" y="25"/>
                  <a:pt x="49" y="25"/>
                </a:cubicBezTo>
                <a:cubicBezTo>
                  <a:pt x="50" y="26"/>
                  <a:pt x="50" y="26"/>
                  <a:pt x="50" y="26"/>
                </a:cubicBezTo>
                <a:close/>
                <a:moveTo>
                  <a:pt x="51" y="27"/>
                </a:moveTo>
                <a:cubicBezTo>
                  <a:pt x="50" y="26"/>
                  <a:pt x="50" y="26"/>
                  <a:pt x="50" y="26"/>
                </a:cubicBezTo>
                <a:cubicBezTo>
                  <a:pt x="50" y="26"/>
                  <a:pt x="50" y="26"/>
                  <a:pt x="50" y="26"/>
                </a:cubicBezTo>
                <a:cubicBezTo>
                  <a:pt x="50" y="27"/>
                  <a:pt x="50" y="27"/>
                  <a:pt x="50" y="27"/>
                </a:cubicBezTo>
                <a:lnTo>
                  <a:pt x="51" y="27"/>
                </a:lnTo>
                <a:close/>
                <a:moveTo>
                  <a:pt x="50" y="27"/>
                </a:moveTo>
                <a:cubicBezTo>
                  <a:pt x="49" y="26"/>
                  <a:pt x="49" y="26"/>
                  <a:pt x="49" y="26"/>
                </a:cubicBezTo>
                <a:cubicBezTo>
                  <a:pt x="49" y="27"/>
                  <a:pt x="49" y="27"/>
                  <a:pt x="49" y="27"/>
                </a:cubicBezTo>
                <a:cubicBezTo>
                  <a:pt x="49" y="27"/>
                  <a:pt x="49" y="27"/>
                  <a:pt x="49" y="27"/>
                </a:cubicBezTo>
                <a:lnTo>
                  <a:pt x="50" y="27"/>
                </a:lnTo>
                <a:close/>
                <a:moveTo>
                  <a:pt x="49" y="26"/>
                </a:moveTo>
                <a:cubicBezTo>
                  <a:pt x="49" y="25"/>
                  <a:pt x="49" y="25"/>
                  <a:pt x="49" y="25"/>
                </a:cubicBezTo>
                <a:cubicBezTo>
                  <a:pt x="48" y="25"/>
                  <a:pt x="48" y="25"/>
                  <a:pt x="48" y="25"/>
                </a:cubicBezTo>
                <a:cubicBezTo>
                  <a:pt x="49" y="26"/>
                  <a:pt x="49" y="26"/>
                  <a:pt x="49" y="26"/>
                </a:cubicBezTo>
                <a:close/>
                <a:moveTo>
                  <a:pt x="48" y="26"/>
                </a:moveTo>
                <a:cubicBezTo>
                  <a:pt x="48" y="26"/>
                  <a:pt x="48" y="26"/>
                  <a:pt x="48" y="26"/>
                </a:cubicBezTo>
                <a:cubicBezTo>
                  <a:pt x="47" y="26"/>
                  <a:pt x="47" y="26"/>
                  <a:pt x="47" y="26"/>
                </a:cubicBezTo>
                <a:cubicBezTo>
                  <a:pt x="48" y="26"/>
                  <a:pt x="48" y="26"/>
                  <a:pt x="48" y="26"/>
                </a:cubicBezTo>
                <a:close/>
                <a:moveTo>
                  <a:pt x="48" y="25"/>
                </a:moveTo>
                <a:cubicBezTo>
                  <a:pt x="48" y="25"/>
                  <a:pt x="48" y="25"/>
                  <a:pt x="48" y="25"/>
                </a:cubicBezTo>
                <a:cubicBezTo>
                  <a:pt x="47" y="25"/>
                  <a:pt x="47" y="25"/>
                  <a:pt x="47" y="25"/>
                </a:cubicBezTo>
                <a:cubicBezTo>
                  <a:pt x="47" y="25"/>
                  <a:pt x="47" y="25"/>
                  <a:pt x="47" y="25"/>
                </a:cubicBezTo>
                <a:lnTo>
                  <a:pt x="48" y="25"/>
                </a:lnTo>
                <a:close/>
                <a:moveTo>
                  <a:pt x="51" y="28"/>
                </a:moveTo>
                <a:cubicBezTo>
                  <a:pt x="51" y="27"/>
                  <a:pt x="51" y="27"/>
                  <a:pt x="51" y="27"/>
                </a:cubicBezTo>
                <a:cubicBezTo>
                  <a:pt x="50" y="27"/>
                  <a:pt x="50" y="27"/>
                  <a:pt x="50" y="27"/>
                </a:cubicBezTo>
                <a:cubicBezTo>
                  <a:pt x="50" y="28"/>
                  <a:pt x="50" y="28"/>
                  <a:pt x="50" y="28"/>
                </a:cubicBezTo>
                <a:lnTo>
                  <a:pt x="51" y="28"/>
                </a:lnTo>
                <a:close/>
                <a:moveTo>
                  <a:pt x="48" y="27"/>
                </a:moveTo>
                <a:cubicBezTo>
                  <a:pt x="48" y="27"/>
                  <a:pt x="48" y="27"/>
                  <a:pt x="48" y="27"/>
                </a:cubicBezTo>
                <a:cubicBezTo>
                  <a:pt x="48" y="27"/>
                  <a:pt x="48" y="27"/>
                  <a:pt x="48" y="27"/>
                </a:cubicBezTo>
                <a:cubicBezTo>
                  <a:pt x="48" y="27"/>
                  <a:pt x="48" y="27"/>
                  <a:pt x="48" y="27"/>
                </a:cubicBezTo>
                <a:close/>
                <a:moveTo>
                  <a:pt x="52" y="26"/>
                </a:moveTo>
                <a:cubicBezTo>
                  <a:pt x="51" y="26"/>
                  <a:pt x="51" y="26"/>
                  <a:pt x="51" y="26"/>
                </a:cubicBezTo>
                <a:cubicBezTo>
                  <a:pt x="51" y="26"/>
                  <a:pt x="51" y="26"/>
                  <a:pt x="51" y="26"/>
                </a:cubicBezTo>
                <a:cubicBezTo>
                  <a:pt x="51" y="27"/>
                  <a:pt x="51" y="27"/>
                  <a:pt x="51" y="27"/>
                </a:cubicBezTo>
                <a:lnTo>
                  <a:pt x="52" y="26"/>
                </a:lnTo>
                <a:close/>
                <a:moveTo>
                  <a:pt x="54" y="27"/>
                </a:moveTo>
                <a:cubicBezTo>
                  <a:pt x="54" y="26"/>
                  <a:pt x="54" y="26"/>
                  <a:pt x="54" y="26"/>
                </a:cubicBezTo>
                <a:cubicBezTo>
                  <a:pt x="53" y="27"/>
                  <a:pt x="53" y="27"/>
                  <a:pt x="53" y="27"/>
                </a:cubicBezTo>
                <a:cubicBezTo>
                  <a:pt x="53" y="27"/>
                  <a:pt x="53" y="27"/>
                  <a:pt x="53" y="27"/>
                </a:cubicBezTo>
                <a:lnTo>
                  <a:pt x="54" y="27"/>
                </a:lnTo>
                <a:close/>
                <a:moveTo>
                  <a:pt x="53" y="27"/>
                </a:moveTo>
                <a:cubicBezTo>
                  <a:pt x="53" y="27"/>
                  <a:pt x="53" y="27"/>
                  <a:pt x="53" y="27"/>
                </a:cubicBezTo>
                <a:cubicBezTo>
                  <a:pt x="52" y="27"/>
                  <a:pt x="52" y="27"/>
                  <a:pt x="52" y="27"/>
                </a:cubicBezTo>
                <a:cubicBezTo>
                  <a:pt x="52" y="27"/>
                  <a:pt x="52" y="27"/>
                  <a:pt x="52" y="27"/>
                </a:cubicBezTo>
                <a:lnTo>
                  <a:pt x="53" y="27"/>
                </a:lnTo>
                <a:close/>
                <a:moveTo>
                  <a:pt x="53" y="28"/>
                </a:moveTo>
                <a:cubicBezTo>
                  <a:pt x="53" y="28"/>
                  <a:pt x="53" y="28"/>
                  <a:pt x="53" y="28"/>
                </a:cubicBezTo>
                <a:cubicBezTo>
                  <a:pt x="52" y="28"/>
                  <a:pt x="52" y="28"/>
                  <a:pt x="52" y="28"/>
                </a:cubicBezTo>
                <a:cubicBezTo>
                  <a:pt x="52" y="28"/>
                  <a:pt x="52" y="28"/>
                  <a:pt x="52" y="28"/>
                </a:cubicBezTo>
                <a:lnTo>
                  <a:pt x="53" y="28"/>
                </a:lnTo>
                <a:close/>
                <a:moveTo>
                  <a:pt x="53" y="26"/>
                </a:moveTo>
                <a:cubicBezTo>
                  <a:pt x="52" y="26"/>
                  <a:pt x="52" y="26"/>
                  <a:pt x="52" y="26"/>
                </a:cubicBezTo>
                <a:cubicBezTo>
                  <a:pt x="52" y="26"/>
                  <a:pt x="52" y="26"/>
                  <a:pt x="52" y="26"/>
                </a:cubicBezTo>
                <a:cubicBezTo>
                  <a:pt x="52" y="26"/>
                  <a:pt x="52" y="26"/>
                  <a:pt x="52" y="26"/>
                </a:cubicBezTo>
                <a:lnTo>
                  <a:pt x="53" y="26"/>
                </a:lnTo>
                <a:close/>
                <a:moveTo>
                  <a:pt x="52" y="27"/>
                </a:moveTo>
                <a:cubicBezTo>
                  <a:pt x="52" y="27"/>
                  <a:pt x="52" y="27"/>
                  <a:pt x="52" y="27"/>
                </a:cubicBezTo>
                <a:cubicBezTo>
                  <a:pt x="51" y="27"/>
                  <a:pt x="51" y="27"/>
                  <a:pt x="51" y="27"/>
                </a:cubicBezTo>
                <a:cubicBezTo>
                  <a:pt x="51" y="28"/>
                  <a:pt x="51" y="28"/>
                  <a:pt x="51" y="28"/>
                </a:cubicBezTo>
                <a:lnTo>
                  <a:pt x="52" y="27"/>
                </a:lnTo>
                <a:close/>
                <a:moveTo>
                  <a:pt x="47" y="26"/>
                </a:moveTo>
                <a:cubicBezTo>
                  <a:pt x="47" y="26"/>
                  <a:pt x="47" y="26"/>
                  <a:pt x="47" y="26"/>
                </a:cubicBezTo>
                <a:cubicBezTo>
                  <a:pt x="46" y="26"/>
                  <a:pt x="46" y="26"/>
                  <a:pt x="46" y="26"/>
                </a:cubicBezTo>
                <a:cubicBezTo>
                  <a:pt x="47" y="27"/>
                  <a:pt x="47" y="27"/>
                  <a:pt x="47" y="27"/>
                </a:cubicBezTo>
                <a:lnTo>
                  <a:pt x="47" y="26"/>
                </a:lnTo>
                <a:close/>
                <a:moveTo>
                  <a:pt x="42" y="21"/>
                </a:moveTo>
                <a:cubicBezTo>
                  <a:pt x="41" y="21"/>
                  <a:pt x="41" y="21"/>
                  <a:pt x="41" y="21"/>
                </a:cubicBezTo>
                <a:cubicBezTo>
                  <a:pt x="41" y="21"/>
                  <a:pt x="41" y="21"/>
                  <a:pt x="41" y="21"/>
                </a:cubicBezTo>
                <a:cubicBezTo>
                  <a:pt x="41" y="22"/>
                  <a:pt x="41" y="22"/>
                  <a:pt x="41" y="22"/>
                </a:cubicBezTo>
                <a:lnTo>
                  <a:pt x="42" y="21"/>
                </a:lnTo>
                <a:close/>
                <a:moveTo>
                  <a:pt x="44" y="24"/>
                </a:moveTo>
                <a:cubicBezTo>
                  <a:pt x="44" y="23"/>
                  <a:pt x="44" y="23"/>
                  <a:pt x="44" y="23"/>
                </a:cubicBezTo>
                <a:cubicBezTo>
                  <a:pt x="44" y="23"/>
                  <a:pt x="44" y="23"/>
                  <a:pt x="44" y="23"/>
                </a:cubicBezTo>
                <a:cubicBezTo>
                  <a:pt x="44" y="24"/>
                  <a:pt x="44" y="24"/>
                  <a:pt x="44" y="24"/>
                </a:cubicBezTo>
                <a:close/>
                <a:moveTo>
                  <a:pt x="44" y="23"/>
                </a:moveTo>
                <a:cubicBezTo>
                  <a:pt x="44" y="22"/>
                  <a:pt x="44" y="22"/>
                  <a:pt x="44" y="22"/>
                </a:cubicBezTo>
                <a:cubicBezTo>
                  <a:pt x="43" y="22"/>
                  <a:pt x="43" y="22"/>
                  <a:pt x="43" y="22"/>
                </a:cubicBezTo>
                <a:cubicBezTo>
                  <a:pt x="43" y="23"/>
                  <a:pt x="43" y="23"/>
                  <a:pt x="43" y="23"/>
                </a:cubicBezTo>
                <a:lnTo>
                  <a:pt x="44" y="23"/>
                </a:lnTo>
                <a:close/>
                <a:moveTo>
                  <a:pt x="43" y="23"/>
                </a:moveTo>
                <a:cubicBezTo>
                  <a:pt x="43" y="23"/>
                  <a:pt x="43" y="23"/>
                  <a:pt x="43" y="23"/>
                </a:cubicBezTo>
                <a:cubicBezTo>
                  <a:pt x="42" y="23"/>
                  <a:pt x="42" y="23"/>
                  <a:pt x="42" y="23"/>
                </a:cubicBezTo>
                <a:cubicBezTo>
                  <a:pt x="42" y="23"/>
                  <a:pt x="42" y="23"/>
                  <a:pt x="42" y="23"/>
                </a:cubicBezTo>
                <a:lnTo>
                  <a:pt x="43" y="23"/>
                </a:lnTo>
                <a:close/>
                <a:moveTo>
                  <a:pt x="42" y="22"/>
                </a:moveTo>
                <a:cubicBezTo>
                  <a:pt x="42" y="22"/>
                  <a:pt x="42" y="22"/>
                  <a:pt x="42" y="22"/>
                </a:cubicBezTo>
                <a:cubicBezTo>
                  <a:pt x="41" y="22"/>
                  <a:pt x="41" y="22"/>
                  <a:pt x="41" y="22"/>
                </a:cubicBezTo>
                <a:cubicBezTo>
                  <a:pt x="41" y="23"/>
                  <a:pt x="41" y="23"/>
                  <a:pt x="41" y="23"/>
                </a:cubicBezTo>
                <a:lnTo>
                  <a:pt x="42" y="22"/>
                </a:lnTo>
                <a:close/>
                <a:moveTo>
                  <a:pt x="47" y="11"/>
                </a:moveTo>
                <a:cubicBezTo>
                  <a:pt x="47" y="11"/>
                  <a:pt x="47" y="11"/>
                  <a:pt x="47" y="11"/>
                </a:cubicBezTo>
                <a:cubicBezTo>
                  <a:pt x="48" y="11"/>
                  <a:pt x="48" y="11"/>
                  <a:pt x="48" y="11"/>
                </a:cubicBezTo>
                <a:cubicBezTo>
                  <a:pt x="48" y="10"/>
                  <a:pt x="48" y="10"/>
                  <a:pt x="48" y="10"/>
                </a:cubicBezTo>
                <a:lnTo>
                  <a:pt x="47" y="11"/>
                </a:lnTo>
                <a:close/>
                <a:moveTo>
                  <a:pt x="43" y="22"/>
                </a:moveTo>
                <a:cubicBezTo>
                  <a:pt x="43" y="21"/>
                  <a:pt x="43" y="21"/>
                  <a:pt x="43" y="21"/>
                </a:cubicBezTo>
                <a:cubicBezTo>
                  <a:pt x="42" y="22"/>
                  <a:pt x="42" y="22"/>
                  <a:pt x="42" y="22"/>
                </a:cubicBezTo>
                <a:cubicBezTo>
                  <a:pt x="42" y="22"/>
                  <a:pt x="42" y="22"/>
                  <a:pt x="42" y="22"/>
                </a:cubicBezTo>
                <a:lnTo>
                  <a:pt x="43" y="22"/>
                </a:lnTo>
                <a:close/>
                <a:moveTo>
                  <a:pt x="43" y="24"/>
                </a:moveTo>
                <a:cubicBezTo>
                  <a:pt x="43" y="24"/>
                  <a:pt x="43" y="24"/>
                  <a:pt x="43" y="24"/>
                </a:cubicBezTo>
                <a:cubicBezTo>
                  <a:pt x="43" y="24"/>
                  <a:pt x="43" y="24"/>
                  <a:pt x="43" y="24"/>
                </a:cubicBezTo>
                <a:cubicBezTo>
                  <a:pt x="43" y="24"/>
                  <a:pt x="43" y="24"/>
                  <a:pt x="43" y="24"/>
                </a:cubicBezTo>
                <a:close/>
                <a:moveTo>
                  <a:pt x="45" y="25"/>
                </a:moveTo>
                <a:cubicBezTo>
                  <a:pt x="44" y="24"/>
                  <a:pt x="44" y="24"/>
                  <a:pt x="44" y="24"/>
                </a:cubicBezTo>
                <a:cubicBezTo>
                  <a:pt x="44" y="24"/>
                  <a:pt x="44" y="24"/>
                  <a:pt x="44" y="24"/>
                </a:cubicBezTo>
                <a:cubicBezTo>
                  <a:pt x="44" y="25"/>
                  <a:pt x="44" y="25"/>
                  <a:pt x="44" y="25"/>
                </a:cubicBezTo>
                <a:lnTo>
                  <a:pt x="45" y="25"/>
                </a:lnTo>
                <a:close/>
                <a:moveTo>
                  <a:pt x="47" y="25"/>
                </a:moveTo>
                <a:cubicBezTo>
                  <a:pt x="47" y="25"/>
                  <a:pt x="47" y="25"/>
                  <a:pt x="47" y="25"/>
                </a:cubicBezTo>
                <a:cubicBezTo>
                  <a:pt x="46" y="25"/>
                  <a:pt x="46" y="25"/>
                  <a:pt x="46" y="25"/>
                </a:cubicBezTo>
                <a:cubicBezTo>
                  <a:pt x="46" y="26"/>
                  <a:pt x="46" y="26"/>
                  <a:pt x="46" y="26"/>
                </a:cubicBezTo>
                <a:lnTo>
                  <a:pt x="47" y="25"/>
                </a:lnTo>
                <a:close/>
                <a:moveTo>
                  <a:pt x="46" y="26"/>
                </a:moveTo>
                <a:cubicBezTo>
                  <a:pt x="46" y="25"/>
                  <a:pt x="46" y="25"/>
                  <a:pt x="46" y="25"/>
                </a:cubicBezTo>
                <a:cubicBezTo>
                  <a:pt x="45" y="25"/>
                  <a:pt x="45" y="25"/>
                  <a:pt x="45" y="25"/>
                </a:cubicBezTo>
                <a:cubicBezTo>
                  <a:pt x="45" y="26"/>
                  <a:pt x="45" y="26"/>
                  <a:pt x="45" y="26"/>
                </a:cubicBezTo>
                <a:lnTo>
                  <a:pt x="46" y="26"/>
                </a:lnTo>
                <a:close/>
                <a:moveTo>
                  <a:pt x="47" y="24"/>
                </a:moveTo>
                <a:cubicBezTo>
                  <a:pt x="47" y="24"/>
                  <a:pt x="47" y="24"/>
                  <a:pt x="47" y="24"/>
                </a:cubicBezTo>
                <a:cubicBezTo>
                  <a:pt x="46" y="24"/>
                  <a:pt x="46" y="24"/>
                  <a:pt x="46" y="24"/>
                </a:cubicBezTo>
                <a:cubicBezTo>
                  <a:pt x="46" y="25"/>
                  <a:pt x="46" y="25"/>
                  <a:pt x="46" y="25"/>
                </a:cubicBezTo>
                <a:lnTo>
                  <a:pt x="47" y="24"/>
                </a:lnTo>
                <a:close/>
                <a:moveTo>
                  <a:pt x="46" y="25"/>
                </a:moveTo>
                <a:cubicBezTo>
                  <a:pt x="45" y="24"/>
                  <a:pt x="45" y="24"/>
                  <a:pt x="45" y="24"/>
                </a:cubicBezTo>
                <a:cubicBezTo>
                  <a:pt x="45" y="24"/>
                  <a:pt x="45" y="24"/>
                  <a:pt x="45" y="24"/>
                </a:cubicBezTo>
                <a:cubicBezTo>
                  <a:pt x="45" y="25"/>
                  <a:pt x="45" y="25"/>
                  <a:pt x="45" y="25"/>
                </a:cubicBezTo>
                <a:lnTo>
                  <a:pt x="46" y="25"/>
                </a:lnTo>
                <a:close/>
                <a:moveTo>
                  <a:pt x="45" y="24"/>
                </a:moveTo>
                <a:cubicBezTo>
                  <a:pt x="45" y="23"/>
                  <a:pt x="45" y="23"/>
                  <a:pt x="45" y="23"/>
                </a:cubicBezTo>
                <a:cubicBezTo>
                  <a:pt x="45" y="23"/>
                  <a:pt x="45" y="23"/>
                  <a:pt x="45" y="23"/>
                </a:cubicBezTo>
                <a:cubicBezTo>
                  <a:pt x="45" y="24"/>
                  <a:pt x="45" y="24"/>
                  <a:pt x="45" y="24"/>
                </a:cubicBezTo>
                <a:close/>
                <a:moveTo>
                  <a:pt x="62" y="13"/>
                </a:moveTo>
                <a:cubicBezTo>
                  <a:pt x="62" y="14"/>
                  <a:pt x="62" y="14"/>
                  <a:pt x="62" y="14"/>
                </a:cubicBezTo>
                <a:cubicBezTo>
                  <a:pt x="63" y="14"/>
                  <a:pt x="63" y="14"/>
                  <a:pt x="63" y="14"/>
                </a:cubicBezTo>
                <a:cubicBezTo>
                  <a:pt x="62" y="13"/>
                  <a:pt x="62" y="13"/>
                  <a:pt x="62" y="13"/>
                </a:cubicBezTo>
                <a:close/>
                <a:moveTo>
                  <a:pt x="65" y="16"/>
                </a:moveTo>
                <a:cubicBezTo>
                  <a:pt x="65" y="17"/>
                  <a:pt x="65" y="17"/>
                  <a:pt x="65" y="17"/>
                </a:cubicBezTo>
                <a:cubicBezTo>
                  <a:pt x="65" y="16"/>
                  <a:pt x="65" y="16"/>
                  <a:pt x="65" y="16"/>
                </a:cubicBezTo>
                <a:cubicBezTo>
                  <a:pt x="65" y="16"/>
                  <a:pt x="65" y="16"/>
                  <a:pt x="65" y="16"/>
                </a:cubicBezTo>
                <a:close/>
                <a:moveTo>
                  <a:pt x="64" y="16"/>
                </a:moveTo>
                <a:cubicBezTo>
                  <a:pt x="64" y="17"/>
                  <a:pt x="64" y="17"/>
                  <a:pt x="64" y="17"/>
                </a:cubicBezTo>
                <a:cubicBezTo>
                  <a:pt x="64" y="17"/>
                  <a:pt x="64" y="17"/>
                  <a:pt x="64" y="17"/>
                </a:cubicBezTo>
                <a:cubicBezTo>
                  <a:pt x="64" y="16"/>
                  <a:pt x="64" y="16"/>
                  <a:pt x="64" y="16"/>
                </a:cubicBezTo>
                <a:close/>
                <a:moveTo>
                  <a:pt x="65" y="17"/>
                </a:moveTo>
                <a:cubicBezTo>
                  <a:pt x="65" y="18"/>
                  <a:pt x="65" y="18"/>
                  <a:pt x="65" y="18"/>
                </a:cubicBezTo>
                <a:cubicBezTo>
                  <a:pt x="66" y="17"/>
                  <a:pt x="66" y="17"/>
                  <a:pt x="66" y="17"/>
                </a:cubicBezTo>
                <a:cubicBezTo>
                  <a:pt x="65" y="17"/>
                  <a:pt x="65" y="17"/>
                  <a:pt x="65" y="17"/>
                </a:cubicBezTo>
                <a:close/>
                <a:moveTo>
                  <a:pt x="64" y="17"/>
                </a:moveTo>
                <a:cubicBezTo>
                  <a:pt x="64" y="18"/>
                  <a:pt x="64" y="18"/>
                  <a:pt x="64" y="18"/>
                </a:cubicBezTo>
                <a:cubicBezTo>
                  <a:pt x="65" y="18"/>
                  <a:pt x="65" y="18"/>
                  <a:pt x="65" y="18"/>
                </a:cubicBezTo>
                <a:cubicBezTo>
                  <a:pt x="64" y="17"/>
                  <a:pt x="64" y="17"/>
                  <a:pt x="64" y="17"/>
                </a:cubicBezTo>
                <a:close/>
                <a:moveTo>
                  <a:pt x="65" y="18"/>
                </a:moveTo>
                <a:cubicBezTo>
                  <a:pt x="65" y="19"/>
                  <a:pt x="65" y="19"/>
                  <a:pt x="65" y="19"/>
                </a:cubicBezTo>
                <a:cubicBezTo>
                  <a:pt x="66" y="19"/>
                  <a:pt x="66" y="19"/>
                  <a:pt x="66" y="19"/>
                </a:cubicBezTo>
                <a:cubicBezTo>
                  <a:pt x="66" y="18"/>
                  <a:pt x="66" y="18"/>
                  <a:pt x="66" y="18"/>
                </a:cubicBezTo>
                <a:lnTo>
                  <a:pt x="65" y="18"/>
                </a:lnTo>
                <a:close/>
                <a:moveTo>
                  <a:pt x="65" y="21"/>
                </a:moveTo>
                <a:cubicBezTo>
                  <a:pt x="65" y="20"/>
                  <a:pt x="65" y="20"/>
                  <a:pt x="65" y="20"/>
                </a:cubicBezTo>
                <a:cubicBezTo>
                  <a:pt x="65" y="20"/>
                  <a:pt x="65" y="20"/>
                  <a:pt x="65" y="20"/>
                </a:cubicBezTo>
                <a:cubicBezTo>
                  <a:pt x="65" y="21"/>
                  <a:pt x="65" y="21"/>
                  <a:pt x="65" y="21"/>
                </a:cubicBezTo>
                <a:close/>
                <a:moveTo>
                  <a:pt x="66" y="20"/>
                </a:moveTo>
                <a:cubicBezTo>
                  <a:pt x="66" y="19"/>
                  <a:pt x="66" y="19"/>
                  <a:pt x="66" y="19"/>
                </a:cubicBezTo>
                <a:cubicBezTo>
                  <a:pt x="65" y="19"/>
                  <a:pt x="65" y="19"/>
                  <a:pt x="65" y="19"/>
                </a:cubicBezTo>
                <a:cubicBezTo>
                  <a:pt x="66" y="20"/>
                  <a:pt x="66" y="20"/>
                  <a:pt x="66" y="20"/>
                </a:cubicBezTo>
                <a:close/>
                <a:moveTo>
                  <a:pt x="62" y="14"/>
                </a:moveTo>
                <a:cubicBezTo>
                  <a:pt x="62" y="15"/>
                  <a:pt x="62" y="15"/>
                  <a:pt x="62" y="15"/>
                </a:cubicBezTo>
                <a:cubicBezTo>
                  <a:pt x="63" y="15"/>
                  <a:pt x="63" y="15"/>
                  <a:pt x="63" y="15"/>
                </a:cubicBezTo>
                <a:cubicBezTo>
                  <a:pt x="63" y="14"/>
                  <a:pt x="63" y="14"/>
                  <a:pt x="63" y="14"/>
                </a:cubicBezTo>
                <a:lnTo>
                  <a:pt x="62" y="14"/>
                </a:lnTo>
                <a:close/>
                <a:moveTo>
                  <a:pt x="55" y="26"/>
                </a:moveTo>
                <a:cubicBezTo>
                  <a:pt x="54" y="25"/>
                  <a:pt x="54" y="25"/>
                  <a:pt x="54" y="25"/>
                </a:cubicBezTo>
                <a:cubicBezTo>
                  <a:pt x="54" y="25"/>
                  <a:pt x="54" y="25"/>
                  <a:pt x="54" y="25"/>
                </a:cubicBezTo>
                <a:cubicBezTo>
                  <a:pt x="54" y="26"/>
                  <a:pt x="54" y="26"/>
                  <a:pt x="54" y="26"/>
                </a:cubicBezTo>
                <a:lnTo>
                  <a:pt x="55" y="26"/>
                </a:lnTo>
                <a:close/>
                <a:moveTo>
                  <a:pt x="63" y="15"/>
                </a:moveTo>
                <a:cubicBezTo>
                  <a:pt x="63" y="16"/>
                  <a:pt x="63" y="16"/>
                  <a:pt x="63" y="16"/>
                </a:cubicBezTo>
                <a:cubicBezTo>
                  <a:pt x="64" y="16"/>
                  <a:pt x="64" y="16"/>
                  <a:pt x="64" y="16"/>
                </a:cubicBezTo>
                <a:cubicBezTo>
                  <a:pt x="64" y="15"/>
                  <a:pt x="64" y="15"/>
                  <a:pt x="64" y="15"/>
                </a:cubicBezTo>
                <a:lnTo>
                  <a:pt x="63" y="15"/>
                </a:lnTo>
                <a:close/>
                <a:moveTo>
                  <a:pt x="65" y="20"/>
                </a:moveTo>
                <a:cubicBezTo>
                  <a:pt x="65" y="19"/>
                  <a:pt x="65" y="19"/>
                  <a:pt x="65" y="19"/>
                </a:cubicBezTo>
                <a:cubicBezTo>
                  <a:pt x="64" y="19"/>
                  <a:pt x="64" y="19"/>
                  <a:pt x="64" y="19"/>
                </a:cubicBezTo>
                <a:cubicBezTo>
                  <a:pt x="64" y="20"/>
                  <a:pt x="64" y="20"/>
                  <a:pt x="64" y="20"/>
                </a:cubicBezTo>
                <a:lnTo>
                  <a:pt x="65" y="20"/>
                </a:lnTo>
                <a:close/>
                <a:moveTo>
                  <a:pt x="61" y="12"/>
                </a:moveTo>
                <a:cubicBezTo>
                  <a:pt x="62" y="13"/>
                  <a:pt x="62" y="13"/>
                  <a:pt x="62" y="13"/>
                </a:cubicBezTo>
                <a:cubicBezTo>
                  <a:pt x="62" y="13"/>
                  <a:pt x="62" y="13"/>
                  <a:pt x="62" y="13"/>
                </a:cubicBezTo>
                <a:cubicBezTo>
                  <a:pt x="62" y="12"/>
                  <a:pt x="62" y="12"/>
                  <a:pt x="62" y="12"/>
                </a:cubicBezTo>
                <a:lnTo>
                  <a:pt x="61" y="12"/>
                </a:lnTo>
                <a:close/>
                <a:moveTo>
                  <a:pt x="63" y="14"/>
                </a:moveTo>
                <a:cubicBezTo>
                  <a:pt x="63" y="15"/>
                  <a:pt x="63" y="15"/>
                  <a:pt x="63" y="15"/>
                </a:cubicBezTo>
                <a:cubicBezTo>
                  <a:pt x="64" y="15"/>
                  <a:pt x="64" y="15"/>
                  <a:pt x="64" y="15"/>
                </a:cubicBezTo>
                <a:cubicBezTo>
                  <a:pt x="64" y="14"/>
                  <a:pt x="64" y="14"/>
                  <a:pt x="64" y="14"/>
                </a:cubicBezTo>
                <a:lnTo>
                  <a:pt x="63" y="14"/>
                </a:lnTo>
                <a:close/>
                <a:moveTo>
                  <a:pt x="62" y="15"/>
                </a:moveTo>
                <a:cubicBezTo>
                  <a:pt x="62" y="16"/>
                  <a:pt x="62" y="16"/>
                  <a:pt x="62" y="16"/>
                </a:cubicBezTo>
                <a:cubicBezTo>
                  <a:pt x="63" y="16"/>
                  <a:pt x="63" y="16"/>
                  <a:pt x="63" y="16"/>
                </a:cubicBezTo>
                <a:cubicBezTo>
                  <a:pt x="63" y="15"/>
                  <a:pt x="63" y="15"/>
                  <a:pt x="63" y="15"/>
                </a:cubicBezTo>
                <a:lnTo>
                  <a:pt x="62" y="15"/>
                </a:lnTo>
                <a:close/>
                <a:moveTo>
                  <a:pt x="58" y="23"/>
                </a:moveTo>
                <a:cubicBezTo>
                  <a:pt x="58" y="22"/>
                  <a:pt x="58" y="22"/>
                  <a:pt x="58" y="22"/>
                </a:cubicBezTo>
                <a:cubicBezTo>
                  <a:pt x="57" y="22"/>
                  <a:pt x="57" y="22"/>
                  <a:pt x="57" y="22"/>
                </a:cubicBezTo>
                <a:cubicBezTo>
                  <a:pt x="58" y="23"/>
                  <a:pt x="58" y="23"/>
                  <a:pt x="58" y="23"/>
                </a:cubicBezTo>
                <a:close/>
                <a:moveTo>
                  <a:pt x="59" y="23"/>
                </a:moveTo>
                <a:cubicBezTo>
                  <a:pt x="59" y="23"/>
                  <a:pt x="59" y="23"/>
                  <a:pt x="59" y="23"/>
                </a:cubicBezTo>
                <a:cubicBezTo>
                  <a:pt x="59" y="23"/>
                  <a:pt x="59" y="23"/>
                  <a:pt x="59" y="23"/>
                </a:cubicBezTo>
                <a:cubicBezTo>
                  <a:pt x="59" y="24"/>
                  <a:pt x="59" y="24"/>
                  <a:pt x="59" y="24"/>
                </a:cubicBezTo>
                <a:lnTo>
                  <a:pt x="59" y="23"/>
                </a:lnTo>
                <a:close/>
                <a:moveTo>
                  <a:pt x="60" y="22"/>
                </a:moveTo>
                <a:cubicBezTo>
                  <a:pt x="60" y="21"/>
                  <a:pt x="60" y="21"/>
                  <a:pt x="60" y="21"/>
                </a:cubicBezTo>
                <a:cubicBezTo>
                  <a:pt x="59" y="22"/>
                  <a:pt x="59" y="22"/>
                  <a:pt x="59" y="22"/>
                </a:cubicBezTo>
                <a:cubicBezTo>
                  <a:pt x="60" y="22"/>
                  <a:pt x="60" y="22"/>
                  <a:pt x="60" y="22"/>
                </a:cubicBezTo>
                <a:close/>
                <a:moveTo>
                  <a:pt x="61" y="23"/>
                </a:moveTo>
                <a:cubicBezTo>
                  <a:pt x="60" y="22"/>
                  <a:pt x="60" y="22"/>
                  <a:pt x="60" y="22"/>
                </a:cubicBezTo>
                <a:cubicBezTo>
                  <a:pt x="60" y="23"/>
                  <a:pt x="60" y="23"/>
                  <a:pt x="60" y="23"/>
                </a:cubicBezTo>
                <a:cubicBezTo>
                  <a:pt x="60" y="23"/>
                  <a:pt x="60" y="23"/>
                  <a:pt x="60" y="23"/>
                </a:cubicBezTo>
                <a:lnTo>
                  <a:pt x="61" y="23"/>
                </a:lnTo>
                <a:close/>
                <a:moveTo>
                  <a:pt x="58" y="24"/>
                </a:moveTo>
                <a:cubicBezTo>
                  <a:pt x="58" y="23"/>
                  <a:pt x="58" y="23"/>
                  <a:pt x="58" y="23"/>
                </a:cubicBezTo>
                <a:cubicBezTo>
                  <a:pt x="58" y="23"/>
                  <a:pt x="58" y="23"/>
                  <a:pt x="58" y="23"/>
                </a:cubicBezTo>
                <a:cubicBezTo>
                  <a:pt x="58" y="24"/>
                  <a:pt x="58" y="24"/>
                  <a:pt x="58" y="24"/>
                </a:cubicBezTo>
                <a:close/>
                <a:moveTo>
                  <a:pt x="59" y="22"/>
                </a:moveTo>
                <a:cubicBezTo>
                  <a:pt x="59" y="22"/>
                  <a:pt x="59" y="22"/>
                  <a:pt x="59" y="22"/>
                </a:cubicBezTo>
                <a:cubicBezTo>
                  <a:pt x="58" y="22"/>
                  <a:pt x="58" y="22"/>
                  <a:pt x="58" y="22"/>
                </a:cubicBezTo>
                <a:cubicBezTo>
                  <a:pt x="59" y="23"/>
                  <a:pt x="59" y="23"/>
                  <a:pt x="59" y="23"/>
                </a:cubicBezTo>
                <a:lnTo>
                  <a:pt x="59" y="22"/>
                </a:lnTo>
                <a:close/>
                <a:moveTo>
                  <a:pt x="61" y="14"/>
                </a:moveTo>
                <a:cubicBezTo>
                  <a:pt x="61" y="14"/>
                  <a:pt x="61" y="14"/>
                  <a:pt x="61" y="14"/>
                </a:cubicBezTo>
                <a:cubicBezTo>
                  <a:pt x="62" y="14"/>
                  <a:pt x="62" y="14"/>
                  <a:pt x="62" y="14"/>
                </a:cubicBezTo>
                <a:cubicBezTo>
                  <a:pt x="61" y="14"/>
                  <a:pt x="61" y="14"/>
                  <a:pt x="61" y="14"/>
                </a:cubicBezTo>
                <a:close/>
                <a:moveTo>
                  <a:pt x="61" y="22"/>
                </a:moveTo>
                <a:cubicBezTo>
                  <a:pt x="61" y="21"/>
                  <a:pt x="61" y="21"/>
                  <a:pt x="61" y="21"/>
                </a:cubicBezTo>
                <a:cubicBezTo>
                  <a:pt x="60" y="21"/>
                  <a:pt x="60" y="21"/>
                  <a:pt x="60" y="21"/>
                </a:cubicBezTo>
                <a:cubicBezTo>
                  <a:pt x="61" y="22"/>
                  <a:pt x="61" y="22"/>
                  <a:pt x="61" y="22"/>
                </a:cubicBezTo>
                <a:close/>
                <a:moveTo>
                  <a:pt x="65" y="19"/>
                </a:moveTo>
                <a:cubicBezTo>
                  <a:pt x="65" y="18"/>
                  <a:pt x="65" y="18"/>
                  <a:pt x="65" y="18"/>
                </a:cubicBezTo>
                <a:cubicBezTo>
                  <a:pt x="64" y="18"/>
                  <a:pt x="64" y="18"/>
                  <a:pt x="64" y="18"/>
                </a:cubicBezTo>
                <a:cubicBezTo>
                  <a:pt x="64" y="19"/>
                  <a:pt x="64" y="19"/>
                  <a:pt x="64" y="19"/>
                </a:cubicBezTo>
                <a:lnTo>
                  <a:pt x="65" y="19"/>
                </a:lnTo>
                <a:close/>
                <a:moveTo>
                  <a:pt x="63" y="21"/>
                </a:moveTo>
                <a:cubicBezTo>
                  <a:pt x="63" y="21"/>
                  <a:pt x="63" y="21"/>
                  <a:pt x="63" y="21"/>
                </a:cubicBezTo>
                <a:cubicBezTo>
                  <a:pt x="63" y="21"/>
                  <a:pt x="63" y="21"/>
                  <a:pt x="63" y="21"/>
                </a:cubicBezTo>
                <a:cubicBezTo>
                  <a:pt x="63" y="21"/>
                  <a:pt x="63" y="21"/>
                  <a:pt x="63" y="21"/>
                </a:cubicBezTo>
                <a:close/>
                <a:moveTo>
                  <a:pt x="64" y="20"/>
                </a:moveTo>
                <a:cubicBezTo>
                  <a:pt x="64" y="19"/>
                  <a:pt x="64" y="19"/>
                  <a:pt x="64" y="19"/>
                </a:cubicBezTo>
                <a:cubicBezTo>
                  <a:pt x="63" y="20"/>
                  <a:pt x="63" y="20"/>
                  <a:pt x="63" y="20"/>
                </a:cubicBezTo>
                <a:cubicBezTo>
                  <a:pt x="63" y="20"/>
                  <a:pt x="63" y="20"/>
                  <a:pt x="63" y="20"/>
                </a:cubicBezTo>
                <a:lnTo>
                  <a:pt x="64" y="20"/>
                </a:lnTo>
                <a:close/>
                <a:moveTo>
                  <a:pt x="64" y="21"/>
                </a:moveTo>
                <a:cubicBezTo>
                  <a:pt x="64" y="20"/>
                  <a:pt x="64" y="20"/>
                  <a:pt x="64" y="20"/>
                </a:cubicBezTo>
                <a:cubicBezTo>
                  <a:pt x="64" y="21"/>
                  <a:pt x="64" y="21"/>
                  <a:pt x="64" y="21"/>
                </a:cubicBezTo>
                <a:cubicBezTo>
                  <a:pt x="64" y="21"/>
                  <a:pt x="64" y="21"/>
                  <a:pt x="64" y="21"/>
                </a:cubicBezTo>
                <a:close/>
                <a:moveTo>
                  <a:pt x="62" y="22"/>
                </a:moveTo>
                <a:cubicBezTo>
                  <a:pt x="62" y="21"/>
                  <a:pt x="62" y="21"/>
                  <a:pt x="62" y="21"/>
                </a:cubicBezTo>
                <a:cubicBezTo>
                  <a:pt x="62" y="21"/>
                  <a:pt x="62" y="21"/>
                  <a:pt x="62" y="21"/>
                </a:cubicBezTo>
                <a:cubicBezTo>
                  <a:pt x="62" y="22"/>
                  <a:pt x="62" y="22"/>
                  <a:pt x="62" y="22"/>
                </a:cubicBezTo>
                <a:close/>
                <a:moveTo>
                  <a:pt x="63" y="20"/>
                </a:moveTo>
                <a:cubicBezTo>
                  <a:pt x="63" y="20"/>
                  <a:pt x="63" y="20"/>
                  <a:pt x="63" y="20"/>
                </a:cubicBezTo>
                <a:cubicBezTo>
                  <a:pt x="62" y="20"/>
                  <a:pt x="62" y="20"/>
                  <a:pt x="62" y="20"/>
                </a:cubicBezTo>
                <a:cubicBezTo>
                  <a:pt x="62" y="20"/>
                  <a:pt x="62" y="20"/>
                  <a:pt x="62" y="20"/>
                </a:cubicBezTo>
                <a:lnTo>
                  <a:pt x="63" y="20"/>
                </a:lnTo>
                <a:close/>
                <a:moveTo>
                  <a:pt x="62" y="23"/>
                </a:moveTo>
                <a:cubicBezTo>
                  <a:pt x="61" y="22"/>
                  <a:pt x="61" y="22"/>
                  <a:pt x="61" y="22"/>
                </a:cubicBezTo>
                <a:cubicBezTo>
                  <a:pt x="61" y="22"/>
                  <a:pt x="61" y="22"/>
                  <a:pt x="61" y="22"/>
                </a:cubicBezTo>
                <a:cubicBezTo>
                  <a:pt x="61" y="23"/>
                  <a:pt x="61" y="23"/>
                  <a:pt x="61" y="23"/>
                </a:cubicBezTo>
                <a:lnTo>
                  <a:pt x="62" y="23"/>
                </a:lnTo>
                <a:close/>
                <a:moveTo>
                  <a:pt x="52" y="10"/>
                </a:moveTo>
                <a:cubicBezTo>
                  <a:pt x="52" y="11"/>
                  <a:pt x="52" y="11"/>
                  <a:pt x="52" y="11"/>
                </a:cubicBezTo>
                <a:cubicBezTo>
                  <a:pt x="53" y="11"/>
                  <a:pt x="53" y="11"/>
                  <a:pt x="53" y="11"/>
                </a:cubicBezTo>
                <a:cubicBezTo>
                  <a:pt x="53" y="10"/>
                  <a:pt x="53" y="10"/>
                  <a:pt x="53" y="10"/>
                </a:cubicBezTo>
                <a:lnTo>
                  <a:pt x="52" y="10"/>
                </a:lnTo>
                <a:close/>
                <a:moveTo>
                  <a:pt x="51" y="10"/>
                </a:moveTo>
                <a:cubicBezTo>
                  <a:pt x="51" y="10"/>
                  <a:pt x="51" y="10"/>
                  <a:pt x="51" y="10"/>
                </a:cubicBezTo>
                <a:cubicBezTo>
                  <a:pt x="52" y="10"/>
                  <a:pt x="52" y="10"/>
                  <a:pt x="52" y="10"/>
                </a:cubicBezTo>
                <a:cubicBezTo>
                  <a:pt x="52" y="9"/>
                  <a:pt x="52" y="9"/>
                  <a:pt x="52" y="9"/>
                </a:cubicBezTo>
                <a:lnTo>
                  <a:pt x="51" y="10"/>
                </a:lnTo>
                <a:close/>
                <a:moveTo>
                  <a:pt x="48" y="9"/>
                </a:moveTo>
                <a:cubicBezTo>
                  <a:pt x="48" y="10"/>
                  <a:pt x="48" y="10"/>
                  <a:pt x="48" y="10"/>
                </a:cubicBezTo>
                <a:cubicBezTo>
                  <a:pt x="48" y="10"/>
                  <a:pt x="48" y="10"/>
                  <a:pt x="48" y="10"/>
                </a:cubicBezTo>
                <a:cubicBezTo>
                  <a:pt x="48" y="9"/>
                  <a:pt x="48" y="9"/>
                  <a:pt x="48" y="9"/>
                </a:cubicBezTo>
                <a:close/>
                <a:moveTo>
                  <a:pt x="51" y="11"/>
                </a:moveTo>
                <a:cubicBezTo>
                  <a:pt x="51" y="11"/>
                  <a:pt x="51" y="11"/>
                  <a:pt x="51" y="11"/>
                </a:cubicBezTo>
                <a:cubicBezTo>
                  <a:pt x="52" y="11"/>
                  <a:pt x="52" y="11"/>
                  <a:pt x="52" y="11"/>
                </a:cubicBezTo>
                <a:cubicBezTo>
                  <a:pt x="52" y="10"/>
                  <a:pt x="52" y="10"/>
                  <a:pt x="52" y="10"/>
                </a:cubicBezTo>
                <a:lnTo>
                  <a:pt x="51" y="11"/>
                </a:lnTo>
                <a:close/>
                <a:moveTo>
                  <a:pt x="52" y="9"/>
                </a:moveTo>
                <a:cubicBezTo>
                  <a:pt x="52" y="10"/>
                  <a:pt x="52" y="10"/>
                  <a:pt x="52" y="10"/>
                </a:cubicBezTo>
                <a:cubicBezTo>
                  <a:pt x="53" y="10"/>
                  <a:pt x="53" y="10"/>
                  <a:pt x="53" y="10"/>
                </a:cubicBezTo>
                <a:cubicBezTo>
                  <a:pt x="53" y="9"/>
                  <a:pt x="53" y="9"/>
                  <a:pt x="53" y="9"/>
                </a:cubicBezTo>
                <a:lnTo>
                  <a:pt x="52" y="9"/>
                </a:lnTo>
                <a:close/>
                <a:moveTo>
                  <a:pt x="54" y="9"/>
                </a:moveTo>
                <a:cubicBezTo>
                  <a:pt x="54" y="9"/>
                  <a:pt x="54" y="9"/>
                  <a:pt x="54" y="9"/>
                </a:cubicBezTo>
                <a:cubicBezTo>
                  <a:pt x="55" y="9"/>
                  <a:pt x="55" y="9"/>
                  <a:pt x="55" y="9"/>
                </a:cubicBezTo>
                <a:cubicBezTo>
                  <a:pt x="55" y="9"/>
                  <a:pt x="55" y="9"/>
                  <a:pt x="55" y="9"/>
                </a:cubicBezTo>
                <a:lnTo>
                  <a:pt x="54" y="9"/>
                </a:lnTo>
                <a:close/>
                <a:moveTo>
                  <a:pt x="53" y="10"/>
                </a:moveTo>
                <a:cubicBezTo>
                  <a:pt x="53" y="11"/>
                  <a:pt x="53" y="11"/>
                  <a:pt x="53" y="11"/>
                </a:cubicBezTo>
                <a:cubicBezTo>
                  <a:pt x="54" y="11"/>
                  <a:pt x="54" y="11"/>
                  <a:pt x="54" y="11"/>
                </a:cubicBezTo>
                <a:cubicBezTo>
                  <a:pt x="54" y="10"/>
                  <a:pt x="54" y="10"/>
                  <a:pt x="54" y="10"/>
                </a:cubicBezTo>
                <a:lnTo>
                  <a:pt x="53" y="10"/>
                </a:lnTo>
                <a:close/>
                <a:moveTo>
                  <a:pt x="53" y="9"/>
                </a:moveTo>
                <a:cubicBezTo>
                  <a:pt x="53" y="10"/>
                  <a:pt x="53" y="10"/>
                  <a:pt x="53" y="10"/>
                </a:cubicBezTo>
                <a:cubicBezTo>
                  <a:pt x="54" y="10"/>
                  <a:pt x="54" y="10"/>
                  <a:pt x="54" y="10"/>
                </a:cubicBezTo>
                <a:cubicBezTo>
                  <a:pt x="54" y="9"/>
                  <a:pt x="54" y="9"/>
                  <a:pt x="54" y="9"/>
                </a:cubicBezTo>
                <a:lnTo>
                  <a:pt x="53" y="9"/>
                </a:lnTo>
                <a:close/>
                <a:moveTo>
                  <a:pt x="51" y="9"/>
                </a:moveTo>
                <a:cubicBezTo>
                  <a:pt x="51" y="9"/>
                  <a:pt x="51" y="9"/>
                  <a:pt x="51" y="9"/>
                </a:cubicBezTo>
                <a:cubicBezTo>
                  <a:pt x="52" y="9"/>
                  <a:pt x="52" y="9"/>
                  <a:pt x="52" y="9"/>
                </a:cubicBezTo>
                <a:cubicBezTo>
                  <a:pt x="51" y="8"/>
                  <a:pt x="51" y="8"/>
                  <a:pt x="51" y="8"/>
                </a:cubicBezTo>
                <a:lnTo>
                  <a:pt x="51" y="9"/>
                </a:lnTo>
                <a:close/>
                <a:moveTo>
                  <a:pt x="49" y="9"/>
                </a:moveTo>
                <a:cubicBezTo>
                  <a:pt x="49" y="10"/>
                  <a:pt x="49" y="10"/>
                  <a:pt x="49" y="10"/>
                </a:cubicBezTo>
                <a:cubicBezTo>
                  <a:pt x="49" y="10"/>
                  <a:pt x="49" y="10"/>
                  <a:pt x="49" y="10"/>
                </a:cubicBezTo>
                <a:cubicBezTo>
                  <a:pt x="49" y="9"/>
                  <a:pt x="49" y="9"/>
                  <a:pt x="49" y="9"/>
                </a:cubicBezTo>
                <a:close/>
                <a:moveTo>
                  <a:pt x="49" y="10"/>
                </a:moveTo>
                <a:cubicBezTo>
                  <a:pt x="49" y="11"/>
                  <a:pt x="49" y="11"/>
                  <a:pt x="49" y="11"/>
                </a:cubicBezTo>
                <a:cubicBezTo>
                  <a:pt x="50" y="11"/>
                  <a:pt x="50" y="11"/>
                  <a:pt x="50" y="11"/>
                </a:cubicBezTo>
                <a:cubicBezTo>
                  <a:pt x="50" y="10"/>
                  <a:pt x="50" y="10"/>
                  <a:pt x="50" y="10"/>
                </a:cubicBezTo>
                <a:lnTo>
                  <a:pt x="49" y="10"/>
                </a:lnTo>
                <a:close/>
                <a:moveTo>
                  <a:pt x="48" y="10"/>
                </a:moveTo>
                <a:cubicBezTo>
                  <a:pt x="48" y="11"/>
                  <a:pt x="48" y="11"/>
                  <a:pt x="48" y="11"/>
                </a:cubicBezTo>
                <a:cubicBezTo>
                  <a:pt x="49" y="11"/>
                  <a:pt x="49" y="11"/>
                  <a:pt x="49" y="11"/>
                </a:cubicBezTo>
                <a:cubicBezTo>
                  <a:pt x="49" y="10"/>
                  <a:pt x="49" y="10"/>
                  <a:pt x="49" y="10"/>
                </a:cubicBezTo>
                <a:lnTo>
                  <a:pt x="48" y="10"/>
                </a:lnTo>
                <a:close/>
                <a:moveTo>
                  <a:pt x="50" y="9"/>
                </a:moveTo>
                <a:cubicBezTo>
                  <a:pt x="50" y="9"/>
                  <a:pt x="50" y="9"/>
                  <a:pt x="50" y="9"/>
                </a:cubicBezTo>
                <a:cubicBezTo>
                  <a:pt x="50" y="9"/>
                  <a:pt x="50" y="9"/>
                  <a:pt x="50" y="9"/>
                </a:cubicBezTo>
                <a:cubicBezTo>
                  <a:pt x="50" y="9"/>
                  <a:pt x="50" y="9"/>
                  <a:pt x="50" y="9"/>
                </a:cubicBezTo>
                <a:close/>
                <a:moveTo>
                  <a:pt x="54" y="10"/>
                </a:moveTo>
                <a:cubicBezTo>
                  <a:pt x="54" y="10"/>
                  <a:pt x="54" y="10"/>
                  <a:pt x="54" y="10"/>
                </a:cubicBezTo>
                <a:cubicBezTo>
                  <a:pt x="55" y="10"/>
                  <a:pt x="55" y="10"/>
                  <a:pt x="55" y="10"/>
                </a:cubicBezTo>
                <a:cubicBezTo>
                  <a:pt x="55" y="10"/>
                  <a:pt x="55" y="10"/>
                  <a:pt x="55" y="10"/>
                </a:cubicBezTo>
                <a:lnTo>
                  <a:pt x="54" y="10"/>
                </a:lnTo>
                <a:close/>
                <a:moveTo>
                  <a:pt x="50" y="10"/>
                </a:moveTo>
                <a:cubicBezTo>
                  <a:pt x="50" y="10"/>
                  <a:pt x="50" y="10"/>
                  <a:pt x="50" y="10"/>
                </a:cubicBezTo>
                <a:cubicBezTo>
                  <a:pt x="51" y="10"/>
                  <a:pt x="51" y="10"/>
                  <a:pt x="51" y="10"/>
                </a:cubicBezTo>
                <a:cubicBezTo>
                  <a:pt x="51" y="10"/>
                  <a:pt x="51" y="10"/>
                  <a:pt x="51" y="10"/>
                </a:cubicBezTo>
                <a:lnTo>
                  <a:pt x="50" y="10"/>
                </a:lnTo>
                <a:close/>
                <a:moveTo>
                  <a:pt x="59" y="11"/>
                </a:moveTo>
                <a:cubicBezTo>
                  <a:pt x="59" y="12"/>
                  <a:pt x="59" y="12"/>
                  <a:pt x="59" y="12"/>
                </a:cubicBezTo>
                <a:cubicBezTo>
                  <a:pt x="60" y="11"/>
                  <a:pt x="60" y="11"/>
                  <a:pt x="60" y="11"/>
                </a:cubicBezTo>
                <a:cubicBezTo>
                  <a:pt x="60" y="11"/>
                  <a:pt x="60" y="11"/>
                  <a:pt x="60" y="11"/>
                </a:cubicBezTo>
                <a:lnTo>
                  <a:pt x="59" y="11"/>
                </a:lnTo>
                <a:close/>
                <a:moveTo>
                  <a:pt x="59" y="12"/>
                </a:moveTo>
                <a:cubicBezTo>
                  <a:pt x="59" y="13"/>
                  <a:pt x="59" y="13"/>
                  <a:pt x="59" y="13"/>
                </a:cubicBezTo>
                <a:cubicBezTo>
                  <a:pt x="60" y="12"/>
                  <a:pt x="60" y="12"/>
                  <a:pt x="60" y="12"/>
                </a:cubicBezTo>
                <a:cubicBezTo>
                  <a:pt x="60" y="12"/>
                  <a:pt x="60" y="12"/>
                  <a:pt x="60" y="12"/>
                </a:cubicBezTo>
                <a:lnTo>
                  <a:pt x="59" y="12"/>
                </a:lnTo>
                <a:close/>
                <a:moveTo>
                  <a:pt x="60" y="13"/>
                </a:moveTo>
                <a:cubicBezTo>
                  <a:pt x="61" y="13"/>
                  <a:pt x="61" y="13"/>
                  <a:pt x="61" y="13"/>
                </a:cubicBezTo>
                <a:cubicBezTo>
                  <a:pt x="61" y="13"/>
                  <a:pt x="61" y="13"/>
                  <a:pt x="61" y="13"/>
                </a:cubicBezTo>
                <a:cubicBezTo>
                  <a:pt x="61" y="13"/>
                  <a:pt x="61" y="13"/>
                  <a:pt x="61" y="13"/>
                </a:cubicBezTo>
                <a:lnTo>
                  <a:pt x="60" y="13"/>
                </a:lnTo>
                <a:close/>
                <a:moveTo>
                  <a:pt x="55" y="11"/>
                </a:moveTo>
                <a:cubicBezTo>
                  <a:pt x="55" y="12"/>
                  <a:pt x="55" y="12"/>
                  <a:pt x="55" y="12"/>
                </a:cubicBezTo>
                <a:cubicBezTo>
                  <a:pt x="55" y="11"/>
                  <a:pt x="55" y="11"/>
                  <a:pt x="55" y="11"/>
                </a:cubicBezTo>
                <a:cubicBezTo>
                  <a:pt x="55" y="11"/>
                  <a:pt x="55" y="11"/>
                  <a:pt x="55" y="11"/>
                </a:cubicBezTo>
                <a:close/>
                <a:moveTo>
                  <a:pt x="59" y="13"/>
                </a:moveTo>
                <a:cubicBezTo>
                  <a:pt x="60" y="14"/>
                  <a:pt x="60" y="14"/>
                  <a:pt x="60" y="14"/>
                </a:cubicBezTo>
                <a:cubicBezTo>
                  <a:pt x="60" y="13"/>
                  <a:pt x="60" y="13"/>
                  <a:pt x="60" y="13"/>
                </a:cubicBezTo>
                <a:cubicBezTo>
                  <a:pt x="60" y="13"/>
                  <a:pt x="60" y="13"/>
                  <a:pt x="60" y="13"/>
                </a:cubicBezTo>
                <a:lnTo>
                  <a:pt x="59" y="13"/>
                </a:lnTo>
                <a:close/>
                <a:moveTo>
                  <a:pt x="60" y="12"/>
                </a:moveTo>
                <a:cubicBezTo>
                  <a:pt x="60" y="12"/>
                  <a:pt x="60" y="12"/>
                  <a:pt x="60" y="12"/>
                </a:cubicBezTo>
                <a:cubicBezTo>
                  <a:pt x="61" y="12"/>
                  <a:pt x="61" y="12"/>
                  <a:pt x="61" y="12"/>
                </a:cubicBezTo>
                <a:cubicBezTo>
                  <a:pt x="61" y="11"/>
                  <a:pt x="61" y="11"/>
                  <a:pt x="61" y="11"/>
                </a:cubicBezTo>
                <a:lnTo>
                  <a:pt x="60" y="12"/>
                </a:lnTo>
                <a:close/>
                <a:moveTo>
                  <a:pt x="58" y="11"/>
                </a:moveTo>
                <a:cubicBezTo>
                  <a:pt x="58" y="12"/>
                  <a:pt x="58" y="12"/>
                  <a:pt x="58" y="12"/>
                </a:cubicBezTo>
                <a:cubicBezTo>
                  <a:pt x="59" y="12"/>
                  <a:pt x="59" y="12"/>
                  <a:pt x="59" y="12"/>
                </a:cubicBezTo>
                <a:cubicBezTo>
                  <a:pt x="59" y="11"/>
                  <a:pt x="59" y="11"/>
                  <a:pt x="59" y="11"/>
                </a:cubicBezTo>
                <a:lnTo>
                  <a:pt x="58" y="11"/>
                </a:lnTo>
                <a:close/>
                <a:moveTo>
                  <a:pt x="58" y="12"/>
                </a:moveTo>
                <a:cubicBezTo>
                  <a:pt x="58" y="13"/>
                  <a:pt x="58" y="13"/>
                  <a:pt x="58" y="13"/>
                </a:cubicBezTo>
                <a:cubicBezTo>
                  <a:pt x="59" y="13"/>
                  <a:pt x="59" y="13"/>
                  <a:pt x="59" y="13"/>
                </a:cubicBezTo>
                <a:cubicBezTo>
                  <a:pt x="59" y="12"/>
                  <a:pt x="59" y="12"/>
                  <a:pt x="59" y="12"/>
                </a:cubicBezTo>
                <a:lnTo>
                  <a:pt x="58" y="12"/>
                </a:lnTo>
                <a:close/>
                <a:moveTo>
                  <a:pt x="56" y="12"/>
                </a:moveTo>
                <a:cubicBezTo>
                  <a:pt x="56" y="12"/>
                  <a:pt x="56" y="12"/>
                  <a:pt x="56" y="12"/>
                </a:cubicBezTo>
                <a:cubicBezTo>
                  <a:pt x="57" y="12"/>
                  <a:pt x="57" y="12"/>
                  <a:pt x="57" y="12"/>
                </a:cubicBezTo>
                <a:cubicBezTo>
                  <a:pt x="56" y="11"/>
                  <a:pt x="56" y="11"/>
                  <a:pt x="56" y="11"/>
                </a:cubicBezTo>
                <a:lnTo>
                  <a:pt x="56" y="12"/>
                </a:lnTo>
                <a:close/>
                <a:moveTo>
                  <a:pt x="56" y="11"/>
                </a:moveTo>
                <a:cubicBezTo>
                  <a:pt x="56" y="11"/>
                  <a:pt x="56" y="11"/>
                  <a:pt x="56" y="11"/>
                </a:cubicBezTo>
                <a:cubicBezTo>
                  <a:pt x="56" y="11"/>
                  <a:pt x="56" y="11"/>
                  <a:pt x="56" y="11"/>
                </a:cubicBezTo>
                <a:cubicBezTo>
                  <a:pt x="56" y="10"/>
                  <a:pt x="56" y="10"/>
                  <a:pt x="56" y="10"/>
                </a:cubicBezTo>
                <a:lnTo>
                  <a:pt x="56" y="11"/>
                </a:lnTo>
                <a:close/>
                <a:moveTo>
                  <a:pt x="55" y="10"/>
                </a:moveTo>
                <a:cubicBezTo>
                  <a:pt x="55" y="10"/>
                  <a:pt x="55" y="10"/>
                  <a:pt x="55" y="10"/>
                </a:cubicBezTo>
                <a:cubicBezTo>
                  <a:pt x="56" y="10"/>
                  <a:pt x="56" y="10"/>
                  <a:pt x="56" y="10"/>
                </a:cubicBezTo>
                <a:cubicBezTo>
                  <a:pt x="56" y="9"/>
                  <a:pt x="56" y="9"/>
                  <a:pt x="56" y="9"/>
                </a:cubicBezTo>
                <a:lnTo>
                  <a:pt x="55" y="10"/>
                </a:lnTo>
                <a:close/>
                <a:moveTo>
                  <a:pt x="58" y="10"/>
                </a:moveTo>
                <a:cubicBezTo>
                  <a:pt x="58" y="11"/>
                  <a:pt x="58" y="11"/>
                  <a:pt x="58" y="11"/>
                </a:cubicBezTo>
                <a:cubicBezTo>
                  <a:pt x="58" y="11"/>
                  <a:pt x="58" y="11"/>
                  <a:pt x="58" y="11"/>
                </a:cubicBezTo>
                <a:cubicBezTo>
                  <a:pt x="58" y="10"/>
                  <a:pt x="58" y="10"/>
                  <a:pt x="58" y="10"/>
                </a:cubicBezTo>
                <a:close/>
                <a:moveTo>
                  <a:pt x="57" y="10"/>
                </a:moveTo>
                <a:cubicBezTo>
                  <a:pt x="57" y="11"/>
                  <a:pt x="57" y="11"/>
                  <a:pt x="57" y="11"/>
                </a:cubicBezTo>
                <a:cubicBezTo>
                  <a:pt x="57" y="11"/>
                  <a:pt x="57" y="11"/>
                  <a:pt x="57" y="11"/>
                </a:cubicBezTo>
                <a:cubicBezTo>
                  <a:pt x="57" y="10"/>
                  <a:pt x="57" y="10"/>
                  <a:pt x="57" y="10"/>
                </a:cubicBezTo>
                <a:close/>
                <a:moveTo>
                  <a:pt x="57" y="11"/>
                </a:moveTo>
                <a:cubicBezTo>
                  <a:pt x="57" y="12"/>
                  <a:pt x="57" y="12"/>
                  <a:pt x="57" y="12"/>
                </a:cubicBezTo>
                <a:cubicBezTo>
                  <a:pt x="58" y="12"/>
                  <a:pt x="58" y="12"/>
                  <a:pt x="58" y="12"/>
                </a:cubicBezTo>
                <a:cubicBezTo>
                  <a:pt x="58" y="11"/>
                  <a:pt x="58" y="11"/>
                  <a:pt x="58" y="11"/>
                </a:cubicBezTo>
                <a:lnTo>
                  <a:pt x="57" y="11"/>
                </a:lnTo>
                <a:close/>
                <a:moveTo>
                  <a:pt x="40" y="19"/>
                </a:moveTo>
                <a:cubicBezTo>
                  <a:pt x="40" y="18"/>
                  <a:pt x="40" y="18"/>
                  <a:pt x="40" y="18"/>
                </a:cubicBezTo>
                <a:cubicBezTo>
                  <a:pt x="39" y="18"/>
                  <a:pt x="39" y="18"/>
                  <a:pt x="39" y="18"/>
                </a:cubicBezTo>
                <a:cubicBezTo>
                  <a:pt x="39" y="19"/>
                  <a:pt x="39" y="19"/>
                  <a:pt x="39" y="19"/>
                </a:cubicBezTo>
                <a:lnTo>
                  <a:pt x="40" y="19"/>
                </a:lnTo>
                <a:close/>
                <a:moveTo>
                  <a:pt x="46" y="9"/>
                </a:moveTo>
                <a:cubicBezTo>
                  <a:pt x="47" y="9"/>
                  <a:pt x="47" y="9"/>
                  <a:pt x="47" y="9"/>
                </a:cubicBezTo>
                <a:cubicBezTo>
                  <a:pt x="47" y="9"/>
                  <a:pt x="47" y="9"/>
                  <a:pt x="47" y="9"/>
                </a:cubicBezTo>
                <a:cubicBezTo>
                  <a:pt x="47" y="8"/>
                  <a:pt x="47" y="8"/>
                  <a:pt x="47" y="8"/>
                </a:cubicBezTo>
                <a:lnTo>
                  <a:pt x="46" y="9"/>
                </a:lnTo>
                <a:close/>
                <a:moveTo>
                  <a:pt x="43" y="9"/>
                </a:moveTo>
                <a:cubicBezTo>
                  <a:pt x="43" y="10"/>
                  <a:pt x="43" y="10"/>
                  <a:pt x="43" y="10"/>
                </a:cubicBezTo>
                <a:cubicBezTo>
                  <a:pt x="44" y="10"/>
                  <a:pt x="44" y="10"/>
                  <a:pt x="44" y="10"/>
                </a:cubicBezTo>
                <a:cubicBezTo>
                  <a:pt x="44" y="9"/>
                  <a:pt x="44" y="9"/>
                  <a:pt x="44" y="9"/>
                </a:cubicBezTo>
                <a:lnTo>
                  <a:pt x="43" y="9"/>
                </a:lnTo>
                <a:close/>
                <a:moveTo>
                  <a:pt x="44" y="9"/>
                </a:moveTo>
                <a:cubicBezTo>
                  <a:pt x="44" y="10"/>
                  <a:pt x="44" y="10"/>
                  <a:pt x="44" y="10"/>
                </a:cubicBezTo>
                <a:cubicBezTo>
                  <a:pt x="45" y="10"/>
                  <a:pt x="45" y="10"/>
                  <a:pt x="45" y="10"/>
                </a:cubicBezTo>
                <a:cubicBezTo>
                  <a:pt x="45" y="9"/>
                  <a:pt x="45" y="9"/>
                  <a:pt x="45" y="9"/>
                </a:cubicBezTo>
                <a:lnTo>
                  <a:pt x="44" y="9"/>
                </a:lnTo>
                <a:close/>
                <a:moveTo>
                  <a:pt x="45" y="8"/>
                </a:moveTo>
                <a:cubicBezTo>
                  <a:pt x="45" y="8"/>
                  <a:pt x="45" y="8"/>
                  <a:pt x="45" y="8"/>
                </a:cubicBezTo>
                <a:cubicBezTo>
                  <a:pt x="46" y="8"/>
                  <a:pt x="46" y="8"/>
                  <a:pt x="46" y="8"/>
                </a:cubicBezTo>
                <a:cubicBezTo>
                  <a:pt x="46" y="8"/>
                  <a:pt x="46" y="8"/>
                  <a:pt x="46" y="8"/>
                </a:cubicBezTo>
                <a:lnTo>
                  <a:pt x="45" y="8"/>
                </a:lnTo>
                <a:close/>
                <a:moveTo>
                  <a:pt x="46" y="8"/>
                </a:moveTo>
                <a:cubicBezTo>
                  <a:pt x="46" y="8"/>
                  <a:pt x="46" y="8"/>
                  <a:pt x="46" y="8"/>
                </a:cubicBezTo>
                <a:cubicBezTo>
                  <a:pt x="47" y="8"/>
                  <a:pt x="47" y="8"/>
                  <a:pt x="47" y="8"/>
                </a:cubicBezTo>
                <a:cubicBezTo>
                  <a:pt x="47" y="7"/>
                  <a:pt x="47" y="7"/>
                  <a:pt x="47" y="7"/>
                </a:cubicBezTo>
                <a:lnTo>
                  <a:pt x="46" y="8"/>
                </a:lnTo>
                <a:close/>
                <a:moveTo>
                  <a:pt x="45" y="9"/>
                </a:moveTo>
                <a:cubicBezTo>
                  <a:pt x="46" y="9"/>
                  <a:pt x="46" y="9"/>
                  <a:pt x="46" y="9"/>
                </a:cubicBezTo>
                <a:cubicBezTo>
                  <a:pt x="46" y="9"/>
                  <a:pt x="46" y="9"/>
                  <a:pt x="46" y="9"/>
                </a:cubicBezTo>
                <a:cubicBezTo>
                  <a:pt x="46" y="9"/>
                  <a:pt x="46" y="9"/>
                  <a:pt x="46" y="9"/>
                </a:cubicBezTo>
                <a:lnTo>
                  <a:pt x="45" y="9"/>
                </a:lnTo>
                <a:close/>
                <a:moveTo>
                  <a:pt x="43" y="8"/>
                </a:moveTo>
                <a:cubicBezTo>
                  <a:pt x="43" y="9"/>
                  <a:pt x="43" y="9"/>
                  <a:pt x="43" y="9"/>
                </a:cubicBezTo>
                <a:cubicBezTo>
                  <a:pt x="44" y="9"/>
                  <a:pt x="44" y="9"/>
                  <a:pt x="44" y="9"/>
                </a:cubicBezTo>
                <a:cubicBezTo>
                  <a:pt x="44" y="8"/>
                  <a:pt x="44" y="8"/>
                  <a:pt x="44" y="8"/>
                </a:cubicBezTo>
                <a:lnTo>
                  <a:pt x="43" y="8"/>
                </a:lnTo>
                <a:close/>
                <a:moveTo>
                  <a:pt x="44" y="8"/>
                </a:moveTo>
                <a:cubicBezTo>
                  <a:pt x="44" y="9"/>
                  <a:pt x="44" y="9"/>
                  <a:pt x="44" y="9"/>
                </a:cubicBezTo>
                <a:cubicBezTo>
                  <a:pt x="45" y="9"/>
                  <a:pt x="45" y="9"/>
                  <a:pt x="45" y="9"/>
                </a:cubicBezTo>
                <a:cubicBezTo>
                  <a:pt x="45" y="8"/>
                  <a:pt x="45" y="8"/>
                  <a:pt x="45" y="8"/>
                </a:cubicBezTo>
                <a:lnTo>
                  <a:pt x="44" y="8"/>
                </a:lnTo>
                <a:close/>
                <a:moveTo>
                  <a:pt x="40" y="10"/>
                </a:moveTo>
                <a:cubicBezTo>
                  <a:pt x="40" y="11"/>
                  <a:pt x="40" y="11"/>
                  <a:pt x="40" y="11"/>
                </a:cubicBezTo>
                <a:cubicBezTo>
                  <a:pt x="41" y="11"/>
                  <a:pt x="41" y="11"/>
                  <a:pt x="41" y="11"/>
                </a:cubicBezTo>
                <a:cubicBezTo>
                  <a:pt x="41" y="10"/>
                  <a:pt x="41" y="10"/>
                  <a:pt x="41" y="10"/>
                </a:cubicBezTo>
                <a:lnTo>
                  <a:pt x="40" y="10"/>
                </a:lnTo>
                <a:close/>
                <a:moveTo>
                  <a:pt x="42" y="10"/>
                </a:moveTo>
                <a:cubicBezTo>
                  <a:pt x="42" y="10"/>
                  <a:pt x="42" y="10"/>
                  <a:pt x="42" y="10"/>
                </a:cubicBezTo>
                <a:cubicBezTo>
                  <a:pt x="43" y="10"/>
                  <a:pt x="43" y="10"/>
                  <a:pt x="43" y="10"/>
                </a:cubicBezTo>
                <a:cubicBezTo>
                  <a:pt x="43" y="9"/>
                  <a:pt x="43" y="9"/>
                  <a:pt x="43" y="9"/>
                </a:cubicBezTo>
                <a:lnTo>
                  <a:pt x="42" y="10"/>
                </a:lnTo>
                <a:close/>
                <a:moveTo>
                  <a:pt x="39" y="10"/>
                </a:moveTo>
                <a:cubicBezTo>
                  <a:pt x="39" y="11"/>
                  <a:pt x="39" y="11"/>
                  <a:pt x="39" y="11"/>
                </a:cubicBezTo>
                <a:cubicBezTo>
                  <a:pt x="40" y="11"/>
                  <a:pt x="40" y="11"/>
                  <a:pt x="40" y="11"/>
                </a:cubicBezTo>
                <a:cubicBezTo>
                  <a:pt x="40" y="10"/>
                  <a:pt x="40" y="10"/>
                  <a:pt x="40" y="10"/>
                </a:cubicBezTo>
                <a:lnTo>
                  <a:pt x="39" y="10"/>
                </a:lnTo>
                <a:close/>
                <a:moveTo>
                  <a:pt x="40" y="11"/>
                </a:moveTo>
                <a:cubicBezTo>
                  <a:pt x="41" y="12"/>
                  <a:pt x="41" y="12"/>
                  <a:pt x="41" y="12"/>
                </a:cubicBezTo>
                <a:cubicBezTo>
                  <a:pt x="41" y="12"/>
                  <a:pt x="41" y="12"/>
                  <a:pt x="41" y="12"/>
                </a:cubicBezTo>
                <a:cubicBezTo>
                  <a:pt x="41" y="11"/>
                  <a:pt x="41" y="11"/>
                  <a:pt x="41" y="11"/>
                </a:cubicBezTo>
                <a:lnTo>
                  <a:pt x="40" y="11"/>
                </a:lnTo>
                <a:close/>
                <a:moveTo>
                  <a:pt x="41" y="10"/>
                </a:moveTo>
                <a:cubicBezTo>
                  <a:pt x="41" y="11"/>
                  <a:pt x="41" y="11"/>
                  <a:pt x="41" y="11"/>
                </a:cubicBezTo>
                <a:cubicBezTo>
                  <a:pt x="42" y="10"/>
                  <a:pt x="42" y="10"/>
                  <a:pt x="42" y="10"/>
                </a:cubicBezTo>
                <a:cubicBezTo>
                  <a:pt x="42" y="10"/>
                  <a:pt x="42" y="10"/>
                  <a:pt x="42" y="10"/>
                </a:cubicBezTo>
                <a:lnTo>
                  <a:pt x="41" y="10"/>
                </a:lnTo>
                <a:close/>
                <a:moveTo>
                  <a:pt x="42" y="9"/>
                </a:moveTo>
                <a:cubicBezTo>
                  <a:pt x="42" y="9"/>
                  <a:pt x="42" y="9"/>
                  <a:pt x="42" y="9"/>
                </a:cubicBezTo>
                <a:cubicBezTo>
                  <a:pt x="43" y="9"/>
                  <a:pt x="43" y="9"/>
                  <a:pt x="43" y="9"/>
                </a:cubicBezTo>
                <a:cubicBezTo>
                  <a:pt x="43" y="8"/>
                  <a:pt x="43" y="8"/>
                  <a:pt x="43" y="8"/>
                </a:cubicBezTo>
                <a:lnTo>
                  <a:pt x="42" y="9"/>
                </a:lnTo>
                <a:close/>
                <a:moveTo>
                  <a:pt x="39" y="11"/>
                </a:moveTo>
                <a:cubicBezTo>
                  <a:pt x="40" y="12"/>
                  <a:pt x="40" y="12"/>
                  <a:pt x="40" y="12"/>
                </a:cubicBezTo>
                <a:cubicBezTo>
                  <a:pt x="40" y="12"/>
                  <a:pt x="40" y="12"/>
                  <a:pt x="40" y="12"/>
                </a:cubicBezTo>
                <a:cubicBezTo>
                  <a:pt x="40" y="11"/>
                  <a:pt x="40" y="11"/>
                  <a:pt x="40" y="11"/>
                </a:cubicBezTo>
                <a:lnTo>
                  <a:pt x="39" y="11"/>
                </a:lnTo>
                <a:close/>
                <a:moveTo>
                  <a:pt x="51" y="7"/>
                </a:moveTo>
                <a:cubicBezTo>
                  <a:pt x="52" y="8"/>
                  <a:pt x="52" y="8"/>
                  <a:pt x="52" y="8"/>
                </a:cubicBezTo>
                <a:cubicBezTo>
                  <a:pt x="52" y="8"/>
                  <a:pt x="52" y="8"/>
                  <a:pt x="52" y="8"/>
                </a:cubicBezTo>
                <a:cubicBezTo>
                  <a:pt x="52" y="7"/>
                  <a:pt x="52" y="7"/>
                  <a:pt x="52" y="7"/>
                </a:cubicBezTo>
                <a:lnTo>
                  <a:pt x="51" y="7"/>
                </a:lnTo>
                <a:close/>
                <a:moveTo>
                  <a:pt x="50" y="8"/>
                </a:moveTo>
                <a:cubicBezTo>
                  <a:pt x="51" y="8"/>
                  <a:pt x="51" y="8"/>
                  <a:pt x="51" y="8"/>
                </a:cubicBezTo>
                <a:cubicBezTo>
                  <a:pt x="51" y="8"/>
                  <a:pt x="51" y="8"/>
                  <a:pt x="51" y="8"/>
                </a:cubicBezTo>
                <a:cubicBezTo>
                  <a:pt x="51" y="7"/>
                  <a:pt x="51" y="7"/>
                  <a:pt x="51" y="7"/>
                </a:cubicBezTo>
                <a:lnTo>
                  <a:pt x="50" y="8"/>
                </a:lnTo>
                <a:close/>
                <a:moveTo>
                  <a:pt x="52" y="8"/>
                </a:moveTo>
                <a:cubicBezTo>
                  <a:pt x="52" y="9"/>
                  <a:pt x="52" y="9"/>
                  <a:pt x="52" y="9"/>
                </a:cubicBezTo>
                <a:cubicBezTo>
                  <a:pt x="53" y="9"/>
                  <a:pt x="53" y="9"/>
                  <a:pt x="53" y="9"/>
                </a:cubicBezTo>
                <a:cubicBezTo>
                  <a:pt x="52" y="8"/>
                  <a:pt x="52" y="8"/>
                  <a:pt x="52" y="8"/>
                </a:cubicBezTo>
                <a:close/>
                <a:moveTo>
                  <a:pt x="51" y="6"/>
                </a:moveTo>
                <a:cubicBezTo>
                  <a:pt x="51" y="7"/>
                  <a:pt x="51" y="7"/>
                  <a:pt x="51" y="7"/>
                </a:cubicBezTo>
                <a:cubicBezTo>
                  <a:pt x="52" y="7"/>
                  <a:pt x="52" y="7"/>
                  <a:pt x="52" y="7"/>
                </a:cubicBezTo>
                <a:cubicBezTo>
                  <a:pt x="52" y="6"/>
                  <a:pt x="52" y="6"/>
                  <a:pt x="52" y="6"/>
                </a:cubicBezTo>
                <a:lnTo>
                  <a:pt x="51" y="6"/>
                </a:lnTo>
                <a:close/>
                <a:moveTo>
                  <a:pt x="54" y="7"/>
                </a:moveTo>
                <a:cubicBezTo>
                  <a:pt x="54" y="7"/>
                  <a:pt x="54" y="7"/>
                  <a:pt x="54" y="7"/>
                </a:cubicBezTo>
                <a:cubicBezTo>
                  <a:pt x="54" y="7"/>
                  <a:pt x="54" y="7"/>
                  <a:pt x="54" y="7"/>
                </a:cubicBezTo>
                <a:cubicBezTo>
                  <a:pt x="54" y="7"/>
                  <a:pt x="54" y="7"/>
                  <a:pt x="54" y="7"/>
                </a:cubicBezTo>
                <a:close/>
                <a:moveTo>
                  <a:pt x="53" y="7"/>
                </a:moveTo>
                <a:cubicBezTo>
                  <a:pt x="53" y="8"/>
                  <a:pt x="53" y="8"/>
                  <a:pt x="53" y="8"/>
                </a:cubicBezTo>
                <a:cubicBezTo>
                  <a:pt x="53" y="8"/>
                  <a:pt x="53" y="8"/>
                  <a:pt x="53" y="8"/>
                </a:cubicBezTo>
                <a:cubicBezTo>
                  <a:pt x="53" y="7"/>
                  <a:pt x="53" y="7"/>
                  <a:pt x="53" y="7"/>
                </a:cubicBezTo>
                <a:close/>
                <a:moveTo>
                  <a:pt x="53" y="8"/>
                </a:moveTo>
                <a:cubicBezTo>
                  <a:pt x="53" y="9"/>
                  <a:pt x="53" y="9"/>
                  <a:pt x="53" y="9"/>
                </a:cubicBezTo>
                <a:cubicBezTo>
                  <a:pt x="54" y="9"/>
                  <a:pt x="54" y="9"/>
                  <a:pt x="54" y="9"/>
                </a:cubicBezTo>
                <a:cubicBezTo>
                  <a:pt x="53" y="8"/>
                  <a:pt x="53" y="8"/>
                  <a:pt x="53" y="8"/>
                </a:cubicBezTo>
                <a:close/>
                <a:moveTo>
                  <a:pt x="50" y="7"/>
                </a:moveTo>
                <a:cubicBezTo>
                  <a:pt x="50" y="7"/>
                  <a:pt x="50" y="7"/>
                  <a:pt x="50" y="7"/>
                </a:cubicBezTo>
                <a:cubicBezTo>
                  <a:pt x="51" y="7"/>
                  <a:pt x="51" y="7"/>
                  <a:pt x="51" y="7"/>
                </a:cubicBezTo>
                <a:cubicBezTo>
                  <a:pt x="51" y="6"/>
                  <a:pt x="51" y="6"/>
                  <a:pt x="51" y="6"/>
                </a:cubicBezTo>
                <a:lnTo>
                  <a:pt x="50" y="7"/>
                </a:lnTo>
                <a:close/>
                <a:moveTo>
                  <a:pt x="48" y="7"/>
                </a:moveTo>
                <a:cubicBezTo>
                  <a:pt x="48" y="8"/>
                  <a:pt x="48" y="8"/>
                  <a:pt x="48" y="8"/>
                </a:cubicBezTo>
                <a:cubicBezTo>
                  <a:pt x="49" y="8"/>
                  <a:pt x="49" y="8"/>
                  <a:pt x="49" y="8"/>
                </a:cubicBezTo>
                <a:cubicBezTo>
                  <a:pt x="49" y="7"/>
                  <a:pt x="49" y="7"/>
                  <a:pt x="49" y="7"/>
                </a:cubicBezTo>
                <a:lnTo>
                  <a:pt x="48" y="7"/>
                </a:lnTo>
                <a:close/>
                <a:moveTo>
                  <a:pt x="48" y="8"/>
                </a:moveTo>
                <a:cubicBezTo>
                  <a:pt x="49" y="9"/>
                  <a:pt x="49" y="9"/>
                  <a:pt x="49" y="9"/>
                </a:cubicBezTo>
                <a:cubicBezTo>
                  <a:pt x="49" y="9"/>
                  <a:pt x="49" y="9"/>
                  <a:pt x="49" y="9"/>
                </a:cubicBezTo>
                <a:cubicBezTo>
                  <a:pt x="49" y="8"/>
                  <a:pt x="49" y="8"/>
                  <a:pt x="49" y="8"/>
                </a:cubicBezTo>
                <a:lnTo>
                  <a:pt x="48" y="8"/>
                </a:lnTo>
                <a:close/>
                <a:moveTo>
                  <a:pt x="47" y="8"/>
                </a:moveTo>
                <a:cubicBezTo>
                  <a:pt x="48" y="9"/>
                  <a:pt x="48" y="9"/>
                  <a:pt x="48" y="9"/>
                </a:cubicBezTo>
                <a:cubicBezTo>
                  <a:pt x="48" y="9"/>
                  <a:pt x="48" y="9"/>
                  <a:pt x="48" y="9"/>
                </a:cubicBezTo>
                <a:cubicBezTo>
                  <a:pt x="48" y="8"/>
                  <a:pt x="48" y="8"/>
                  <a:pt x="48" y="8"/>
                </a:cubicBezTo>
                <a:lnTo>
                  <a:pt x="47" y="8"/>
                </a:lnTo>
                <a:close/>
                <a:moveTo>
                  <a:pt x="47" y="7"/>
                </a:moveTo>
                <a:cubicBezTo>
                  <a:pt x="47" y="8"/>
                  <a:pt x="47" y="8"/>
                  <a:pt x="47" y="8"/>
                </a:cubicBezTo>
                <a:cubicBezTo>
                  <a:pt x="48" y="8"/>
                  <a:pt x="48" y="8"/>
                  <a:pt x="48" y="8"/>
                </a:cubicBezTo>
                <a:cubicBezTo>
                  <a:pt x="48" y="7"/>
                  <a:pt x="48" y="7"/>
                  <a:pt x="48" y="7"/>
                </a:cubicBezTo>
                <a:lnTo>
                  <a:pt x="47" y="7"/>
                </a:lnTo>
                <a:close/>
                <a:moveTo>
                  <a:pt x="49" y="8"/>
                </a:moveTo>
                <a:cubicBezTo>
                  <a:pt x="50" y="8"/>
                  <a:pt x="50" y="8"/>
                  <a:pt x="50" y="8"/>
                </a:cubicBezTo>
                <a:cubicBezTo>
                  <a:pt x="50" y="8"/>
                  <a:pt x="50" y="8"/>
                  <a:pt x="50" y="8"/>
                </a:cubicBezTo>
                <a:cubicBezTo>
                  <a:pt x="50" y="8"/>
                  <a:pt x="50" y="8"/>
                  <a:pt x="50" y="8"/>
                </a:cubicBezTo>
                <a:lnTo>
                  <a:pt x="49" y="8"/>
                </a:lnTo>
                <a:close/>
                <a:moveTo>
                  <a:pt x="49" y="7"/>
                </a:moveTo>
                <a:cubicBezTo>
                  <a:pt x="49" y="7"/>
                  <a:pt x="49" y="7"/>
                  <a:pt x="49" y="7"/>
                </a:cubicBezTo>
                <a:cubicBezTo>
                  <a:pt x="50" y="7"/>
                  <a:pt x="50" y="7"/>
                  <a:pt x="50" y="7"/>
                </a:cubicBezTo>
                <a:cubicBezTo>
                  <a:pt x="50" y="7"/>
                  <a:pt x="50" y="7"/>
                  <a:pt x="50" y="7"/>
                </a:cubicBezTo>
                <a:lnTo>
                  <a:pt x="49" y="7"/>
                </a:lnTo>
                <a:close/>
                <a:moveTo>
                  <a:pt x="38" y="12"/>
                </a:moveTo>
                <a:cubicBezTo>
                  <a:pt x="39" y="12"/>
                  <a:pt x="39" y="12"/>
                  <a:pt x="39" y="12"/>
                </a:cubicBezTo>
                <a:cubicBezTo>
                  <a:pt x="39" y="12"/>
                  <a:pt x="39" y="12"/>
                  <a:pt x="39" y="12"/>
                </a:cubicBezTo>
                <a:cubicBezTo>
                  <a:pt x="39" y="12"/>
                  <a:pt x="39" y="12"/>
                  <a:pt x="39" y="12"/>
                </a:cubicBezTo>
                <a:lnTo>
                  <a:pt x="38" y="12"/>
                </a:lnTo>
                <a:close/>
                <a:moveTo>
                  <a:pt x="42" y="24"/>
                </a:moveTo>
                <a:cubicBezTo>
                  <a:pt x="42" y="24"/>
                  <a:pt x="42" y="24"/>
                  <a:pt x="42" y="24"/>
                </a:cubicBezTo>
                <a:cubicBezTo>
                  <a:pt x="42" y="24"/>
                  <a:pt x="42" y="24"/>
                  <a:pt x="42" y="24"/>
                </a:cubicBezTo>
                <a:cubicBezTo>
                  <a:pt x="42" y="25"/>
                  <a:pt x="42" y="25"/>
                  <a:pt x="42" y="25"/>
                </a:cubicBezTo>
                <a:lnTo>
                  <a:pt x="42" y="24"/>
                </a:lnTo>
                <a:close/>
                <a:moveTo>
                  <a:pt x="43" y="26"/>
                </a:moveTo>
                <a:cubicBezTo>
                  <a:pt x="43" y="26"/>
                  <a:pt x="43" y="26"/>
                  <a:pt x="43" y="26"/>
                </a:cubicBezTo>
                <a:cubicBezTo>
                  <a:pt x="42" y="26"/>
                  <a:pt x="42" y="26"/>
                  <a:pt x="42" y="26"/>
                </a:cubicBezTo>
                <a:cubicBezTo>
                  <a:pt x="42" y="27"/>
                  <a:pt x="42" y="27"/>
                  <a:pt x="42" y="27"/>
                </a:cubicBezTo>
                <a:lnTo>
                  <a:pt x="43" y="26"/>
                </a:lnTo>
                <a:close/>
                <a:moveTo>
                  <a:pt x="43" y="25"/>
                </a:moveTo>
                <a:cubicBezTo>
                  <a:pt x="42" y="25"/>
                  <a:pt x="42" y="25"/>
                  <a:pt x="42" y="25"/>
                </a:cubicBezTo>
                <a:cubicBezTo>
                  <a:pt x="42" y="25"/>
                  <a:pt x="42" y="25"/>
                  <a:pt x="42" y="25"/>
                </a:cubicBezTo>
                <a:cubicBezTo>
                  <a:pt x="42" y="26"/>
                  <a:pt x="42" y="26"/>
                  <a:pt x="42" y="26"/>
                </a:cubicBezTo>
                <a:lnTo>
                  <a:pt x="43" y="25"/>
                </a:lnTo>
                <a:close/>
                <a:moveTo>
                  <a:pt x="42" y="26"/>
                </a:moveTo>
                <a:cubicBezTo>
                  <a:pt x="41" y="25"/>
                  <a:pt x="41" y="25"/>
                  <a:pt x="41" y="25"/>
                </a:cubicBezTo>
                <a:cubicBezTo>
                  <a:pt x="41" y="25"/>
                  <a:pt x="41" y="25"/>
                  <a:pt x="41" y="25"/>
                </a:cubicBezTo>
                <a:cubicBezTo>
                  <a:pt x="41" y="26"/>
                  <a:pt x="41" y="26"/>
                  <a:pt x="41" y="26"/>
                </a:cubicBezTo>
                <a:lnTo>
                  <a:pt x="42" y="26"/>
                </a:lnTo>
                <a:close/>
                <a:moveTo>
                  <a:pt x="41" y="25"/>
                </a:moveTo>
                <a:cubicBezTo>
                  <a:pt x="41" y="24"/>
                  <a:pt x="41" y="24"/>
                  <a:pt x="41" y="24"/>
                </a:cubicBezTo>
                <a:cubicBezTo>
                  <a:pt x="41" y="24"/>
                  <a:pt x="41" y="24"/>
                  <a:pt x="41" y="24"/>
                </a:cubicBezTo>
                <a:cubicBezTo>
                  <a:pt x="41" y="25"/>
                  <a:pt x="41" y="25"/>
                  <a:pt x="41" y="25"/>
                </a:cubicBezTo>
                <a:close/>
                <a:moveTo>
                  <a:pt x="41" y="23"/>
                </a:moveTo>
                <a:cubicBezTo>
                  <a:pt x="41" y="22"/>
                  <a:pt x="41" y="22"/>
                  <a:pt x="41" y="22"/>
                </a:cubicBezTo>
                <a:cubicBezTo>
                  <a:pt x="40" y="22"/>
                  <a:pt x="40" y="22"/>
                  <a:pt x="40" y="22"/>
                </a:cubicBezTo>
                <a:cubicBezTo>
                  <a:pt x="40" y="23"/>
                  <a:pt x="40" y="23"/>
                  <a:pt x="40" y="23"/>
                </a:cubicBezTo>
                <a:lnTo>
                  <a:pt x="41" y="23"/>
                </a:lnTo>
                <a:close/>
                <a:moveTo>
                  <a:pt x="55" y="24"/>
                </a:moveTo>
                <a:cubicBezTo>
                  <a:pt x="55" y="24"/>
                  <a:pt x="55" y="24"/>
                  <a:pt x="55" y="24"/>
                </a:cubicBezTo>
                <a:cubicBezTo>
                  <a:pt x="55" y="24"/>
                  <a:pt x="55" y="24"/>
                  <a:pt x="55" y="24"/>
                </a:cubicBezTo>
                <a:cubicBezTo>
                  <a:pt x="55" y="25"/>
                  <a:pt x="55" y="25"/>
                  <a:pt x="55" y="25"/>
                </a:cubicBezTo>
                <a:lnTo>
                  <a:pt x="55" y="24"/>
                </a:lnTo>
                <a:close/>
                <a:moveTo>
                  <a:pt x="40" y="24"/>
                </a:moveTo>
                <a:cubicBezTo>
                  <a:pt x="40" y="23"/>
                  <a:pt x="40" y="23"/>
                  <a:pt x="40" y="23"/>
                </a:cubicBezTo>
                <a:cubicBezTo>
                  <a:pt x="39" y="23"/>
                  <a:pt x="39" y="23"/>
                  <a:pt x="39" y="23"/>
                </a:cubicBezTo>
                <a:cubicBezTo>
                  <a:pt x="39" y="24"/>
                  <a:pt x="39" y="24"/>
                  <a:pt x="39" y="24"/>
                </a:cubicBezTo>
                <a:lnTo>
                  <a:pt x="40" y="24"/>
                </a:lnTo>
                <a:close/>
                <a:moveTo>
                  <a:pt x="45" y="26"/>
                </a:moveTo>
                <a:cubicBezTo>
                  <a:pt x="45" y="25"/>
                  <a:pt x="45" y="25"/>
                  <a:pt x="45" y="25"/>
                </a:cubicBezTo>
                <a:cubicBezTo>
                  <a:pt x="44" y="26"/>
                  <a:pt x="44" y="26"/>
                  <a:pt x="44" y="26"/>
                </a:cubicBezTo>
                <a:cubicBezTo>
                  <a:pt x="44" y="26"/>
                  <a:pt x="44" y="26"/>
                  <a:pt x="44" y="26"/>
                </a:cubicBezTo>
                <a:lnTo>
                  <a:pt x="45" y="26"/>
                </a:lnTo>
                <a:close/>
                <a:moveTo>
                  <a:pt x="45" y="27"/>
                </a:moveTo>
                <a:cubicBezTo>
                  <a:pt x="45" y="26"/>
                  <a:pt x="45" y="26"/>
                  <a:pt x="45" y="26"/>
                </a:cubicBezTo>
                <a:cubicBezTo>
                  <a:pt x="44" y="27"/>
                  <a:pt x="44" y="27"/>
                  <a:pt x="44" y="27"/>
                </a:cubicBezTo>
                <a:cubicBezTo>
                  <a:pt x="45" y="27"/>
                  <a:pt x="45" y="27"/>
                  <a:pt x="45" y="27"/>
                </a:cubicBezTo>
                <a:close/>
                <a:moveTo>
                  <a:pt x="45" y="28"/>
                </a:moveTo>
                <a:cubicBezTo>
                  <a:pt x="45" y="27"/>
                  <a:pt x="45" y="27"/>
                  <a:pt x="45" y="27"/>
                </a:cubicBezTo>
                <a:cubicBezTo>
                  <a:pt x="45" y="28"/>
                  <a:pt x="45" y="28"/>
                  <a:pt x="45" y="28"/>
                </a:cubicBezTo>
                <a:cubicBezTo>
                  <a:pt x="45" y="28"/>
                  <a:pt x="45" y="28"/>
                  <a:pt x="45" y="28"/>
                </a:cubicBezTo>
                <a:close/>
                <a:moveTo>
                  <a:pt x="44" y="26"/>
                </a:moveTo>
                <a:cubicBezTo>
                  <a:pt x="44" y="26"/>
                  <a:pt x="44" y="26"/>
                  <a:pt x="44" y="26"/>
                </a:cubicBezTo>
                <a:cubicBezTo>
                  <a:pt x="43" y="26"/>
                  <a:pt x="43" y="26"/>
                  <a:pt x="43" y="26"/>
                </a:cubicBezTo>
                <a:cubicBezTo>
                  <a:pt x="43" y="26"/>
                  <a:pt x="43" y="26"/>
                  <a:pt x="43" y="26"/>
                </a:cubicBezTo>
                <a:lnTo>
                  <a:pt x="44" y="26"/>
                </a:lnTo>
                <a:close/>
                <a:moveTo>
                  <a:pt x="44" y="27"/>
                </a:moveTo>
                <a:cubicBezTo>
                  <a:pt x="44" y="27"/>
                  <a:pt x="44" y="27"/>
                  <a:pt x="44" y="27"/>
                </a:cubicBezTo>
                <a:cubicBezTo>
                  <a:pt x="43" y="27"/>
                  <a:pt x="43" y="27"/>
                  <a:pt x="43" y="27"/>
                </a:cubicBezTo>
                <a:cubicBezTo>
                  <a:pt x="43" y="27"/>
                  <a:pt x="43" y="27"/>
                  <a:pt x="43" y="27"/>
                </a:cubicBezTo>
                <a:lnTo>
                  <a:pt x="44" y="27"/>
                </a:lnTo>
                <a:close/>
                <a:moveTo>
                  <a:pt x="44" y="25"/>
                </a:moveTo>
                <a:cubicBezTo>
                  <a:pt x="43" y="25"/>
                  <a:pt x="43" y="25"/>
                  <a:pt x="43" y="25"/>
                </a:cubicBezTo>
                <a:cubicBezTo>
                  <a:pt x="43" y="25"/>
                  <a:pt x="43" y="25"/>
                  <a:pt x="43" y="25"/>
                </a:cubicBezTo>
                <a:cubicBezTo>
                  <a:pt x="43" y="25"/>
                  <a:pt x="43" y="25"/>
                  <a:pt x="43" y="25"/>
                </a:cubicBezTo>
                <a:lnTo>
                  <a:pt x="44" y="25"/>
                </a:lnTo>
                <a:close/>
                <a:moveTo>
                  <a:pt x="36" y="16"/>
                </a:moveTo>
                <a:cubicBezTo>
                  <a:pt x="37" y="16"/>
                  <a:pt x="37" y="16"/>
                  <a:pt x="37" y="16"/>
                </a:cubicBezTo>
                <a:cubicBezTo>
                  <a:pt x="37" y="15"/>
                  <a:pt x="37" y="15"/>
                  <a:pt x="37" y="15"/>
                </a:cubicBezTo>
                <a:cubicBezTo>
                  <a:pt x="36" y="16"/>
                  <a:pt x="36" y="16"/>
                  <a:pt x="36" y="16"/>
                </a:cubicBezTo>
                <a:close/>
                <a:moveTo>
                  <a:pt x="37" y="13"/>
                </a:moveTo>
                <a:cubicBezTo>
                  <a:pt x="37" y="14"/>
                  <a:pt x="37" y="14"/>
                  <a:pt x="37" y="14"/>
                </a:cubicBezTo>
                <a:cubicBezTo>
                  <a:pt x="37" y="14"/>
                  <a:pt x="37" y="14"/>
                  <a:pt x="37" y="14"/>
                </a:cubicBezTo>
                <a:cubicBezTo>
                  <a:pt x="37" y="13"/>
                  <a:pt x="37" y="13"/>
                  <a:pt x="37" y="13"/>
                </a:cubicBezTo>
                <a:close/>
                <a:moveTo>
                  <a:pt x="54" y="8"/>
                </a:moveTo>
                <a:cubicBezTo>
                  <a:pt x="54" y="8"/>
                  <a:pt x="54" y="8"/>
                  <a:pt x="54" y="8"/>
                </a:cubicBezTo>
                <a:cubicBezTo>
                  <a:pt x="55" y="8"/>
                  <a:pt x="55" y="8"/>
                  <a:pt x="55" y="8"/>
                </a:cubicBezTo>
                <a:cubicBezTo>
                  <a:pt x="54" y="8"/>
                  <a:pt x="54" y="8"/>
                  <a:pt x="54" y="8"/>
                </a:cubicBezTo>
                <a:close/>
                <a:moveTo>
                  <a:pt x="40" y="23"/>
                </a:moveTo>
                <a:cubicBezTo>
                  <a:pt x="40" y="22"/>
                  <a:pt x="40" y="22"/>
                  <a:pt x="40" y="22"/>
                </a:cubicBezTo>
                <a:cubicBezTo>
                  <a:pt x="39" y="22"/>
                  <a:pt x="39" y="22"/>
                  <a:pt x="39" y="22"/>
                </a:cubicBezTo>
                <a:cubicBezTo>
                  <a:pt x="39" y="23"/>
                  <a:pt x="39" y="23"/>
                  <a:pt x="39" y="23"/>
                </a:cubicBezTo>
                <a:lnTo>
                  <a:pt x="40" y="23"/>
                </a:lnTo>
                <a:close/>
                <a:moveTo>
                  <a:pt x="37" y="14"/>
                </a:moveTo>
                <a:cubicBezTo>
                  <a:pt x="37" y="15"/>
                  <a:pt x="37" y="15"/>
                  <a:pt x="37" y="15"/>
                </a:cubicBezTo>
                <a:cubicBezTo>
                  <a:pt x="38" y="15"/>
                  <a:pt x="38" y="15"/>
                  <a:pt x="38" y="15"/>
                </a:cubicBezTo>
                <a:cubicBezTo>
                  <a:pt x="38" y="14"/>
                  <a:pt x="38" y="14"/>
                  <a:pt x="38" y="14"/>
                </a:cubicBezTo>
                <a:lnTo>
                  <a:pt x="37" y="14"/>
                </a:lnTo>
                <a:close/>
                <a:moveTo>
                  <a:pt x="37" y="18"/>
                </a:moveTo>
                <a:cubicBezTo>
                  <a:pt x="37" y="17"/>
                  <a:pt x="37" y="17"/>
                  <a:pt x="37" y="17"/>
                </a:cubicBezTo>
                <a:cubicBezTo>
                  <a:pt x="37" y="18"/>
                  <a:pt x="37" y="18"/>
                  <a:pt x="37" y="18"/>
                </a:cubicBezTo>
                <a:cubicBezTo>
                  <a:pt x="37" y="18"/>
                  <a:pt x="37" y="18"/>
                  <a:pt x="37" y="18"/>
                </a:cubicBezTo>
                <a:close/>
                <a:moveTo>
                  <a:pt x="38" y="13"/>
                </a:moveTo>
                <a:cubicBezTo>
                  <a:pt x="38" y="14"/>
                  <a:pt x="38" y="14"/>
                  <a:pt x="38" y="14"/>
                </a:cubicBezTo>
                <a:cubicBezTo>
                  <a:pt x="38" y="13"/>
                  <a:pt x="38" y="13"/>
                  <a:pt x="38" y="13"/>
                </a:cubicBezTo>
                <a:cubicBezTo>
                  <a:pt x="38" y="13"/>
                  <a:pt x="38" y="13"/>
                  <a:pt x="38" y="13"/>
                </a:cubicBezTo>
                <a:close/>
                <a:moveTo>
                  <a:pt x="37" y="17"/>
                </a:moveTo>
                <a:cubicBezTo>
                  <a:pt x="37" y="16"/>
                  <a:pt x="37" y="16"/>
                  <a:pt x="37" y="16"/>
                </a:cubicBezTo>
                <a:cubicBezTo>
                  <a:pt x="36" y="17"/>
                  <a:pt x="36" y="17"/>
                  <a:pt x="36" y="17"/>
                </a:cubicBezTo>
                <a:cubicBezTo>
                  <a:pt x="37" y="17"/>
                  <a:pt x="37" y="17"/>
                  <a:pt x="37" y="17"/>
                </a:cubicBezTo>
                <a:close/>
                <a:moveTo>
                  <a:pt x="39" y="21"/>
                </a:moveTo>
                <a:cubicBezTo>
                  <a:pt x="39" y="20"/>
                  <a:pt x="39" y="20"/>
                  <a:pt x="39" y="20"/>
                </a:cubicBezTo>
                <a:cubicBezTo>
                  <a:pt x="38" y="20"/>
                  <a:pt x="38" y="20"/>
                  <a:pt x="38" y="20"/>
                </a:cubicBezTo>
                <a:cubicBezTo>
                  <a:pt x="39" y="21"/>
                  <a:pt x="39" y="21"/>
                  <a:pt x="39" y="21"/>
                </a:cubicBezTo>
                <a:close/>
                <a:moveTo>
                  <a:pt x="38" y="19"/>
                </a:moveTo>
                <a:cubicBezTo>
                  <a:pt x="38" y="18"/>
                  <a:pt x="38" y="18"/>
                  <a:pt x="38" y="18"/>
                </a:cubicBezTo>
                <a:cubicBezTo>
                  <a:pt x="37" y="19"/>
                  <a:pt x="37" y="19"/>
                  <a:pt x="37" y="19"/>
                </a:cubicBezTo>
                <a:cubicBezTo>
                  <a:pt x="37" y="19"/>
                  <a:pt x="37" y="19"/>
                  <a:pt x="37" y="19"/>
                </a:cubicBezTo>
                <a:lnTo>
                  <a:pt x="38" y="19"/>
                </a:lnTo>
                <a:close/>
                <a:moveTo>
                  <a:pt x="40" y="22"/>
                </a:moveTo>
                <a:cubicBezTo>
                  <a:pt x="39" y="21"/>
                  <a:pt x="39" y="21"/>
                  <a:pt x="39" y="21"/>
                </a:cubicBezTo>
                <a:cubicBezTo>
                  <a:pt x="39" y="21"/>
                  <a:pt x="39" y="21"/>
                  <a:pt x="39" y="21"/>
                </a:cubicBezTo>
                <a:cubicBezTo>
                  <a:pt x="39" y="22"/>
                  <a:pt x="39" y="22"/>
                  <a:pt x="39" y="22"/>
                </a:cubicBezTo>
                <a:lnTo>
                  <a:pt x="40" y="22"/>
                </a:lnTo>
                <a:close/>
                <a:moveTo>
                  <a:pt x="38" y="22"/>
                </a:moveTo>
                <a:cubicBezTo>
                  <a:pt x="38" y="22"/>
                  <a:pt x="38" y="22"/>
                  <a:pt x="38" y="22"/>
                </a:cubicBezTo>
                <a:cubicBezTo>
                  <a:pt x="38" y="22"/>
                  <a:pt x="38" y="22"/>
                  <a:pt x="38" y="22"/>
                </a:cubicBezTo>
                <a:cubicBezTo>
                  <a:pt x="38" y="22"/>
                  <a:pt x="38" y="22"/>
                  <a:pt x="38" y="22"/>
                </a:cubicBezTo>
                <a:close/>
                <a:moveTo>
                  <a:pt x="38" y="20"/>
                </a:moveTo>
                <a:cubicBezTo>
                  <a:pt x="38" y="19"/>
                  <a:pt x="38" y="19"/>
                  <a:pt x="38" y="19"/>
                </a:cubicBezTo>
                <a:cubicBezTo>
                  <a:pt x="37" y="20"/>
                  <a:pt x="37" y="20"/>
                  <a:pt x="37" y="20"/>
                </a:cubicBezTo>
                <a:cubicBezTo>
                  <a:pt x="37" y="20"/>
                  <a:pt x="37" y="20"/>
                  <a:pt x="37" y="20"/>
                </a:cubicBezTo>
                <a:lnTo>
                  <a:pt x="38" y="20"/>
                </a:lnTo>
                <a:close/>
                <a:moveTo>
                  <a:pt x="38" y="21"/>
                </a:moveTo>
                <a:cubicBezTo>
                  <a:pt x="38" y="20"/>
                  <a:pt x="38" y="20"/>
                  <a:pt x="38" y="20"/>
                </a:cubicBezTo>
                <a:cubicBezTo>
                  <a:pt x="37" y="21"/>
                  <a:pt x="37" y="21"/>
                  <a:pt x="37" y="21"/>
                </a:cubicBezTo>
                <a:cubicBezTo>
                  <a:pt x="38" y="21"/>
                  <a:pt x="38" y="21"/>
                  <a:pt x="38" y="21"/>
                </a:cubicBezTo>
                <a:close/>
                <a:moveTo>
                  <a:pt x="41" y="24"/>
                </a:moveTo>
                <a:cubicBezTo>
                  <a:pt x="41" y="23"/>
                  <a:pt x="41" y="23"/>
                  <a:pt x="41" y="23"/>
                </a:cubicBezTo>
                <a:cubicBezTo>
                  <a:pt x="40" y="23"/>
                  <a:pt x="40" y="23"/>
                  <a:pt x="40" y="23"/>
                </a:cubicBezTo>
                <a:cubicBezTo>
                  <a:pt x="40" y="24"/>
                  <a:pt x="40" y="24"/>
                  <a:pt x="40" y="24"/>
                </a:cubicBezTo>
                <a:lnTo>
                  <a:pt x="41" y="24"/>
                </a:lnTo>
                <a:close/>
                <a:moveTo>
                  <a:pt x="65" y="23"/>
                </a:moveTo>
                <a:cubicBezTo>
                  <a:pt x="65" y="22"/>
                  <a:pt x="65" y="22"/>
                  <a:pt x="65" y="22"/>
                </a:cubicBezTo>
                <a:cubicBezTo>
                  <a:pt x="64" y="23"/>
                  <a:pt x="64" y="23"/>
                  <a:pt x="64" y="23"/>
                </a:cubicBezTo>
                <a:cubicBezTo>
                  <a:pt x="64" y="23"/>
                  <a:pt x="64" y="23"/>
                  <a:pt x="64" y="23"/>
                </a:cubicBezTo>
                <a:lnTo>
                  <a:pt x="65" y="23"/>
                </a:lnTo>
                <a:close/>
                <a:moveTo>
                  <a:pt x="65" y="22"/>
                </a:moveTo>
                <a:cubicBezTo>
                  <a:pt x="64" y="21"/>
                  <a:pt x="64" y="21"/>
                  <a:pt x="64" y="21"/>
                </a:cubicBezTo>
                <a:cubicBezTo>
                  <a:pt x="64" y="22"/>
                  <a:pt x="64" y="22"/>
                  <a:pt x="64" y="22"/>
                </a:cubicBezTo>
                <a:cubicBezTo>
                  <a:pt x="64" y="22"/>
                  <a:pt x="64" y="22"/>
                  <a:pt x="64" y="22"/>
                </a:cubicBezTo>
                <a:lnTo>
                  <a:pt x="65" y="22"/>
                </a:lnTo>
                <a:close/>
                <a:moveTo>
                  <a:pt x="66" y="21"/>
                </a:moveTo>
                <a:cubicBezTo>
                  <a:pt x="66" y="20"/>
                  <a:pt x="66" y="20"/>
                  <a:pt x="66" y="20"/>
                </a:cubicBezTo>
                <a:cubicBezTo>
                  <a:pt x="66" y="20"/>
                  <a:pt x="66" y="20"/>
                  <a:pt x="66" y="20"/>
                </a:cubicBezTo>
                <a:cubicBezTo>
                  <a:pt x="66" y="21"/>
                  <a:pt x="66" y="21"/>
                  <a:pt x="66" y="21"/>
                </a:cubicBezTo>
                <a:close/>
                <a:moveTo>
                  <a:pt x="66" y="22"/>
                </a:moveTo>
                <a:cubicBezTo>
                  <a:pt x="65" y="21"/>
                  <a:pt x="65" y="21"/>
                  <a:pt x="65" y="21"/>
                </a:cubicBezTo>
                <a:cubicBezTo>
                  <a:pt x="65" y="21"/>
                  <a:pt x="65" y="21"/>
                  <a:pt x="65" y="21"/>
                </a:cubicBezTo>
                <a:cubicBezTo>
                  <a:pt x="65" y="22"/>
                  <a:pt x="65" y="22"/>
                  <a:pt x="65" y="22"/>
                </a:cubicBezTo>
                <a:lnTo>
                  <a:pt x="66" y="22"/>
                </a:lnTo>
                <a:close/>
                <a:moveTo>
                  <a:pt x="63" y="24"/>
                </a:moveTo>
                <a:cubicBezTo>
                  <a:pt x="63" y="23"/>
                  <a:pt x="63" y="23"/>
                  <a:pt x="63" y="23"/>
                </a:cubicBezTo>
                <a:cubicBezTo>
                  <a:pt x="62" y="23"/>
                  <a:pt x="62" y="23"/>
                  <a:pt x="62" y="23"/>
                </a:cubicBezTo>
                <a:cubicBezTo>
                  <a:pt x="62" y="24"/>
                  <a:pt x="62" y="24"/>
                  <a:pt x="62" y="24"/>
                </a:cubicBezTo>
                <a:lnTo>
                  <a:pt x="63" y="24"/>
                </a:lnTo>
                <a:close/>
                <a:moveTo>
                  <a:pt x="64" y="22"/>
                </a:moveTo>
                <a:cubicBezTo>
                  <a:pt x="63" y="22"/>
                  <a:pt x="63" y="22"/>
                  <a:pt x="63" y="22"/>
                </a:cubicBezTo>
                <a:cubicBezTo>
                  <a:pt x="63" y="22"/>
                  <a:pt x="63" y="22"/>
                  <a:pt x="63" y="22"/>
                </a:cubicBezTo>
                <a:cubicBezTo>
                  <a:pt x="63" y="23"/>
                  <a:pt x="63" y="23"/>
                  <a:pt x="63" y="23"/>
                </a:cubicBezTo>
                <a:lnTo>
                  <a:pt x="64" y="22"/>
                </a:lnTo>
                <a:close/>
                <a:moveTo>
                  <a:pt x="64" y="23"/>
                </a:moveTo>
                <a:cubicBezTo>
                  <a:pt x="64" y="23"/>
                  <a:pt x="64" y="23"/>
                  <a:pt x="64" y="23"/>
                </a:cubicBezTo>
                <a:cubicBezTo>
                  <a:pt x="63" y="23"/>
                  <a:pt x="63" y="23"/>
                  <a:pt x="63" y="23"/>
                </a:cubicBezTo>
                <a:cubicBezTo>
                  <a:pt x="63" y="24"/>
                  <a:pt x="63" y="24"/>
                  <a:pt x="63" y="24"/>
                </a:cubicBezTo>
                <a:lnTo>
                  <a:pt x="64" y="23"/>
                </a:lnTo>
                <a:close/>
                <a:moveTo>
                  <a:pt x="67" y="17"/>
                </a:moveTo>
                <a:cubicBezTo>
                  <a:pt x="67" y="17"/>
                  <a:pt x="67" y="17"/>
                  <a:pt x="67" y="17"/>
                </a:cubicBezTo>
                <a:cubicBezTo>
                  <a:pt x="68" y="17"/>
                  <a:pt x="68" y="17"/>
                  <a:pt x="68" y="17"/>
                </a:cubicBezTo>
                <a:cubicBezTo>
                  <a:pt x="68" y="16"/>
                  <a:pt x="68" y="16"/>
                  <a:pt x="68" y="16"/>
                </a:cubicBezTo>
                <a:lnTo>
                  <a:pt x="67" y="17"/>
                </a:lnTo>
                <a:close/>
                <a:moveTo>
                  <a:pt x="67" y="18"/>
                </a:moveTo>
                <a:cubicBezTo>
                  <a:pt x="67" y="18"/>
                  <a:pt x="67" y="18"/>
                  <a:pt x="67" y="18"/>
                </a:cubicBezTo>
                <a:cubicBezTo>
                  <a:pt x="68" y="18"/>
                  <a:pt x="68" y="18"/>
                  <a:pt x="68" y="18"/>
                </a:cubicBezTo>
                <a:cubicBezTo>
                  <a:pt x="68" y="17"/>
                  <a:pt x="68" y="17"/>
                  <a:pt x="68" y="17"/>
                </a:cubicBezTo>
                <a:lnTo>
                  <a:pt x="67" y="18"/>
                </a:lnTo>
                <a:close/>
                <a:moveTo>
                  <a:pt x="67" y="19"/>
                </a:moveTo>
                <a:cubicBezTo>
                  <a:pt x="67" y="19"/>
                  <a:pt x="67" y="19"/>
                  <a:pt x="67" y="19"/>
                </a:cubicBezTo>
                <a:cubicBezTo>
                  <a:pt x="66" y="19"/>
                  <a:pt x="66" y="19"/>
                  <a:pt x="66" y="19"/>
                </a:cubicBezTo>
                <a:cubicBezTo>
                  <a:pt x="67" y="19"/>
                  <a:pt x="67" y="19"/>
                  <a:pt x="67" y="19"/>
                </a:cubicBezTo>
                <a:close/>
                <a:moveTo>
                  <a:pt x="68" y="19"/>
                </a:moveTo>
                <a:cubicBezTo>
                  <a:pt x="68" y="18"/>
                  <a:pt x="68" y="18"/>
                  <a:pt x="68" y="18"/>
                </a:cubicBezTo>
                <a:cubicBezTo>
                  <a:pt x="67" y="19"/>
                  <a:pt x="67" y="19"/>
                  <a:pt x="67" y="19"/>
                </a:cubicBezTo>
                <a:cubicBezTo>
                  <a:pt x="68" y="19"/>
                  <a:pt x="68" y="19"/>
                  <a:pt x="68" y="19"/>
                </a:cubicBezTo>
                <a:close/>
                <a:moveTo>
                  <a:pt x="63" y="23"/>
                </a:moveTo>
                <a:cubicBezTo>
                  <a:pt x="62" y="22"/>
                  <a:pt x="62" y="22"/>
                  <a:pt x="62" y="22"/>
                </a:cubicBezTo>
                <a:cubicBezTo>
                  <a:pt x="62" y="22"/>
                  <a:pt x="62" y="22"/>
                  <a:pt x="62" y="22"/>
                </a:cubicBezTo>
                <a:cubicBezTo>
                  <a:pt x="62" y="23"/>
                  <a:pt x="62" y="23"/>
                  <a:pt x="62" y="23"/>
                </a:cubicBezTo>
                <a:lnTo>
                  <a:pt x="63" y="23"/>
                </a:lnTo>
                <a:close/>
                <a:moveTo>
                  <a:pt x="67" y="20"/>
                </a:moveTo>
                <a:cubicBezTo>
                  <a:pt x="67" y="20"/>
                  <a:pt x="67" y="20"/>
                  <a:pt x="67" y="20"/>
                </a:cubicBezTo>
                <a:cubicBezTo>
                  <a:pt x="67" y="20"/>
                  <a:pt x="67" y="20"/>
                  <a:pt x="67" y="20"/>
                </a:cubicBezTo>
                <a:cubicBezTo>
                  <a:pt x="67" y="20"/>
                  <a:pt x="67" y="20"/>
                  <a:pt x="67" y="20"/>
                </a:cubicBezTo>
                <a:close/>
                <a:moveTo>
                  <a:pt x="67" y="22"/>
                </a:moveTo>
                <a:cubicBezTo>
                  <a:pt x="66" y="21"/>
                  <a:pt x="66" y="21"/>
                  <a:pt x="66" y="21"/>
                </a:cubicBezTo>
                <a:cubicBezTo>
                  <a:pt x="66" y="21"/>
                  <a:pt x="66" y="21"/>
                  <a:pt x="66" y="21"/>
                </a:cubicBezTo>
                <a:cubicBezTo>
                  <a:pt x="66" y="22"/>
                  <a:pt x="66" y="22"/>
                  <a:pt x="66" y="22"/>
                </a:cubicBezTo>
                <a:lnTo>
                  <a:pt x="67" y="22"/>
                </a:lnTo>
                <a:close/>
                <a:moveTo>
                  <a:pt x="59" y="26"/>
                </a:moveTo>
                <a:cubicBezTo>
                  <a:pt x="59" y="25"/>
                  <a:pt x="59" y="25"/>
                  <a:pt x="59" y="25"/>
                </a:cubicBezTo>
                <a:cubicBezTo>
                  <a:pt x="58" y="25"/>
                  <a:pt x="58" y="25"/>
                  <a:pt x="58" y="25"/>
                </a:cubicBezTo>
                <a:cubicBezTo>
                  <a:pt x="58" y="26"/>
                  <a:pt x="58" y="26"/>
                  <a:pt x="58" y="26"/>
                </a:cubicBezTo>
                <a:lnTo>
                  <a:pt x="59" y="26"/>
                </a:lnTo>
                <a:close/>
                <a:moveTo>
                  <a:pt x="62" y="24"/>
                </a:moveTo>
                <a:cubicBezTo>
                  <a:pt x="62" y="23"/>
                  <a:pt x="62" y="23"/>
                  <a:pt x="62" y="23"/>
                </a:cubicBezTo>
                <a:cubicBezTo>
                  <a:pt x="61" y="23"/>
                  <a:pt x="61" y="23"/>
                  <a:pt x="61" y="23"/>
                </a:cubicBezTo>
                <a:cubicBezTo>
                  <a:pt x="61" y="24"/>
                  <a:pt x="61" y="24"/>
                  <a:pt x="61" y="24"/>
                </a:cubicBezTo>
                <a:lnTo>
                  <a:pt x="62" y="24"/>
                </a:lnTo>
                <a:close/>
                <a:moveTo>
                  <a:pt x="58" y="26"/>
                </a:moveTo>
                <a:cubicBezTo>
                  <a:pt x="58" y="25"/>
                  <a:pt x="58" y="25"/>
                  <a:pt x="58" y="25"/>
                </a:cubicBezTo>
                <a:cubicBezTo>
                  <a:pt x="57" y="25"/>
                  <a:pt x="57" y="25"/>
                  <a:pt x="57" y="25"/>
                </a:cubicBezTo>
                <a:cubicBezTo>
                  <a:pt x="57" y="26"/>
                  <a:pt x="57" y="26"/>
                  <a:pt x="57" y="26"/>
                </a:cubicBezTo>
                <a:lnTo>
                  <a:pt x="58" y="26"/>
                </a:lnTo>
                <a:close/>
                <a:moveTo>
                  <a:pt x="58" y="25"/>
                </a:moveTo>
                <a:cubicBezTo>
                  <a:pt x="58" y="24"/>
                  <a:pt x="58" y="24"/>
                  <a:pt x="58" y="24"/>
                </a:cubicBezTo>
                <a:cubicBezTo>
                  <a:pt x="57" y="24"/>
                  <a:pt x="57" y="24"/>
                  <a:pt x="57" y="24"/>
                </a:cubicBezTo>
                <a:cubicBezTo>
                  <a:pt x="57" y="25"/>
                  <a:pt x="57" y="25"/>
                  <a:pt x="57" y="25"/>
                </a:cubicBezTo>
                <a:lnTo>
                  <a:pt x="58" y="25"/>
                </a:lnTo>
                <a:close/>
                <a:moveTo>
                  <a:pt x="57" y="25"/>
                </a:moveTo>
                <a:cubicBezTo>
                  <a:pt x="57" y="25"/>
                  <a:pt x="57" y="25"/>
                  <a:pt x="57" y="25"/>
                </a:cubicBezTo>
                <a:cubicBezTo>
                  <a:pt x="56" y="25"/>
                  <a:pt x="56" y="25"/>
                  <a:pt x="56" y="25"/>
                </a:cubicBezTo>
                <a:cubicBezTo>
                  <a:pt x="56" y="25"/>
                  <a:pt x="56" y="25"/>
                  <a:pt x="56" y="25"/>
                </a:cubicBezTo>
                <a:lnTo>
                  <a:pt x="57" y="25"/>
                </a:lnTo>
                <a:close/>
                <a:moveTo>
                  <a:pt x="56" y="24"/>
                </a:moveTo>
                <a:cubicBezTo>
                  <a:pt x="56" y="24"/>
                  <a:pt x="56" y="24"/>
                  <a:pt x="56" y="24"/>
                </a:cubicBezTo>
                <a:cubicBezTo>
                  <a:pt x="56" y="24"/>
                  <a:pt x="56" y="24"/>
                  <a:pt x="56" y="24"/>
                </a:cubicBezTo>
                <a:cubicBezTo>
                  <a:pt x="56" y="24"/>
                  <a:pt x="56" y="24"/>
                  <a:pt x="56" y="24"/>
                </a:cubicBezTo>
                <a:close/>
                <a:moveTo>
                  <a:pt x="56" y="25"/>
                </a:moveTo>
                <a:cubicBezTo>
                  <a:pt x="55" y="25"/>
                  <a:pt x="55" y="25"/>
                  <a:pt x="55" y="25"/>
                </a:cubicBezTo>
                <a:cubicBezTo>
                  <a:pt x="55" y="25"/>
                  <a:pt x="55" y="25"/>
                  <a:pt x="55" y="25"/>
                </a:cubicBezTo>
                <a:cubicBezTo>
                  <a:pt x="55" y="26"/>
                  <a:pt x="55" y="26"/>
                  <a:pt x="55" y="26"/>
                </a:cubicBezTo>
                <a:lnTo>
                  <a:pt x="56" y="25"/>
                </a:lnTo>
                <a:close/>
                <a:moveTo>
                  <a:pt x="57" y="26"/>
                </a:moveTo>
                <a:cubicBezTo>
                  <a:pt x="57" y="26"/>
                  <a:pt x="57" y="26"/>
                  <a:pt x="57" y="26"/>
                </a:cubicBezTo>
                <a:cubicBezTo>
                  <a:pt x="56" y="26"/>
                  <a:pt x="56" y="26"/>
                  <a:pt x="56" y="26"/>
                </a:cubicBezTo>
                <a:cubicBezTo>
                  <a:pt x="56" y="26"/>
                  <a:pt x="56" y="26"/>
                  <a:pt x="56" y="26"/>
                </a:cubicBezTo>
                <a:lnTo>
                  <a:pt x="57" y="26"/>
                </a:lnTo>
                <a:close/>
                <a:moveTo>
                  <a:pt x="61" y="24"/>
                </a:moveTo>
                <a:cubicBezTo>
                  <a:pt x="61" y="24"/>
                  <a:pt x="61" y="24"/>
                  <a:pt x="61" y="24"/>
                </a:cubicBezTo>
                <a:cubicBezTo>
                  <a:pt x="60" y="24"/>
                  <a:pt x="60" y="24"/>
                  <a:pt x="60" y="24"/>
                </a:cubicBezTo>
                <a:cubicBezTo>
                  <a:pt x="60" y="24"/>
                  <a:pt x="60" y="24"/>
                  <a:pt x="60" y="24"/>
                </a:cubicBezTo>
                <a:lnTo>
                  <a:pt x="61" y="24"/>
                </a:lnTo>
                <a:close/>
                <a:moveTo>
                  <a:pt x="61" y="25"/>
                </a:moveTo>
                <a:cubicBezTo>
                  <a:pt x="61" y="25"/>
                  <a:pt x="61" y="25"/>
                  <a:pt x="61" y="25"/>
                </a:cubicBezTo>
                <a:cubicBezTo>
                  <a:pt x="60" y="25"/>
                  <a:pt x="60" y="25"/>
                  <a:pt x="60" y="25"/>
                </a:cubicBezTo>
                <a:cubicBezTo>
                  <a:pt x="60" y="25"/>
                  <a:pt x="60" y="25"/>
                  <a:pt x="60" y="25"/>
                </a:cubicBezTo>
                <a:lnTo>
                  <a:pt x="61" y="25"/>
                </a:lnTo>
                <a:close/>
                <a:moveTo>
                  <a:pt x="60" y="25"/>
                </a:moveTo>
                <a:cubicBezTo>
                  <a:pt x="60" y="25"/>
                  <a:pt x="60" y="25"/>
                  <a:pt x="60" y="25"/>
                </a:cubicBezTo>
                <a:cubicBezTo>
                  <a:pt x="59" y="25"/>
                  <a:pt x="59" y="25"/>
                  <a:pt x="59" y="25"/>
                </a:cubicBezTo>
                <a:cubicBezTo>
                  <a:pt x="59" y="26"/>
                  <a:pt x="59" y="26"/>
                  <a:pt x="59" y="26"/>
                </a:cubicBezTo>
                <a:lnTo>
                  <a:pt x="60" y="25"/>
                </a:lnTo>
                <a:close/>
                <a:moveTo>
                  <a:pt x="66" y="18"/>
                </a:moveTo>
                <a:cubicBezTo>
                  <a:pt x="66" y="18"/>
                  <a:pt x="66" y="18"/>
                  <a:pt x="66" y="18"/>
                </a:cubicBezTo>
                <a:cubicBezTo>
                  <a:pt x="67" y="18"/>
                  <a:pt x="67" y="18"/>
                  <a:pt x="67" y="18"/>
                </a:cubicBezTo>
                <a:cubicBezTo>
                  <a:pt x="67" y="18"/>
                  <a:pt x="67" y="18"/>
                  <a:pt x="67" y="18"/>
                </a:cubicBezTo>
                <a:lnTo>
                  <a:pt x="66" y="18"/>
                </a:lnTo>
                <a:close/>
                <a:moveTo>
                  <a:pt x="59" y="25"/>
                </a:moveTo>
                <a:cubicBezTo>
                  <a:pt x="59" y="24"/>
                  <a:pt x="59" y="24"/>
                  <a:pt x="59" y="24"/>
                </a:cubicBezTo>
                <a:cubicBezTo>
                  <a:pt x="58" y="24"/>
                  <a:pt x="58" y="24"/>
                  <a:pt x="58" y="24"/>
                </a:cubicBezTo>
                <a:cubicBezTo>
                  <a:pt x="58" y="25"/>
                  <a:pt x="58" y="25"/>
                  <a:pt x="58" y="25"/>
                </a:cubicBezTo>
                <a:lnTo>
                  <a:pt x="59" y="25"/>
                </a:lnTo>
                <a:close/>
                <a:moveTo>
                  <a:pt x="60" y="24"/>
                </a:moveTo>
                <a:cubicBezTo>
                  <a:pt x="60" y="24"/>
                  <a:pt x="60" y="24"/>
                  <a:pt x="60" y="24"/>
                </a:cubicBezTo>
                <a:cubicBezTo>
                  <a:pt x="59" y="24"/>
                  <a:pt x="59" y="24"/>
                  <a:pt x="59" y="24"/>
                </a:cubicBezTo>
                <a:cubicBezTo>
                  <a:pt x="59" y="25"/>
                  <a:pt x="59" y="25"/>
                  <a:pt x="59" y="25"/>
                </a:cubicBezTo>
                <a:lnTo>
                  <a:pt x="60" y="24"/>
                </a:lnTo>
                <a:close/>
                <a:moveTo>
                  <a:pt x="62" y="10"/>
                </a:moveTo>
                <a:cubicBezTo>
                  <a:pt x="62" y="11"/>
                  <a:pt x="62" y="11"/>
                  <a:pt x="62" y="11"/>
                </a:cubicBezTo>
                <a:cubicBezTo>
                  <a:pt x="63" y="11"/>
                  <a:pt x="63" y="11"/>
                  <a:pt x="63" y="11"/>
                </a:cubicBezTo>
                <a:cubicBezTo>
                  <a:pt x="63" y="10"/>
                  <a:pt x="63" y="10"/>
                  <a:pt x="63" y="10"/>
                </a:cubicBezTo>
                <a:lnTo>
                  <a:pt x="62" y="10"/>
                </a:lnTo>
                <a:close/>
                <a:moveTo>
                  <a:pt x="59" y="10"/>
                </a:moveTo>
                <a:cubicBezTo>
                  <a:pt x="59" y="10"/>
                  <a:pt x="59" y="10"/>
                  <a:pt x="59" y="10"/>
                </a:cubicBezTo>
                <a:cubicBezTo>
                  <a:pt x="59" y="10"/>
                  <a:pt x="59" y="10"/>
                  <a:pt x="59" y="10"/>
                </a:cubicBezTo>
                <a:cubicBezTo>
                  <a:pt x="59" y="10"/>
                  <a:pt x="59" y="10"/>
                  <a:pt x="59" y="10"/>
                </a:cubicBezTo>
                <a:close/>
                <a:moveTo>
                  <a:pt x="58" y="9"/>
                </a:moveTo>
                <a:cubicBezTo>
                  <a:pt x="59" y="9"/>
                  <a:pt x="59" y="9"/>
                  <a:pt x="59" y="9"/>
                </a:cubicBezTo>
                <a:cubicBezTo>
                  <a:pt x="59" y="9"/>
                  <a:pt x="59" y="9"/>
                  <a:pt x="59" y="9"/>
                </a:cubicBezTo>
                <a:cubicBezTo>
                  <a:pt x="59" y="9"/>
                  <a:pt x="59" y="9"/>
                  <a:pt x="59" y="9"/>
                </a:cubicBezTo>
                <a:lnTo>
                  <a:pt x="58" y="9"/>
                </a:lnTo>
                <a:close/>
                <a:moveTo>
                  <a:pt x="57" y="9"/>
                </a:moveTo>
                <a:cubicBezTo>
                  <a:pt x="58" y="10"/>
                  <a:pt x="58" y="10"/>
                  <a:pt x="58" y="10"/>
                </a:cubicBezTo>
                <a:cubicBezTo>
                  <a:pt x="58" y="10"/>
                  <a:pt x="58" y="10"/>
                  <a:pt x="58" y="10"/>
                </a:cubicBezTo>
                <a:cubicBezTo>
                  <a:pt x="58" y="9"/>
                  <a:pt x="58" y="9"/>
                  <a:pt x="58" y="9"/>
                </a:cubicBezTo>
                <a:lnTo>
                  <a:pt x="57" y="9"/>
                </a:lnTo>
                <a:close/>
                <a:moveTo>
                  <a:pt x="58" y="8"/>
                </a:moveTo>
                <a:cubicBezTo>
                  <a:pt x="58" y="8"/>
                  <a:pt x="58" y="8"/>
                  <a:pt x="58" y="8"/>
                </a:cubicBezTo>
                <a:cubicBezTo>
                  <a:pt x="59" y="8"/>
                  <a:pt x="59" y="8"/>
                  <a:pt x="59" y="8"/>
                </a:cubicBezTo>
                <a:cubicBezTo>
                  <a:pt x="59" y="8"/>
                  <a:pt x="59" y="8"/>
                  <a:pt x="59" y="8"/>
                </a:cubicBezTo>
                <a:lnTo>
                  <a:pt x="58" y="8"/>
                </a:lnTo>
                <a:close/>
                <a:moveTo>
                  <a:pt x="60" y="11"/>
                </a:moveTo>
                <a:cubicBezTo>
                  <a:pt x="60" y="11"/>
                  <a:pt x="60" y="11"/>
                  <a:pt x="60" y="11"/>
                </a:cubicBezTo>
                <a:cubicBezTo>
                  <a:pt x="61" y="11"/>
                  <a:pt x="61" y="11"/>
                  <a:pt x="61" y="11"/>
                </a:cubicBezTo>
                <a:cubicBezTo>
                  <a:pt x="61" y="10"/>
                  <a:pt x="61" y="10"/>
                  <a:pt x="61" y="10"/>
                </a:cubicBezTo>
                <a:lnTo>
                  <a:pt x="60" y="11"/>
                </a:lnTo>
                <a:close/>
                <a:moveTo>
                  <a:pt x="59" y="9"/>
                </a:moveTo>
                <a:cubicBezTo>
                  <a:pt x="60" y="9"/>
                  <a:pt x="60" y="9"/>
                  <a:pt x="60" y="9"/>
                </a:cubicBezTo>
                <a:cubicBezTo>
                  <a:pt x="60" y="9"/>
                  <a:pt x="60" y="9"/>
                  <a:pt x="60" y="9"/>
                </a:cubicBezTo>
                <a:cubicBezTo>
                  <a:pt x="60" y="8"/>
                  <a:pt x="60" y="8"/>
                  <a:pt x="60" y="8"/>
                </a:cubicBezTo>
                <a:lnTo>
                  <a:pt x="59" y="9"/>
                </a:lnTo>
                <a:close/>
                <a:moveTo>
                  <a:pt x="66" y="17"/>
                </a:moveTo>
                <a:cubicBezTo>
                  <a:pt x="66" y="17"/>
                  <a:pt x="66" y="17"/>
                  <a:pt x="66" y="17"/>
                </a:cubicBezTo>
                <a:cubicBezTo>
                  <a:pt x="67" y="17"/>
                  <a:pt x="67" y="17"/>
                  <a:pt x="67" y="17"/>
                </a:cubicBezTo>
                <a:cubicBezTo>
                  <a:pt x="66" y="17"/>
                  <a:pt x="66" y="17"/>
                  <a:pt x="66" y="17"/>
                </a:cubicBezTo>
                <a:close/>
                <a:moveTo>
                  <a:pt x="57" y="8"/>
                </a:moveTo>
                <a:cubicBezTo>
                  <a:pt x="57" y="9"/>
                  <a:pt x="57" y="9"/>
                  <a:pt x="57" y="9"/>
                </a:cubicBezTo>
                <a:cubicBezTo>
                  <a:pt x="58" y="9"/>
                  <a:pt x="58" y="9"/>
                  <a:pt x="58" y="9"/>
                </a:cubicBezTo>
                <a:cubicBezTo>
                  <a:pt x="58" y="8"/>
                  <a:pt x="58" y="8"/>
                  <a:pt x="58" y="8"/>
                </a:cubicBezTo>
                <a:lnTo>
                  <a:pt x="57" y="8"/>
                </a:lnTo>
                <a:close/>
                <a:moveTo>
                  <a:pt x="61" y="9"/>
                </a:moveTo>
                <a:cubicBezTo>
                  <a:pt x="61" y="10"/>
                  <a:pt x="61" y="10"/>
                  <a:pt x="61" y="10"/>
                </a:cubicBezTo>
                <a:cubicBezTo>
                  <a:pt x="62" y="10"/>
                  <a:pt x="62" y="10"/>
                  <a:pt x="62" y="10"/>
                </a:cubicBezTo>
                <a:cubicBezTo>
                  <a:pt x="61" y="9"/>
                  <a:pt x="61" y="9"/>
                  <a:pt x="61" y="9"/>
                </a:cubicBezTo>
                <a:close/>
                <a:moveTo>
                  <a:pt x="55" y="9"/>
                </a:moveTo>
                <a:cubicBezTo>
                  <a:pt x="55" y="9"/>
                  <a:pt x="55" y="9"/>
                  <a:pt x="55" y="9"/>
                </a:cubicBezTo>
                <a:cubicBezTo>
                  <a:pt x="56" y="9"/>
                  <a:pt x="56" y="9"/>
                  <a:pt x="56" y="9"/>
                </a:cubicBezTo>
                <a:cubicBezTo>
                  <a:pt x="56" y="8"/>
                  <a:pt x="56" y="8"/>
                  <a:pt x="56" y="8"/>
                </a:cubicBezTo>
                <a:lnTo>
                  <a:pt x="55" y="9"/>
                </a:lnTo>
                <a:close/>
                <a:moveTo>
                  <a:pt x="55" y="8"/>
                </a:moveTo>
                <a:cubicBezTo>
                  <a:pt x="55" y="8"/>
                  <a:pt x="55" y="8"/>
                  <a:pt x="55" y="8"/>
                </a:cubicBezTo>
                <a:cubicBezTo>
                  <a:pt x="56" y="8"/>
                  <a:pt x="56" y="8"/>
                  <a:pt x="56" y="8"/>
                </a:cubicBezTo>
                <a:cubicBezTo>
                  <a:pt x="55" y="7"/>
                  <a:pt x="55" y="7"/>
                  <a:pt x="55" y="7"/>
                </a:cubicBezTo>
                <a:lnTo>
                  <a:pt x="55" y="8"/>
                </a:lnTo>
                <a:close/>
                <a:moveTo>
                  <a:pt x="56" y="7"/>
                </a:moveTo>
                <a:cubicBezTo>
                  <a:pt x="56" y="8"/>
                  <a:pt x="56" y="8"/>
                  <a:pt x="56" y="8"/>
                </a:cubicBezTo>
                <a:cubicBezTo>
                  <a:pt x="57" y="8"/>
                  <a:pt x="57" y="8"/>
                  <a:pt x="57" y="8"/>
                </a:cubicBezTo>
                <a:cubicBezTo>
                  <a:pt x="56" y="7"/>
                  <a:pt x="56" y="7"/>
                  <a:pt x="56" y="7"/>
                </a:cubicBezTo>
                <a:close/>
                <a:moveTo>
                  <a:pt x="56" y="8"/>
                </a:moveTo>
                <a:cubicBezTo>
                  <a:pt x="56" y="9"/>
                  <a:pt x="56" y="9"/>
                  <a:pt x="56" y="9"/>
                </a:cubicBezTo>
                <a:cubicBezTo>
                  <a:pt x="57" y="9"/>
                  <a:pt x="57" y="9"/>
                  <a:pt x="57" y="9"/>
                </a:cubicBezTo>
                <a:cubicBezTo>
                  <a:pt x="57" y="8"/>
                  <a:pt x="57" y="8"/>
                  <a:pt x="57" y="8"/>
                </a:cubicBezTo>
                <a:lnTo>
                  <a:pt x="56" y="8"/>
                </a:lnTo>
                <a:close/>
                <a:moveTo>
                  <a:pt x="56" y="9"/>
                </a:moveTo>
                <a:cubicBezTo>
                  <a:pt x="57" y="10"/>
                  <a:pt x="57" y="10"/>
                  <a:pt x="57" y="10"/>
                </a:cubicBezTo>
                <a:cubicBezTo>
                  <a:pt x="57" y="10"/>
                  <a:pt x="57" y="10"/>
                  <a:pt x="57" y="10"/>
                </a:cubicBezTo>
                <a:cubicBezTo>
                  <a:pt x="57" y="9"/>
                  <a:pt x="57" y="9"/>
                  <a:pt x="57" y="9"/>
                </a:cubicBezTo>
                <a:lnTo>
                  <a:pt x="56" y="9"/>
                </a:lnTo>
                <a:close/>
                <a:moveTo>
                  <a:pt x="60" y="10"/>
                </a:moveTo>
                <a:cubicBezTo>
                  <a:pt x="60" y="10"/>
                  <a:pt x="60" y="10"/>
                  <a:pt x="60" y="10"/>
                </a:cubicBezTo>
                <a:cubicBezTo>
                  <a:pt x="60" y="10"/>
                  <a:pt x="60" y="10"/>
                  <a:pt x="60" y="10"/>
                </a:cubicBezTo>
                <a:cubicBezTo>
                  <a:pt x="60" y="9"/>
                  <a:pt x="60" y="9"/>
                  <a:pt x="60" y="9"/>
                </a:cubicBezTo>
                <a:lnTo>
                  <a:pt x="60" y="10"/>
                </a:lnTo>
                <a:close/>
                <a:moveTo>
                  <a:pt x="65" y="14"/>
                </a:moveTo>
                <a:cubicBezTo>
                  <a:pt x="65" y="14"/>
                  <a:pt x="65" y="14"/>
                  <a:pt x="65" y="14"/>
                </a:cubicBezTo>
                <a:cubicBezTo>
                  <a:pt x="66" y="14"/>
                  <a:pt x="66" y="14"/>
                  <a:pt x="66" y="14"/>
                </a:cubicBezTo>
                <a:cubicBezTo>
                  <a:pt x="66" y="14"/>
                  <a:pt x="66" y="14"/>
                  <a:pt x="66" y="14"/>
                </a:cubicBezTo>
                <a:lnTo>
                  <a:pt x="65" y="14"/>
                </a:lnTo>
                <a:close/>
                <a:moveTo>
                  <a:pt x="64" y="13"/>
                </a:moveTo>
                <a:cubicBezTo>
                  <a:pt x="64" y="14"/>
                  <a:pt x="64" y="14"/>
                  <a:pt x="64" y="14"/>
                </a:cubicBezTo>
                <a:cubicBezTo>
                  <a:pt x="65" y="13"/>
                  <a:pt x="65" y="13"/>
                  <a:pt x="65" y="13"/>
                </a:cubicBezTo>
                <a:cubicBezTo>
                  <a:pt x="64" y="13"/>
                  <a:pt x="64" y="13"/>
                  <a:pt x="64" y="13"/>
                </a:cubicBezTo>
                <a:close/>
                <a:moveTo>
                  <a:pt x="64" y="14"/>
                </a:moveTo>
                <a:cubicBezTo>
                  <a:pt x="64" y="15"/>
                  <a:pt x="64" y="15"/>
                  <a:pt x="64" y="15"/>
                </a:cubicBezTo>
                <a:cubicBezTo>
                  <a:pt x="65" y="14"/>
                  <a:pt x="65" y="14"/>
                  <a:pt x="65" y="14"/>
                </a:cubicBezTo>
                <a:cubicBezTo>
                  <a:pt x="65" y="14"/>
                  <a:pt x="65" y="14"/>
                  <a:pt x="65" y="14"/>
                </a:cubicBezTo>
                <a:lnTo>
                  <a:pt x="64" y="14"/>
                </a:lnTo>
                <a:close/>
                <a:moveTo>
                  <a:pt x="64" y="15"/>
                </a:moveTo>
                <a:cubicBezTo>
                  <a:pt x="64" y="16"/>
                  <a:pt x="64" y="16"/>
                  <a:pt x="64" y="16"/>
                </a:cubicBezTo>
                <a:cubicBezTo>
                  <a:pt x="65" y="15"/>
                  <a:pt x="65" y="15"/>
                  <a:pt x="65" y="15"/>
                </a:cubicBezTo>
                <a:cubicBezTo>
                  <a:pt x="65" y="15"/>
                  <a:pt x="65" y="15"/>
                  <a:pt x="65" y="15"/>
                </a:cubicBezTo>
                <a:lnTo>
                  <a:pt x="64" y="15"/>
                </a:lnTo>
                <a:close/>
                <a:moveTo>
                  <a:pt x="65" y="15"/>
                </a:moveTo>
                <a:cubicBezTo>
                  <a:pt x="65" y="15"/>
                  <a:pt x="65" y="15"/>
                  <a:pt x="65" y="15"/>
                </a:cubicBezTo>
                <a:cubicBezTo>
                  <a:pt x="66" y="15"/>
                  <a:pt x="66" y="15"/>
                  <a:pt x="66" y="15"/>
                </a:cubicBezTo>
                <a:cubicBezTo>
                  <a:pt x="66" y="15"/>
                  <a:pt x="66" y="15"/>
                  <a:pt x="66" y="15"/>
                </a:cubicBezTo>
                <a:lnTo>
                  <a:pt x="65" y="15"/>
                </a:lnTo>
                <a:close/>
                <a:moveTo>
                  <a:pt x="66" y="16"/>
                </a:moveTo>
                <a:cubicBezTo>
                  <a:pt x="66" y="16"/>
                  <a:pt x="66" y="16"/>
                  <a:pt x="66" y="16"/>
                </a:cubicBezTo>
                <a:cubicBezTo>
                  <a:pt x="66" y="16"/>
                  <a:pt x="66" y="16"/>
                  <a:pt x="66" y="16"/>
                </a:cubicBezTo>
                <a:cubicBezTo>
                  <a:pt x="66" y="16"/>
                  <a:pt x="66" y="16"/>
                  <a:pt x="66" y="16"/>
                </a:cubicBezTo>
                <a:close/>
                <a:moveTo>
                  <a:pt x="61" y="11"/>
                </a:moveTo>
                <a:cubicBezTo>
                  <a:pt x="61" y="12"/>
                  <a:pt x="61" y="12"/>
                  <a:pt x="61" y="12"/>
                </a:cubicBezTo>
                <a:cubicBezTo>
                  <a:pt x="62" y="12"/>
                  <a:pt x="62" y="12"/>
                  <a:pt x="62" y="12"/>
                </a:cubicBezTo>
                <a:cubicBezTo>
                  <a:pt x="62" y="11"/>
                  <a:pt x="62" y="11"/>
                  <a:pt x="62" y="11"/>
                </a:cubicBezTo>
                <a:lnTo>
                  <a:pt x="61" y="11"/>
                </a:lnTo>
                <a:close/>
                <a:moveTo>
                  <a:pt x="64" y="12"/>
                </a:moveTo>
                <a:cubicBezTo>
                  <a:pt x="64" y="13"/>
                  <a:pt x="64" y="13"/>
                  <a:pt x="64" y="13"/>
                </a:cubicBezTo>
                <a:cubicBezTo>
                  <a:pt x="64" y="12"/>
                  <a:pt x="64" y="12"/>
                  <a:pt x="64" y="12"/>
                </a:cubicBezTo>
                <a:cubicBezTo>
                  <a:pt x="64" y="12"/>
                  <a:pt x="64" y="12"/>
                  <a:pt x="64" y="12"/>
                </a:cubicBezTo>
                <a:close/>
                <a:moveTo>
                  <a:pt x="62" y="11"/>
                </a:moveTo>
                <a:cubicBezTo>
                  <a:pt x="62" y="12"/>
                  <a:pt x="62" y="12"/>
                  <a:pt x="62" y="12"/>
                </a:cubicBezTo>
                <a:cubicBezTo>
                  <a:pt x="63" y="12"/>
                  <a:pt x="63" y="12"/>
                  <a:pt x="63" y="12"/>
                </a:cubicBezTo>
                <a:cubicBezTo>
                  <a:pt x="63" y="11"/>
                  <a:pt x="63" y="11"/>
                  <a:pt x="63" y="11"/>
                </a:cubicBezTo>
                <a:lnTo>
                  <a:pt x="62" y="11"/>
                </a:lnTo>
                <a:close/>
                <a:moveTo>
                  <a:pt x="61" y="10"/>
                </a:moveTo>
                <a:cubicBezTo>
                  <a:pt x="61" y="11"/>
                  <a:pt x="61" y="11"/>
                  <a:pt x="61" y="11"/>
                </a:cubicBezTo>
                <a:cubicBezTo>
                  <a:pt x="62" y="11"/>
                  <a:pt x="62" y="11"/>
                  <a:pt x="62" y="11"/>
                </a:cubicBezTo>
                <a:cubicBezTo>
                  <a:pt x="62" y="10"/>
                  <a:pt x="62" y="10"/>
                  <a:pt x="62" y="10"/>
                </a:cubicBezTo>
                <a:lnTo>
                  <a:pt x="61" y="10"/>
                </a:lnTo>
                <a:close/>
                <a:moveTo>
                  <a:pt x="55" y="7"/>
                </a:moveTo>
                <a:cubicBezTo>
                  <a:pt x="55" y="7"/>
                  <a:pt x="55" y="7"/>
                  <a:pt x="55" y="7"/>
                </a:cubicBezTo>
                <a:cubicBezTo>
                  <a:pt x="55" y="7"/>
                  <a:pt x="55" y="7"/>
                  <a:pt x="55" y="7"/>
                </a:cubicBezTo>
                <a:cubicBezTo>
                  <a:pt x="55" y="6"/>
                  <a:pt x="55" y="6"/>
                  <a:pt x="55" y="6"/>
                </a:cubicBezTo>
                <a:lnTo>
                  <a:pt x="55" y="7"/>
                </a:lnTo>
                <a:close/>
                <a:moveTo>
                  <a:pt x="63" y="13"/>
                </a:moveTo>
                <a:cubicBezTo>
                  <a:pt x="63" y="14"/>
                  <a:pt x="63" y="14"/>
                  <a:pt x="63" y="14"/>
                </a:cubicBezTo>
                <a:cubicBezTo>
                  <a:pt x="64" y="14"/>
                  <a:pt x="64" y="14"/>
                  <a:pt x="64" y="14"/>
                </a:cubicBezTo>
                <a:cubicBezTo>
                  <a:pt x="63" y="13"/>
                  <a:pt x="63" y="13"/>
                  <a:pt x="63" y="13"/>
                </a:cubicBezTo>
                <a:close/>
                <a:moveTo>
                  <a:pt x="63" y="12"/>
                </a:moveTo>
                <a:cubicBezTo>
                  <a:pt x="63" y="13"/>
                  <a:pt x="63" y="13"/>
                  <a:pt x="63" y="13"/>
                </a:cubicBezTo>
                <a:cubicBezTo>
                  <a:pt x="63" y="13"/>
                  <a:pt x="63" y="13"/>
                  <a:pt x="63" y="13"/>
                </a:cubicBezTo>
                <a:cubicBezTo>
                  <a:pt x="63" y="12"/>
                  <a:pt x="63" y="12"/>
                  <a:pt x="63" y="12"/>
                </a:cubicBezTo>
                <a:close/>
                <a:moveTo>
                  <a:pt x="58" y="18"/>
                </a:moveTo>
                <a:cubicBezTo>
                  <a:pt x="59" y="18"/>
                  <a:pt x="59" y="18"/>
                  <a:pt x="59" y="18"/>
                </a:cubicBezTo>
                <a:cubicBezTo>
                  <a:pt x="59" y="18"/>
                  <a:pt x="59" y="18"/>
                  <a:pt x="59" y="18"/>
                </a:cubicBezTo>
                <a:cubicBezTo>
                  <a:pt x="59" y="17"/>
                  <a:pt x="59" y="17"/>
                  <a:pt x="59" y="17"/>
                </a:cubicBezTo>
                <a:lnTo>
                  <a:pt x="58" y="18"/>
                </a:lnTo>
                <a:close/>
                <a:moveTo>
                  <a:pt x="54" y="14"/>
                </a:moveTo>
                <a:cubicBezTo>
                  <a:pt x="54" y="15"/>
                  <a:pt x="54" y="15"/>
                  <a:pt x="54" y="15"/>
                </a:cubicBezTo>
                <a:cubicBezTo>
                  <a:pt x="55" y="15"/>
                  <a:pt x="55" y="15"/>
                  <a:pt x="55" y="15"/>
                </a:cubicBezTo>
                <a:cubicBezTo>
                  <a:pt x="55" y="14"/>
                  <a:pt x="55" y="14"/>
                  <a:pt x="55" y="14"/>
                </a:cubicBezTo>
                <a:lnTo>
                  <a:pt x="54" y="14"/>
                </a:lnTo>
                <a:close/>
                <a:moveTo>
                  <a:pt x="54" y="15"/>
                </a:moveTo>
                <a:cubicBezTo>
                  <a:pt x="54" y="16"/>
                  <a:pt x="54" y="16"/>
                  <a:pt x="54" y="16"/>
                </a:cubicBezTo>
                <a:cubicBezTo>
                  <a:pt x="54" y="16"/>
                  <a:pt x="54" y="16"/>
                  <a:pt x="54" y="16"/>
                </a:cubicBezTo>
                <a:cubicBezTo>
                  <a:pt x="54" y="15"/>
                  <a:pt x="54" y="15"/>
                  <a:pt x="54" y="15"/>
                </a:cubicBezTo>
                <a:close/>
                <a:moveTo>
                  <a:pt x="55" y="15"/>
                </a:moveTo>
                <a:cubicBezTo>
                  <a:pt x="55" y="16"/>
                  <a:pt x="55" y="16"/>
                  <a:pt x="55" y="16"/>
                </a:cubicBezTo>
                <a:cubicBezTo>
                  <a:pt x="55" y="16"/>
                  <a:pt x="55" y="16"/>
                  <a:pt x="55" y="16"/>
                </a:cubicBezTo>
                <a:cubicBezTo>
                  <a:pt x="55" y="15"/>
                  <a:pt x="55" y="15"/>
                  <a:pt x="55" y="15"/>
                </a:cubicBezTo>
                <a:close/>
                <a:moveTo>
                  <a:pt x="57" y="15"/>
                </a:moveTo>
                <a:cubicBezTo>
                  <a:pt x="57" y="15"/>
                  <a:pt x="57" y="15"/>
                  <a:pt x="57" y="15"/>
                </a:cubicBezTo>
                <a:cubicBezTo>
                  <a:pt x="57" y="15"/>
                  <a:pt x="57" y="15"/>
                  <a:pt x="57" y="15"/>
                </a:cubicBezTo>
                <a:cubicBezTo>
                  <a:pt x="57" y="15"/>
                  <a:pt x="57" y="15"/>
                  <a:pt x="57" y="15"/>
                </a:cubicBezTo>
                <a:close/>
                <a:moveTo>
                  <a:pt x="56" y="16"/>
                </a:moveTo>
                <a:cubicBezTo>
                  <a:pt x="56" y="17"/>
                  <a:pt x="56" y="17"/>
                  <a:pt x="56" y="17"/>
                </a:cubicBezTo>
                <a:cubicBezTo>
                  <a:pt x="57" y="16"/>
                  <a:pt x="57" y="16"/>
                  <a:pt x="57" y="16"/>
                </a:cubicBezTo>
                <a:cubicBezTo>
                  <a:pt x="56" y="16"/>
                  <a:pt x="56" y="16"/>
                  <a:pt x="56" y="16"/>
                </a:cubicBezTo>
                <a:close/>
                <a:moveTo>
                  <a:pt x="56" y="15"/>
                </a:moveTo>
                <a:cubicBezTo>
                  <a:pt x="56" y="16"/>
                  <a:pt x="56" y="16"/>
                  <a:pt x="56" y="16"/>
                </a:cubicBezTo>
                <a:cubicBezTo>
                  <a:pt x="56" y="15"/>
                  <a:pt x="56" y="15"/>
                  <a:pt x="56" y="15"/>
                </a:cubicBezTo>
                <a:cubicBezTo>
                  <a:pt x="56" y="15"/>
                  <a:pt x="56" y="15"/>
                  <a:pt x="56" y="15"/>
                </a:cubicBezTo>
                <a:close/>
                <a:moveTo>
                  <a:pt x="55" y="16"/>
                </a:moveTo>
                <a:cubicBezTo>
                  <a:pt x="55" y="17"/>
                  <a:pt x="55" y="17"/>
                  <a:pt x="55" y="17"/>
                </a:cubicBezTo>
                <a:cubicBezTo>
                  <a:pt x="56" y="17"/>
                  <a:pt x="56" y="17"/>
                  <a:pt x="56" y="17"/>
                </a:cubicBezTo>
                <a:cubicBezTo>
                  <a:pt x="55" y="16"/>
                  <a:pt x="55" y="16"/>
                  <a:pt x="55" y="16"/>
                </a:cubicBezTo>
                <a:close/>
                <a:moveTo>
                  <a:pt x="53" y="14"/>
                </a:moveTo>
                <a:cubicBezTo>
                  <a:pt x="53" y="15"/>
                  <a:pt x="53" y="15"/>
                  <a:pt x="53" y="15"/>
                </a:cubicBezTo>
                <a:cubicBezTo>
                  <a:pt x="54" y="15"/>
                  <a:pt x="54" y="15"/>
                  <a:pt x="54" y="15"/>
                </a:cubicBezTo>
                <a:cubicBezTo>
                  <a:pt x="54" y="14"/>
                  <a:pt x="54" y="14"/>
                  <a:pt x="54" y="14"/>
                </a:cubicBezTo>
                <a:lnTo>
                  <a:pt x="53" y="14"/>
                </a:lnTo>
                <a:close/>
                <a:moveTo>
                  <a:pt x="50" y="14"/>
                </a:moveTo>
                <a:cubicBezTo>
                  <a:pt x="50" y="15"/>
                  <a:pt x="50" y="15"/>
                  <a:pt x="50" y="15"/>
                </a:cubicBezTo>
                <a:cubicBezTo>
                  <a:pt x="51" y="15"/>
                  <a:pt x="51" y="15"/>
                  <a:pt x="51" y="15"/>
                </a:cubicBezTo>
                <a:cubicBezTo>
                  <a:pt x="51" y="14"/>
                  <a:pt x="51" y="14"/>
                  <a:pt x="51" y="14"/>
                </a:cubicBezTo>
                <a:lnTo>
                  <a:pt x="50" y="14"/>
                </a:lnTo>
                <a:close/>
                <a:moveTo>
                  <a:pt x="51" y="14"/>
                </a:moveTo>
                <a:cubicBezTo>
                  <a:pt x="51" y="15"/>
                  <a:pt x="51" y="15"/>
                  <a:pt x="51" y="15"/>
                </a:cubicBezTo>
                <a:cubicBezTo>
                  <a:pt x="52" y="14"/>
                  <a:pt x="52" y="14"/>
                  <a:pt x="52" y="14"/>
                </a:cubicBezTo>
                <a:cubicBezTo>
                  <a:pt x="52" y="14"/>
                  <a:pt x="52" y="14"/>
                  <a:pt x="52" y="14"/>
                </a:cubicBezTo>
                <a:lnTo>
                  <a:pt x="51" y="14"/>
                </a:lnTo>
                <a:close/>
                <a:moveTo>
                  <a:pt x="50" y="15"/>
                </a:moveTo>
                <a:cubicBezTo>
                  <a:pt x="50" y="16"/>
                  <a:pt x="50" y="16"/>
                  <a:pt x="50" y="16"/>
                </a:cubicBezTo>
                <a:cubicBezTo>
                  <a:pt x="51" y="16"/>
                  <a:pt x="51" y="16"/>
                  <a:pt x="51" y="16"/>
                </a:cubicBezTo>
                <a:cubicBezTo>
                  <a:pt x="51" y="15"/>
                  <a:pt x="51" y="15"/>
                  <a:pt x="51" y="15"/>
                </a:cubicBezTo>
                <a:lnTo>
                  <a:pt x="50" y="15"/>
                </a:lnTo>
                <a:close/>
                <a:moveTo>
                  <a:pt x="51" y="15"/>
                </a:moveTo>
                <a:cubicBezTo>
                  <a:pt x="51" y="16"/>
                  <a:pt x="51" y="16"/>
                  <a:pt x="51" y="16"/>
                </a:cubicBezTo>
                <a:cubicBezTo>
                  <a:pt x="52" y="15"/>
                  <a:pt x="52" y="15"/>
                  <a:pt x="52" y="15"/>
                </a:cubicBezTo>
                <a:cubicBezTo>
                  <a:pt x="52" y="15"/>
                  <a:pt x="52" y="15"/>
                  <a:pt x="52" y="15"/>
                </a:cubicBezTo>
                <a:lnTo>
                  <a:pt x="51" y="15"/>
                </a:lnTo>
                <a:close/>
                <a:moveTo>
                  <a:pt x="52" y="15"/>
                </a:moveTo>
                <a:cubicBezTo>
                  <a:pt x="52" y="15"/>
                  <a:pt x="52" y="15"/>
                  <a:pt x="52" y="15"/>
                </a:cubicBezTo>
                <a:cubicBezTo>
                  <a:pt x="53" y="15"/>
                  <a:pt x="53" y="15"/>
                  <a:pt x="53" y="15"/>
                </a:cubicBezTo>
                <a:cubicBezTo>
                  <a:pt x="53" y="15"/>
                  <a:pt x="53" y="15"/>
                  <a:pt x="53" y="15"/>
                </a:cubicBezTo>
                <a:lnTo>
                  <a:pt x="52" y="15"/>
                </a:lnTo>
                <a:close/>
                <a:moveTo>
                  <a:pt x="52" y="14"/>
                </a:moveTo>
                <a:cubicBezTo>
                  <a:pt x="52" y="14"/>
                  <a:pt x="52" y="14"/>
                  <a:pt x="52" y="14"/>
                </a:cubicBezTo>
                <a:cubicBezTo>
                  <a:pt x="53" y="14"/>
                  <a:pt x="53" y="14"/>
                  <a:pt x="53" y="14"/>
                </a:cubicBezTo>
                <a:cubicBezTo>
                  <a:pt x="53" y="14"/>
                  <a:pt x="53" y="14"/>
                  <a:pt x="53" y="14"/>
                </a:cubicBezTo>
                <a:lnTo>
                  <a:pt x="52" y="14"/>
                </a:lnTo>
                <a:close/>
                <a:moveTo>
                  <a:pt x="53" y="13"/>
                </a:moveTo>
                <a:cubicBezTo>
                  <a:pt x="53" y="14"/>
                  <a:pt x="53" y="14"/>
                  <a:pt x="53" y="14"/>
                </a:cubicBezTo>
                <a:cubicBezTo>
                  <a:pt x="54" y="14"/>
                  <a:pt x="54" y="14"/>
                  <a:pt x="54" y="14"/>
                </a:cubicBezTo>
                <a:cubicBezTo>
                  <a:pt x="54" y="13"/>
                  <a:pt x="54" y="13"/>
                  <a:pt x="54" y="13"/>
                </a:cubicBezTo>
                <a:lnTo>
                  <a:pt x="53" y="13"/>
                </a:lnTo>
                <a:close/>
                <a:moveTo>
                  <a:pt x="54" y="19"/>
                </a:moveTo>
                <a:cubicBezTo>
                  <a:pt x="54" y="19"/>
                  <a:pt x="54" y="19"/>
                  <a:pt x="54" y="19"/>
                </a:cubicBezTo>
                <a:cubicBezTo>
                  <a:pt x="53" y="19"/>
                  <a:pt x="53" y="19"/>
                  <a:pt x="53" y="19"/>
                </a:cubicBezTo>
                <a:cubicBezTo>
                  <a:pt x="53" y="19"/>
                  <a:pt x="53" y="19"/>
                  <a:pt x="53" y="19"/>
                </a:cubicBezTo>
                <a:lnTo>
                  <a:pt x="54" y="19"/>
                </a:lnTo>
                <a:close/>
                <a:moveTo>
                  <a:pt x="57" y="16"/>
                </a:moveTo>
                <a:cubicBezTo>
                  <a:pt x="57" y="16"/>
                  <a:pt x="57" y="16"/>
                  <a:pt x="57" y="16"/>
                </a:cubicBezTo>
                <a:cubicBezTo>
                  <a:pt x="58" y="16"/>
                  <a:pt x="58" y="16"/>
                  <a:pt x="58" y="16"/>
                </a:cubicBezTo>
                <a:cubicBezTo>
                  <a:pt x="58" y="16"/>
                  <a:pt x="58" y="16"/>
                  <a:pt x="58" y="16"/>
                </a:cubicBezTo>
                <a:lnTo>
                  <a:pt x="57" y="16"/>
                </a:lnTo>
                <a:close/>
                <a:moveTo>
                  <a:pt x="52" y="21"/>
                </a:moveTo>
                <a:cubicBezTo>
                  <a:pt x="52" y="20"/>
                  <a:pt x="52" y="20"/>
                  <a:pt x="52" y="20"/>
                </a:cubicBezTo>
                <a:cubicBezTo>
                  <a:pt x="52" y="20"/>
                  <a:pt x="52" y="20"/>
                  <a:pt x="52" y="20"/>
                </a:cubicBezTo>
                <a:cubicBezTo>
                  <a:pt x="52" y="21"/>
                  <a:pt x="52" y="21"/>
                  <a:pt x="52" y="21"/>
                </a:cubicBezTo>
                <a:close/>
                <a:moveTo>
                  <a:pt x="53" y="20"/>
                </a:moveTo>
                <a:cubicBezTo>
                  <a:pt x="53" y="19"/>
                  <a:pt x="53" y="19"/>
                  <a:pt x="53" y="19"/>
                </a:cubicBezTo>
                <a:cubicBezTo>
                  <a:pt x="52" y="19"/>
                  <a:pt x="52" y="19"/>
                  <a:pt x="52" y="19"/>
                </a:cubicBezTo>
                <a:cubicBezTo>
                  <a:pt x="52" y="20"/>
                  <a:pt x="52" y="20"/>
                  <a:pt x="52" y="20"/>
                </a:cubicBezTo>
                <a:lnTo>
                  <a:pt x="53" y="20"/>
                </a:lnTo>
                <a:close/>
                <a:moveTo>
                  <a:pt x="48" y="21"/>
                </a:moveTo>
                <a:cubicBezTo>
                  <a:pt x="48" y="20"/>
                  <a:pt x="48" y="20"/>
                  <a:pt x="48" y="20"/>
                </a:cubicBezTo>
                <a:cubicBezTo>
                  <a:pt x="47" y="20"/>
                  <a:pt x="47" y="20"/>
                  <a:pt x="47" y="20"/>
                </a:cubicBezTo>
                <a:cubicBezTo>
                  <a:pt x="47" y="21"/>
                  <a:pt x="47" y="21"/>
                  <a:pt x="47" y="21"/>
                </a:cubicBezTo>
                <a:lnTo>
                  <a:pt x="48" y="21"/>
                </a:lnTo>
                <a:close/>
                <a:moveTo>
                  <a:pt x="52" y="20"/>
                </a:moveTo>
                <a:cubicBezTo>
                  <a:pt x="52" y="19"/>
                  <a:pt x="52" y="19"/>
                  <a:pt x="52" y="19"/>
                </a:cubicBezTo>
                <a:cubicBezTo>
                  <a:pt x="51" y="19"/>
                  <a:pt x="51" y="19"/>
                  <a:pt x="51" y="19"/>
                </a:cubicBezTo>
                <a:cubicBezTo>
                  <a:pt x="51" y="20"/>
                  <a:pt x="51" y="20"/>
                  <a:pt x="51" y="20"/>
                </a:cubicBezTo>
                <a:lnTo>
                  <a:pt x="52" y="20"/>
                </a:lnTo>
                <a:close/>
                <a:moveTo>
                  <a:pt x="52" y="19"/>
                </a:moveTo>
                <a:cubicBezTo>
                  <a:pt x="52" y="18"/>
                  <a:pt x="52" y="18"/>
                  <a:pt x="52" y="18"/>
                </a:cubicBezTo>
                <a:cubicBezTo>
                  <a:pt x="51" y="18"/>
                  <a:pt x="51" y="18"/>
                  <a:pt x="51" y="18"/>
                </a:cubicBezTo>
                <a:cubicBezTo>
                  <a:pt x="51" y="19"/>
                  <a:pt x="51" y="19"/>
                  <a:pt x="51" y="19"/>
                </a:cubicBezTo>
                <a:lnTo>
                  <a:pt x="52" y="19"/>
                </a:lnTo>
                <a:close/>
                <a:moveTo>
                  <a:pt x="53" y="21"/>
                </a:moveTo>
                <a:cubicBezTo>
                  <a:pt x="53" y="20"/>
                  <a:pt x="53" y="20"/>
                  <a:pt x="53" y="20"/>
                </a:cubicBezTo>
                <a:cubicBezTo>
                  <a:pt x="53" y="20"/>
                  <a:pt x="53" y="20"/>
                  <a:pt x="53" y="20"/>
                </a:cubicBezTo>
                <a:cubicBezTo>
                  <a:pt x="53" y="21"/>
                  <a:pt x="53" y="21"/>
                  <a:pt x="53" y="21"/>
                </a:cubicBezTo>
                <a:close/>
                <a:moveTo>
                  <a:pt x="54" y="20"/>
                </a:moveTo>
                <a:cubicBezTo>
                  <a:pt x="54" y="20"/>
                  <a:pt x="54" y="20"/>
                  <a:pt x="54" y="20"/>
                </a:cubicBezTo>
                <a:cubicBezTo>
                  <a:pt x="54" y="20"/>
                  <a:pt x="54" y="20"/>
                  <a:pt x="54" y="20"/>
                </a:cubicBezTo>
                <a:cubicBezTo>
                  <a:pt x="54" y="20"/>
                  <a:pt x="54" y="20"/>
                  <a:pt x="54" y="20"/>
                </a:cubicBezTo>
                <a:close/>
                <a:moveTo>
                  <a:pt x="57" y="18"/>
                </a:moveTo>
                <a:cubicBezTo>
                  <a:pt x="57" y="17"/>
                  <a:pt x="57" y="17"/>
                  <a:pt x="57" y="17"/>
                </a:cubicBezTo>
                <a:cubicBezTo>
                  <a:pt x="56" y="17"/>
                  <a:pt x="56" y="17"/>
                  <a:pt x="56" y="17"/>
                </a:cubicBezTo>
                <a:cubicBezTo>
                  <a:pt x="56" y="18"/>
                  <a:pt x="56" y="18"/>
                  <a:pt x="56" y="18"/>
                </a:cubicBezTo>
                <a:lnTo>
                  <a:pt x="57" y="18"/>
                </a:lnTo>
                <a:close/>
                <a:moveTo>
                  <a:pt x="57" y="19"/>
                </a:moveTo>
                <a:cubicBezTo>
                  <a:pt x="57" y="18"/>
                  <a:pt x="57" y="18"/>
                  <a:pt x="57" y="18"/>
                </a:cubicBezTo>
                <a:cubicBezTo>
                  <a:pt x="56" y="18"/>
                  <a:pt x="56" y="18"/>
                  <a:pt x="56" y="18"/>
                </a:cubicBezTo>
                <a:cubicBezTo>
                  <a:pt x="57" y="19"/>
                  <a:pt x="57" y="19"/>
                  <a:pt x="57" y="19"/>
                </a:cubicBezTo>
                <a:close/>
                <a:moveTo>
                  <a:pt x="56" y="19"/>
                </a:moveTo>
                <a:cubicBezTo>
                  <a:pt x="56" y="18"/>
                  <a:pt x="56" y="18"/>
                  <a:pt x="56" y="18"/>
                </a:cubicBezTo>
                <a:cubicBezTo>
                  <a:pt x="55" y="18"/>
                  <a:pt x="55" y="18"/>
                  <a:pt x="55" y="18"/>
                </a:cubicBezTo>
                <a:cubicBezTo>
                  <a:pt x="56" y="19"/>
                  <a:pt x="56" y="19"/>
                  <a:pt x="56" y="19"/>
                </a:cubicBezTo>
                <a:close/>
                <a:moveTo>
                  <a:pt x="55" y="20"/>
                </a:moveTo>
                <a:cubicBezTo>
                  <a:pt x="55" y="19"/>
                  <a:pt x="55" y="19"/>
                  <a:pt x="55" y="19"/>
                </a:cubicBezTo>
                <a:cubicBezTo>
                  <a:pt x="55" y="20"/>
                  <a:pt x="55" y="20"/>
                  <a:pt x="55" y="20"/>
                </a:cubicBezTo>
                <a:cubicBezTo>
                  <a:pt x="55" y="20"/>
                  <a:pt x="55" y="20"/>
                  <a:pt x="55" y="20"/>
                </a:cubicBezTo>
                <a:close/>
                <a:moveTo>
                  <a:pt x="55" y="21"/>
                </a:moveTo>
                <a:cubicBezTo>
                  <a:pt x="54" y="21"/>
                  <a:pt x="54" y="21"/>
                  <a:pt x="54" y="21"/>
                </a:cubicBezTo>
                <a:cubicBezTo>
                  <a:pt x="54" y="21"/>
                  <a:pt x="54" y="21"/>
                  <a:pt x="54" y="21"/>
                </a:cubicBezTo>
                <a:cubicBezTo>
                  <a:pt x="54" y="21"/>
                  <a:pt x="54" y="21"/>
                  <a:pt x="54" y="21"/>
                </a:cubicBezTo>
                <a:lnTo>
                  <a:pt x="55" y="21"/>
                </a:lnTo>
                <a:close/>
                <a:moveTo>
                  <a:pt x="48" y="20"/>
                </a:moveTo>
                <a:cubicBezTo>
                  <a:pt x="48" y="19"/>
                  <a:pt x="48" y="19"/>
                  <a:pt x="48" y="19"/>
                </a:cubicBezTo>
                <a:cubicBezTo>
                  <a:pt x="47" y="19"/>
                  <a:pt x="47" y="19"/>
                  <a:pt x="47" y="19"/>
                </a:cubicBezTo>
                <a:cubicBezTo>
                  <a:pt x="47" y="20"/>
                  <a:pt x="47" y="20"/>
                  <a:pt x="47" y="20"/>
                </a:cubicBezTo>
                <a:lnTo>
                  <a:pt x="48" y="20"/>
                </a:lnTo>
                <a:close/>
                <a:moveTo>
                  <a:pt x="44" y="18"/>
                </a:moveTo>
                <a:cubicBezTo>
                  <a:pt x="44" y="17"/>
                  <a:pt x="44" y="17"/>
                  <a:pt x="44" y="17"/>
                </a:cubicBezTo>
                <a:cubicBezTo>
                  <a:pt x="43" y="17"/>
                  <a:pt x="43" y="17"/>
                  <a:pt x="43" y="17"/>
                </a:cubicBezTo>
                <a:cubicBezTo>
                  <a:pt x="43" y="18"/>
                  <a:pt x="43" y="18"/>
                  <a:pt x="43" y="18"/>
                </a:cubicBezTo>
                <a:lnTo>
                  <a:pt x="44" y="18"/>
                </a:lnTo>
                <a:close/>
                <a:moveTo>
                  <a:pt x="44" y="19"/>
                </a:moveTo>
                <a:cubicBezTo>
                  <a:pt x="44" y="18"/>
                  <a:pt x="44" y="18"/>
                  <a:pt x="44" y="18"/>
                </a:cubicBezTo>
                <a:cubicBezTo>
                  <a:pt x="43" y="18"/>
                  <a:pt x="43" y="18"/>
                  <a:pt x="43" y="18"/>
                </a:cubicBezTo>
                <a:cubicBezTo>
                  <a:pt x="43" y="19"/>
                  <a:pt x="43" y="19"/>
                  <a:pt x="43" y="19"/>
                </a:cubicBezTo>
                <a:lnTo>
                  <a:pt x="44" y="19"/>
                </a:lnTo>
                <a:close/>
                <a:moveTo>
                  <a:pt x="44" y="20"/>
                </a:moveTo>
                <a:cubicBezTo>
                  <a:pt x="44" y="19"/>
                  <a:pt x="44" y="19"/>
                  <a:pt x="44" y="19"/>
                </a:cubicBezTo>
                <a:cubicBezTo>
                  <a:pt x="44" y="19"/>
                  <a:pt x="44" y="19"/>
                  <a:pt x="44" y="19"/>
                </a:cubicBezTo>
                <a:cubicBezTo>
                  <a:pt x="44" y="20"/>
                  <a:pt x="44" y="20"/>
                  <a:pt x="44" y="20"/>
                </a:cubicBezTo>
                <a:close/>
                <a:moveTo>
                  <a:pt x="43" y="19"/>
                </a:moveTo>
                <a:cubicBezTo>
                  <a:pt x="43" y="18"/>
                  <a:pt x="43" y="18"/>
                  <a:pt x="43" y="18"/>
                </a:cubicBezTo>
                <a:cubicBezTo>
                  <a:pt x="42" y="18"/>
                  <a:pt x="42" y="18"/>
                  <a:pt x="42" y="18"/>
                </a:cubicBezTo>
                <a:cubicBezTo>
                  <a:pt x="42" y="19"/>
                  <a:pt x="42" y="19"/>
                  <a:pt x="42" y="19"/>
                </a:cubicBezTo>
                <a:lnTo>
                  <a:pt x="43" y="19"/>
                </a:lnTo>
                <a:close/>
                <a:moveTo>
                  <a:pt x="43" y="15"/>
                </a:moveTo>
                <a:cubicBezTo>
                  <a:pt x="43" y="16"/>
                  <a:pt x="43" y="16"/>
                  <a:pt x="43" y="16"/>
                </a:cubicBezTo>
                <a:cubicBezTo>
                  <a:pt x="43" y="15"/>
                  <a:pt x="43" y="15"/>
                  <a:pt x="43" y="15"/>
                </a:cubicBezTo>
                <a:cubicBezTo>
                  <a:pt x="43" y="15"/>
                  <a:pt x="43" y="15"/>
                  <a:pt x="43" y="15"/>
                </a:cubicBezTo>
                <a:close/>
                <a:moveTo>
                  <a:pt x="45" y="18"/>
                </a:moveTo>
                <a:cubicBezTo>
                  <a:pt x="45" y="18"/>
                  <a:pt x="45" y="18"/>
                  <a:pt x="45" y="18"/>
                </a:cubicBezTo>
                <a:cubicBezTo>
                  <a:pt x="44" y="18"/>
                  <a:pt x="44" y="18"/>
                  <a:pt x="44" y="18"/>
                </a:cubicBezTo>
                <a:cubicBezTo>
                  <a:pt x="45" y="18"/>
                  <a:pt x="45" y="18"/>
                  <a:pt x="45" y="18"/>
                </a:cubicBezTo>
                <a:close/>
                <a:moveTo>
                  <a:pt x="43" y="18"/>
                </a:moveTo>
                <a:cubicBezTo>
                  <a:pt x="43" y="17"/>
                  <a:pt x="43" y="17"/>
                  <a:pt x="43" y="17"/>
                </a:cubicBezTo>
                <a:cubicBezTo>
                  <a:pt x="42" y="17"/>
                  <a:pt x="42" y="17"/>
                  <a:pt x="42" y="17"/>
                </a:cubicBezTo>
                <a:cubicBezTo>
                  <a:pt x="42" y="18"/>
                  <a:pt x="42" y="18"/>
                  <a:pt x="42" y="18"/>
                </a:cubicBezTo>
                <a:lnTo>
                  <a:pt x="43" y="18"/>
                </a:lnTo>
                <a:close/>
                <a:moveTo>
                  <a:pt x="45" y="19"/>
                </a:moveTo>
                <a:cubicBezTo>
                  <a:pt x="45" y="19"/>
                  <a:pt x="45" y="19"/>
                  <a:pt x="45" y="19"/>
                </a:cubicBezTo>
                <a:cubicBezTo>
                  <a:pt x="45" y="19"/>
                  <a:pt x="45" y="19"/>
                  <a:pt x="45" y="19"/>
                </a:cubicBezTo>
                <a:cubicBezTo>
                  <a:pt x="45" y="19"/>
                  <a:pt x="45" y="19"/>
                  <a:pt x="45" y="19"/>
                </a:cubicBezTo>
                <a:close/>
                <a:moveTo>
                  <a:pt x="43" y="16"/>
                </a:moveTo>
                <a:cubicBezTo>
                  <a:pt x="43" y="17"/>
                  <a:pt x="43" y="17"/>
                  <a:pt x="43" y="17"/>
                </a:cubicBezTo>
                <a:cubicBezTo>
                  <a:pt x="44" y="16"/>
                  <a:pt x="44" y="16"/>
                  <a:pt x="44" y="16"/>
                </a:cubicBezTo>
                <a:cubicBezTo>
                  <a:pt x="43" y="16"/>
                  <a:pt x="43" y="16"/>
                  <a:pt x="43" y="16"/>
                </a:cubicBezTo>
                <a:close/>
                <a:moveTo>
                  <a:pt x="47" y="20"/>
                </a:moveTo>
                <a:cubicBezTo>
                  <a:pt x="47" y="19"/>
                  <a:pt x="47" y="19"/>
                  <a:pt x="47" y="19"/>
                </a:cubicBezTo>
                <a:cubicBezTo>
                  <a:pt x="46" y="20"/>
                  <a:pt x="46" y="20"/>
                  <a:pt x="46" y="20"/>
                </a:cubicBezTo>
                <a:cubicBezTo>
                  <a:pt x="46" y="20"/>
                  <a:pt x="46" y="20"/>
                  <a:pt x="46" y="20"/>
                </a:cubicBezTo>
                <a:lnTo>
                  <a:pt x="47" y="20"/>
                </a:lnTo>
                <a:close/>
                <a:moveTo>
                  <a:pt x="51" y="19"/>
                </a:moveTo>
                <a:cubicBezTo>
                  <a:pt x="51" y="18"/>
                  <a:pt x="51" y="18"/>
                  <a:pt x="51" y="18"/>
                </a:cubicBezTo>
                <a:cubicBezTo>
                  <a:pt x="50" y="19"/>
                  <a:pt x="50" y="19"/>
                  <a:pt x="50" y="19"/>
                </a:cubicBezTo>
                <a:cubicBezTo>
                  <a:pt x="50" y="19"/>
                  <a:pt x="50" y="19"/>
                  <a:pt x="50" y="19"/>
                </a:cubicBezTo>
                <a:lnTo>
                  <a:pt x="51" y="19"/>
                </a:lnTo>
                <a:close/>
                <a:moveTo>
                  <a:pt x="47" y="21"/>
                </a:moveTo>
                <a:cubicBezTo>
                  <a:pt x="47" y="20"/>
                  <a:pt x="47" y="20"/>
                  <a:pt x="47" y="20"/>
                </a:cubicBezTo>
                <a:cubicBezTo>
                  <a:pt x="46" y="21"/>
                  <a:pt x="46" y="21"/>
                  <a:pt x="46" y="21"/>
                </a:cubicBezTo>
                <a:cubicBezTo>
                  <a:pt x="46" y="21"/>
                  <a:pt x="46" y="21"/>
                  <a:pt x="46" y="21"/>
                </a:cubicBezTo>
                <a:lnTo>
                  <a:pt x="47" y="21"/>
                </a:lnTo>
                <a:close/>
                <a:moveTo>
                  <a:pt x="46" y="19"/>
                </a:moveTo>
                <a:cubicBezTo>
                  <a:pt x="46" y="18"/>
                  <a:pt x="46" y="18"/>
                  <a:pt x="46" y="18"/>
                </a:cubicBezTo>
                <a:cubicBezTo>
                  <a:pt x="46" y="19"/>
                  <a:pt x="46" y="19"/>
                  <a:pt x="46" y="19"/>
                </a:cubicBezTo>
                <a:cubicBezTo>
                  <a:pt x="46" y="19"/>
                  <a:pt x="46" y="19"/>
                  <a:pt x="46" y="19"/>
                </a:cubicBezTo>
                <a:close/>
                <a:moveTo>
                  <a:pt x="46" y="20"/>
                </a:moveTo>
                <a:cubicBezTo>
                  <a:pt x="45" y="20"/>
                  <a:pt x="45" y="20"/>
                  <a:pt x="45" y="20"/>
                </a:cubicBezTo>
                <a:cubicBezTo>
                  <a:pt x="45" y="20"/>
                  <a:pt x="45" y="20"/>
                  <a:pt x="45" y="20"/>
                </a:cubicBezTo>
                <a:cubicBezTo>
                  <a:pt x="45" y="20"/>
                  <a:pt x="45" y="20"/>
                  <a:pt x="45" y="20"/>
                </a:cubicBezTo>
                <a:lnTo>
                  <a:pt x="46" y="20"/>
                </a:lnTo>
                <a:close/>
                <a:moveTo>
                  <a:pt x="44" y="17"/>
                </a:moveTo>
                <a:cubicBezTo>
                  <a:pt x="44" y="17"/>
                  <a:pt x="44" y="17"/>
                  <a:pt x="44" y="17"/>
                </a:cubicBezTo>
                <a:cubicBezTo>
                  <a:pt x="45" y="17"/>
                  <a:pt x="45" y="17"/>
                  <a:pt x="45" y="17"/>
                </a:cubicBezTo>
                <a:cubicBezTo>
                  <a:pt x="45" y="17"/>
                  <a:pt x="45" y="17"/>
                  <a:pt x="45" y="17"/>
                </a:cubicBezTo>
                <a:lnTo>
                  <a:pt x="44" y="17"/>
                </a:lnTo>
                <a:close/>
                <a:moveTo>
                  <a:pt x="47" y="14"/>
                </a:moveTo>
                <a:cubicBezTo>
                  <a:pt x="47" y="15"/>
                  <a:pt x="47" y="15"/>
                  <a:pt x="47" y="15"/>
                </a:cubicBezTo>
                <a:cubicBezTo>
                  <a:pt x="47" y="14"/>
                  <a:pt x="47" y="14"/>
                  <a:pt x="47" y="14"/>
                </a:cubicBezTo>
                <a:cubicBezTo>
                  <a:pt x="47" y="14"/>
                  <a:pt x="47" y="14"/>
                  <a:pt x="47" y="14"/>
                </a:cubicBezTo>
                <a:close/>
                <a:moveTo>
                  <a:pt x="47" y="15"/>
                </a:moveTo>
                <a:cubicBezTo>
                  <a:pt x="47" y="16"/>
                  <a:pt x="47" y="16"/>
                  <a:pt x="47" y="16"/>
                </a:cubicBezTo>
                <a:cubicBezTo>
                  <a:pt x="48" y="15"/>
                  <a:pt x="48" y="15"/>
                  <a:pt x="48" y="15"/>
                </a:cubicBezTo>
                <a:cubicBezTo>
                  <a:pt x="48" y="15"/>
                  <a:pt x="48" y="15"/>
                  <a:pt x="48" y="15"/>
                </a:cubicBezTo>
                <a:lnTo>
                  <a:pt x="47" y="15"/>
                </a:lnTo>
                <a:close/>
                <a:moveTo>
                  <a:pt x="48" y="15"/>
                </a:moveTo>
                <a:cubicBezTo>
                  <a:pt x="48" y="15"/>
                  <a:pt x="48" y="15"/>
                  <a:pt x="48" y="15"/>
                </a:cubicBezTo>
                <a:cubicBezTo>
                  <a:pt x="49" y="15"/>
                  <a:pt x="49" y="15"/>
                  <a:pt x="49" y="15"/>
                </a:cubicBezTo>
                <a:cubicBezTo>
                  <a:pt x="49" y="15"/>
                  <a:pt x="49" y="15"/>
                  <a:pt x="49" y="15"/>
                </a:cubicBezTo>
                <a:lnTo>
                  <a:pt x="48" y="15"/>
                </a:lnTo>
                <a:close/>
                <a:moveTo>
                  <a:pt x="48" y="14"/>
                </a:moveTo>
                <a:cubicBezTo>
                  <a:pt x="48" y="14"/>
                  <a:pt x="48" y="14"/>
                  <a:pt x="48" y="14"/>
                </a:cubicBezTo>
                <a:cubicBezTo>
                  <a:pt x="48" y="14"/>
                  <a:pt x="48" y="14"/>
                  <a:pt x="48" y="14"/>
                </a:cubicBezTo>
                <a:cubicBezTo>
                  <a:pt x="48" y="14"/>
                  <a:pt x="48" y="14"/>
                  <a:pt x="48" y="14"/>
                </a:cubicBezTo>
                <a:close/>
                <a:moveTo>
                  <a:pt x="49" y="14"/>
                </a:moveTo>
                <a:cubicBezTo>
                  <a:pt x="49" y="15"/>
                  <a:pt x="49" y="15"/>
                  <a:pt x="49" y="15"/>
                </a:cubicBezTo>
                <a:cubicBezTo>
                  <a:pt x="50" y="15"/>
                  <a:pt x="50" y="15"/>
                  <a:pt x="50" y="15"/>
                </a:cubicBezTo>
                <a:cubicBezTo>
                  <a:pt x="50" y="14"/>
                  <a:pt x="50" y="14"/>
                  <a:pt x="50" y="14"/>
                </a:cubicBezTo>
                <a:lnTo>
                  <a:pt x="49" y="14"/>
                </a:lnTo>
                <a:close/>
                <a:moveTo>
                  <a:pt x="49" y="13"/>
                </a:moveTo>
                <a:cubicBezTo>
                  <a:pt x="49" y="14"/>
                  <a:pt x="49" y="14"/>
                  <a:pt x="49" y="14"/>
                </a:cubicBezTo>
                <a:cubicBezTo>
                  <a:pt x="49" y="14"/>
                  <a:pt x="49" y="14"/>
                  <a:pt x="49" y="14"/>
                </a:cubicBezTo>
                <a:cubicBezTo>
                  <a:pt x="49" y="13"/>
                  <a:pt x="49" y="13"/>
                  <a:pt x="49" y="13"/>
                </a:cubicBezTo>
                <a:close/>
                <a:moveTo>
                  <a:pt x="50" y="13"/>
                </a:moveTo>
                <a:cubicBezTo>
                  <a:pt x="50" y="14"/>
                  <a:pt x="50" y="14"/>
                  <a:pt x="50" y="14"/>
                </a:cubicBezTo>
                <a:cubicBezTo>
                  <a:pt x="51" y="14"/>
                  <a:pt x="51" y="14"/>
                  <a:pt x="51" y="14"/>
                </a:cubicBezTo>
                <a:cubicBezTo>
                  <a:pt x="50" y="13"/>
                  <a:pt x="50" y="13"/>
                  <a:pt x="50" y="13"/>
                </a:cubicBezTo>
                <a:close/>
                <a:moveTo>
                  <a:pt x="45" y="14"/>
                </a:moveTo>
                <a:cubicBezTo>
                  <a:pt x="45" y="15"/>
                  <a:pt x="45" y="15"/>
                  <a:pt x="45" y="15"/>
                </a:cubicBezTo>
                <a:cubicBezTo>
                  <a:pt x="45" y="15"/>
                  <a:pt x="45" y="15"/>
                  <a:pt x="45" y="15"/>
                </a:cubicBezTo>
                <a:cubicBezTo>
                  <a:pt x="45" y="14"/>
                  <a:pt x="45" y="14"/>
                  <a:pt x="45" y="14"/>
                </a:cubicBezTo>
                <a:close/>
                <a:moveTo>
                  <a:pt x="44" y="16"/>
                </a:moveTo>
                <a:cubicBezTo>
                  <a:pt x="44" y="16"/>
                  <a:pt x="44" y="16"/>
                  <a:pt x="44" y="16"/>
                </a:cubicBezTo>
                <a:cubicBezTo>
                  <a:pt x="45" y="16"/>
                  <a:pt x="45" y="16"/>
                  <a:pt x="45" y="16"/>
                </a:cubicBezTo>
                <a:cubicBezTo>
                  <a:pt x="44" y="16"/>
                  <a:pt x="44" y="16"/>
                  <a:pt x="44" y="16"/>
                </a:cubicBezTo>
                <a:close/>
                <a:moveTo>
                  <a:pt x="44" y="15"/>
                </a:moveTo>
                <a:cubicBezTo>
                  <a:pt x="44" y="15"/>
                  <a:pt x="44" y="15"/>
                  <a:pt x="44" y="15"/>
                </a:cubicBezTo>
                <a:cubicBezTo>
                  <a:pt x="44" y="15"/>
                  <a:pt x="44" y="15"/>
                  <a:pt x="44" y="15"/>
                </a:cubicBezTo>
                <a:cubicBezTo>
                  <a:pt x="44" y="15"/>
                  <a:pt x="44" y="15"/>
                  <a:pt x="44" y="15"/>
                </a:cubicBezTo>
                <a:close/>
                <a:moveTo>
                  <a:pt x="46" y="15"/>
                </a:moveTo>
                <a:cubicBezTo>
                  <a:pt x="46" y="16"/>
                  <a:pt x="46" y="16"/>
                  <a:pt x="46" y="16"/>
                </a:cubicBezTo>
                <a:cubicBezTo>
                  <a:pt x="47" y="16"/>
                  <a:pt x="47" y="16"/>
                  <a:pt x="47" y="16"/>
                </a:cubicBezTo>
                <a:cubicBezTo>
                  <a:pt x="47" y="15"/>
                  <a:pt x="47" y="15"/>
                  <a:pt x="47" y="15"/>
                </a:cubicBezTo>
                <a:lnTo>
                  <a:pt x="46" y="15"/>
                </a:lnTo>
                <a:close/>
                <a:moveTo>
                  <a:pt x="46" y="14"/>
                </a:moveTo>
                <a:cubicBezTo>
                  <a:pt x="46" y="15"/>
                  <a:pt x="46" y="15"/>
                  <a:pt x="46" y="15"/>
                </a:cubicBezTo>
                <a:cubicBezTo>
                  <a:pt x="46" y="15"/>
                  <a:pt x="46" y="15"/>
                  <a:pt x="46" y="15"/>
                </a:cubicBezTo>
                <a:cubicBezTo>
                  <a:pt x="46" y="14"/>
                  <a:pt x="46" y="14"/>
                  <a:pt x="46" y="14"/>
                </a:cubicBezTo>
                <a:close/>
                <a:moveTo>
                  <a:pt x="45" y="16"/>
                </a:moveTo>
                <a:cubicBezTo>
                  <a:pt x="45" y="16"/>
                  <a:pt x="45" y="16"/>
                  <a:pt x="45" y="16"/>
                </a:cubicBezTo>
                <a:cubicBezTo>
                  <a:pt x="46" y="16"/>
                  <a:pt x="46" y="16"/>
                  <a:pt x="46" y="16"/>
                </a:cubicBezTo>
                <a:cubicBezTo>
                  <a:pt x="45" y="15"/>
                  <a:pt x="45" y="15"/>
                  <a:pt x="45" y="15"/>
                </a:cubicBezTo>
                <a:lnTo>
                  <a:pt x="45" y="16"/>
                </a:lnTo>
                <a:close/>
                <a:moveTo>
                  <a:pt x="51" y="20"/>
                </a:moveTo>
                <a:cubicBezTo>
                  <a:pt x="51" y="19"/>
                  <a:pt x="51" y="19"/>
                  <a:pt x="51" y="19"/>
                </a:cubicBezTo>
                <a:cubicBezTo>
                  <a:pt x="50" y="20"/>
                  <a:pt x="50" y="20"/>
                  <a:pt x="50" y="20"/>
                </a:cubicBezTo>
                <a:cubicBezTo>
                  <a:pt x="50" y="20"/>
                  <a:pt x="50" y="20"/>
                  <a:pt x="50" y="20"/>
                </a:cubicBezTo>
                <a:lnTo>
                  <a:pt x="51" y="20"/>
                </a:lnTo>
                <a:close/>
                <a:moveTo>
                  <a:pt x="60" y="18"/>
                </a:moveTo>
                <a:cubicBezTo>
                  <a:pt x="60" y="19"/>
                  <a:pt x="60" y="19"/>
                  <a:pt x="60" y="19"/>
                </a:cubicBezTo>
                <a:cubicBezTo>
                  <a:pt x="60" y="19"/>
                  <a:pt x="60" y="19"/>
                  <a:pt x="60" y="19"/>
                </a:cubicBezTo>
                <a:cubicBezTo>
                  <a:pt x="60" y="18"/>
                  <a:pt x="60" y="18"/>
                  <a:pt x="60" y="18"/>
                </a:cubicBezTo>
                <a:close/>
                <a:moveTo>
                  <a:pt x="59" y="17"/>
                </a:moveTo>
                <a:cubicBezTo>
                  <a:pt x="60" y="18"/>
                  <a:pt x="60" y="18"/>
                  <a:pt x="60" y="18"/>
                </a:cubicBezTo>
                <a:cubicBezTo>
                  <a:pt x="60" y="18"/>
                  <a:pt x="60" y="18"/>
                  <a:pt x="60" y="18"/>
                </a:cubicBezTo>
                <a:cubicBezTo>
                  <a:pt x="60" y="17"/>
                  <a:pt x="60" y="17"/>
                  <a:pt x="60" y="17"/>
                </a:cubicBezTo>
                <a:lnTo>
                  <a:pt x="59" y="17"/>
                </a:lnTo>
                <a:close/>
                <a:moveTo>
                  <a:pt x="62" y="19"/>
                </a:moveTo>
                <a:cubicBezTo>
                  <a:pt x="61" y="18"/>
                  <a:pt x="61" y="18"/>
                  <a:pt x="61" y="18"/>
                </a:cubicBezTo>
                <a:cubicBezTo>
                  <a:pt x="61" y="18"/>
                  <a:pt x="61" y="18"/>
                  <a:pt x="61" y="18"/>
                </a:cubicBezTo>
                <a:cubicBezTo>
                  <a:pt x="61" y="19"/>
                  <a:pt x="61" y="19"/>
                  <a:pt x="61" y="19"/>
                </a:cubicBezTo>
                <a:lnTo>
                  <a:pt x="62" y="19"/>
                </a:lnTo>
                <a:close/>
                <a:moveTo>
                  <a:pt x="60" y="17"/>
                </a:moveTo>
                <a:cubicBezTo>
                  <a:pt x="61" y="18"/>
                  <a:pt x="61" y="18"/>
                  <a:pt x="61" y="18"/>
                </a:cubicBezTo>
                <a:cubicBezTo>
                  <a:pt x="61" y="18"/>
                  <a:pt x="61" y="18"/>
                  <a:pt x="61" y="18"/>
                </a:cubicBezTo>
                <a:cubicBezTo>
                  <a:pt x="61" y="17"/>
                  <a:pt x="61" y="17"/>
                  <a:pt x="61" y="17"/>
                </a:cubicBezTo>
                <a:lnTo>
                  <a:pt x="60" y="17"/>
                </a:lnTo>
                <a:close/>
                <a:moveTo>
                  <a:pt x="42" y="16"/>
                </a:moveTo>
                <a:cubicBezTo>
                  <a:pt x="42" y="15"/>
                  <a:pt x="42" y="15"/>
                  <a:pt x="42" y="15"/>
                </a:cubicBezTo>
                <a:cubicBezTo>
                  <a:pt x="42" y="15"/>
                  <a:pt x="42" y="15"/>
                  <a:pt x="42" y="15"/>
                </a:cubicBezTo>
                <a:cubicBezTo>
                  <a:pt x="42" y="16"/>
                  <a:pt x="42" y="16"/>
                  <a:pt x="42" y="16"/>
                </a:cubicBezTo>
                <a:close/>
                <a:moveTo>
                  <a:pt x="43" y="17"/>
                </a:moveTo>
                <a:cubicBezTo>
                  <a:pt x="42" y="16"/>
                  <a:pt x="42" y="16"/>
                  <a:pt x="42" y="16"/>
                </a:cubicBezTo>
                <a:cubicBezTo>
                  <a:pt x="42" y="16"/>
                  <a:pt x="42" y="16"/>
                  <a:pt x="42" y="16"/>
                </a:cubicBezTo>
                <a:cubicBezTo>
                  <a:pt x="42" y="17"/>
                  <a:pt x="42" y="17"/>
                  <a:pt x="42" y="17"/>
                </a:cubicBezTo>
                <a:lnTo>
                  <a:pt x="43" y="17"/>
                </a:lnTo>
                <a:close/>
                <a:moveTo>
                  <a:pt x="59" y="19"/>
                </a:moveTo>
                <a:cubicBezTo>
                  <a:pt x="59" y="19"/>
                  <a:pt x="59" y="19"/>
                  <a:pt x="59" y="19"/>
                </a:cubicBezTo>
                <a:cubicBezTo>
                  <a:pt x="59" y="19"/>
                  <a:pt x="59" y="19"/>
                  <a:pt x="59" y="19"/>
                </a:cubicBezTo>
                <a:cubicBezTo>
                  <a:pt x="59" y="18"/>
                  <a:pt x="59" y="18"/>
                  <a:pt x="59" y="18"/>
                </a:cubicBezTo>
                <a:lnTo>
                  <a:pt x="59" y="19"/>
                </a:lnTo>
                <a:close/>
                <a:moveTo>
                  <a:pt x="46" y="27"/>
                </a:moveTo>
                <a:cubicBezTo>
                  <a:pt x="46" y="26"/>
                  <a:pt x="46" y="26"/>
                  <a:pt x="46" y="26"/>
                </a:cubicBezTo>
                <a:cubicBezTo>
                  <a:pt x="45" y="26"/>
                  <a:pt x="45" y="26"/>
                  <a:pt x="45" y="26"/>
                </a:cubicBezTo>
                <a:cubicBezTo>
                  <a:pt x="46" y="27"/>
                  <a:pt x="46" y="27"/>
                  <a:pt x="46" y="27"/>
                </a:cubicBezTo>
                <a:close/>
                <a:moveTo>
                  <a:pt x="57" y="18"/>
                </a:moveTo>
                <a:cubicBezTo>
                  <a:pt x="58" y="18"/>
                  <a:pt x="58" y="18"/>
                  <a:pt x="58" y="18"/>
                </a:cubicBezTo>
                <a:cubicBezTo>
                  <a:pt x="58" y="18"/>
                  <a:pt x="58" y="18"/>
                  <a:pt x="58" y="18"/>
                </a:cubicBezTo>
                <a:cubicBezTo>
                  <a:pt x="58" y="18"/>
                  <a:pt x="58" y="18"/>
                  <a:pt x="58" y="18"/>
                </a:cubicBezTo>
                <a:lnTo>
                  <a:pt x="57" y="18"/>
                </a:lnTo>
                <a:close/>
                <a:moveTo>
                  <a:pt x="58" y="17"/>
                </a:moveTo>
                <a:cubicBezTo>
                  <a:pt x="58" y="17"/>
                  <a:pt x="58" y="17"/>
                  <a:pt x="58" y="17"/>
                </a:cubicBezTo>
                <a:cubicBezTo>
                  <a:pt x="59" y="17"/>
                  <a:pt x="59" y="17"/>
                  <a:pt x="59" y="17"/>
                </a:cubicBezTo>
                <a:cubicBezTo>
                  <a:pt x="59" y="16"/>
                  <a:pt x="59" y="16"/>
                  <a:pt x="59" y="16"/>
                </a:cubicBezTo>
                <a:lnTo>
                  <a:pt x="58" y="17"/>
                </a:lnTo>
                <a:close/>
                <a:moveTo>
                  <a:pt x="59" y="16"/>
                </a:moveTo>
                <a:cubicBezTo>
                  <a:pt x="59" y="17"/>
                  <a:pt x="59" y="17"/>
                  <a:pt x="59" y="17"/>
                </a:cubicBezTo>
                <a:cubicBezTo>
                  <a:pt x="60" y="17"/>
                  <a:pt x="60" y="17"/>
                  <a:pt x="60" y="17"/>
                </a:cubicBezTo>
                <a:cubicBezTo>
                  <a:pt x="60" y="16"/>
                  <a:pt x="60" y="16"/>
                  <a:pt x="60" y="16"/>
                </a:cubicBezTo>
                <a:lnTo>
                  <a:pt x="59" y="16"/>
                </a:lnTo>
                <a:close/>
                <a:moveTo>
                  <a:pt x="58" y="15"/>
                </a:moveTo>
                <a:cubicBezTo>
                  <a:pt x="58" y="16"/>
                  <a:pt x="58" y="16"/>
                  <a:pt x="58" y="16"/>
                </a:cubicBezTo>
                <a:cubicBezTo>
                  <a:pt x="59" y="16"/>
                  <a:pt x="59" y="16"/>
                  <a:pt x="59" y="16"/>
                </a:cubicBezTo>
                <a:cubicBezTo>
                  <a:pt x="59" y="15"/>
                  <a:pt x="59" y="15"/>
                  <a:pt x="59" y="15"/>
                </a:cubicBezTo>
                <a:lnTo>
                  <a:pt x="58" y="15"/>
                </a:lnTo>
                <a:close/>
                <a:moveTo>
                  <a:pt x="58" y="19"/>
                </a:moveTo>
                <a:cubicBezTo>
                  <a:pt x="58" y="19"/>
                  <a:pt x="58" y="19"/>
                  <a:pt x="58" y="19"/>
                </a:cubicBezTo>
                <a:cubicBezTo>
                  <a:pt x="58" y="19"/>
                  <a:pt x="58" y="19"/>
                  <a:pt x="58" y="19"/>
                </a:cubicBezTo>
                <a:cubicBezTo>
                  <a:pt x="58" y="19"/>
                  <a:pt x="58" y="19"/>
                  <a:pt x="58" y="19"/>
                </a:cubicBezTo>
                <a:close/>
                <a:moveTo>
                  <a:pt x="41" y="16"/>
                </a:moveTo>
                <a:cubicBezTo>
                  <a:pt x="41" y="16"/>
                  <a:pt x="41" y="16"/>
                  <a:pt x="41" y="16"/>
                </a:cubicBezTo>
                <a:cubicBezTo>
                  <a:pt x="41" y="16"/>
                  <a:pt x="41" y="16"/>
                  <a:pt x="41" y="16"/>
                </a:cubicBezTo>
                <a:cubicBezTo>
                  <a:pt x="41" y="15"/>
                  <a:pt x="41" y="15"/>
                  <a:pt x="41" y="15"/>
                </a:cubicBezTo>
                <a:lnTo>
                  <a:pt x="41" y="16"/>
                </a:lnTo>
                <a:close/>
                <a:moveTo>
                  <a:pt x="42" y="17"/>
                </a:moveTo>
                <a:cubicBezTo>
                  <a:pt x="41" y="16"/>
                  <a:pt x="41" y="16"/>
                  <a:pt x="41" y="16"/>
                </a:cubicBezTo>
                <a:cubicBezTo>
                  <a:pt x="41" y="17"/>
                  <a:pt x="41" y="17"/>
                  <a:pt x="41" y="17"/>
                </a:cubicBezTo>
                <a:cubicBezTo>
                  <a:pt x="41" y="17"/>
                  <a:pt x="41" y="17"/>
                  <a:pt x="41" y="17"/>
                </a:cubicBezTo>
                <a:lnTo>
                  <a:pt x="42" y="17"/>
                </a:lnTo>
                <a:close/>
                <a:moveTo>
                  <a:pt x="41" y="31"/>
                </a:moveTo>
                <a:cubicBezTo>
                  <a:pt x="41" y="31"/>
                  <a:pt x="41" y="31"/>
                  <a:pt x="41" y="31"/>
                </a:cubicBezTo>
                <a:cubicBezTo>
                  <a:pt x="41" y="31"/>
                  <a:pt x="41" y="31"/>
                  <a:pt x="41" y="31"/>
                </a:cubicBezTo>
                <a:cubicBezTo>
                  <a:pt x="41" y="31"/>
                  <a:pt x="41" y="31"/>
                  <a:pt x="41" y="31"/>
                </a:cubicBezTo>
                <a:close/>
                <a:moveTo>
                  <a:pt x="38" y="25"/>
                </a:moveTo>
                <a:cubicBezTo>
                  <a:pt x="38" y="25"/>
                  <a:pt x="38" y="25"/>
                  <a:pt x="38" y="25"/>
                </a:cubicBezTo>
                <a:cubicBezTo>
                  <a:pt x="37" y="25"/>
                  <a:pt x="37" y="25"/>
                  <a:pt x="37" y="25"/>
                </a:cubicBezTo>
                <a:cubicBezTo>
                  <a:pt x="38" y="26"/>
                  <a:pt x="38" y="26"/>
                  <a:pt x="38" y="26"/>
                </a:cubicBezTo>
                <a:lnTo>
                  <a:pt x="38" y="25"/>
                </a:lnTo>
                <a:close/>
                <a:moveTo>
                  <a:pt x="38" y="27"/>
                </a:moveTo>
                <a:cubicBezTo>
                  <a:pt x="38" y="27"/>
                  <a:pt x="38" y="27"/>
                  <a:pt x="38" y="27"/>
                </a:cubicBezTo>
                <a:cubicBezTo>
                  <a:pt x="38" y="27"/>
                  <a:pt x="38" y="27"/>
                  <a:pt x="38" y="27"/>
                </a:cubicBezTo>
                <a:cubicBezTo>
                  <a:pt x="38" y="27"/>
                  <a:pt x="38" y="27"/>
                  <a:pt x="38" y="27"/>
                </a:cubicBezTo>
                <a:close/>
                <a:moveTo>
                  <a:pt x="41" y="29"/>
                </a:moveTo>
                <a:cubicBezTo>
                  <a:pt x="41" y="28"/>
                  <a:pt x="41" y="28"/>
                  <a:pt x="41" y="28"/>
                </a:cubicBezTo>
                <a:cubicBezTo>
                  <a:pt x="41" y="29"/>
                  <a:pt x="41" y="29"/>
                  <a:pt x="41" y="29"/>
                </a:cubicBezTo>
                <a:cubicBezTo>
                  <a:pt x="41" y="29"/>
                  <a:pt x="41" y="29"/>
                  <a:pt x="41" y="29"/>
                </a:cubicBezTo>
                <a:close/>
                <a:moveTo>
                  <a:pt x="70" y="16"/>
                </a:moveTo>
                <a:cubicBezTo>
                  <a:pt x="70" y="16"/>
                  <a:pt x="70" y="16"/>
                  <a:pt x="70" y="16"/>
                </a:cubicBezTo>
                <a:cubicBezTo>
                  <a:pt x="70" y="16"/>
                  <a:pt x="70" y="16"/>
                  <a:pt x="70" y="16"/>
                </a:cubicBezTo>
                <a:cubicBezTo>
                  <a:pt x="70" y="16"/>
                  <a:pt x="70" y="16"/>
                  <a:pt x="70" y="16"/>
                </a:cubicBezTo>
                <a:close/>
                <a:moveTo>
                  <a:pt x="39" y="17"/>
                </a:moveTo>
                <a:cubicBezTo>
                  <a:pt x="39" y="16"/>
                  <a:pt x="39" y="16"/>
                  <a:pt x="39" y="16"/>
                </a:cubicBezTo>
                <a:cubicBezTo>
                  <a:pt x="38" y="16"/>
                  <a:pt x="38" y="16"/>
                  <a:pt x="38" y="16"/>
                </a:cubicBezTo>
                <a:cubicBezTo>
                  <a:pt x="39" y="17"/>
                  <a:pt x="39" y="17"/>
                  <a:pt x="39" y="17"/>
                </a:cubicBezTo>
                <a:close/>
                <a:moveTo>
                  <a:pt x="40" y="16"/>
                </a:moveTo>
                <a:cubicBezTo>
                  <a:pt x="40" y="16"/>
                  <a:pt x="40" y="16"/>
                  <a:pt x="40" y="16"/>
                </a:cubicBezTo>
                <a:cubicBezTo>
                  <a:pt x="39" y="16"/>
                  <a:pt x="39" y="16"/>
                  <a:pt x="39" y="16"/>
                </a:cubicBezTo>
                <a:cubicBezTo>
                  <a:pt x="40" y="16"/>
                  <a:pt x="40" y="16"/>
                  <a:pt x="40" y="16"/>
                </a:cubicBezTo>
                <a:close/>
                <a:moveTo>
                  <a:pt x="57" y="17"/>
                </a:moveTo>
                <a:cubicBezTo>
                  <a:pt x="57" y="17"/>
                  <a:pt x="57" y="17"/>
                  <a:pt x="57" y="17"/>
                </a:cubicBezTo>
                <a:cubicBezTo>
                  <a:pt x="58" y="17"/>
                  <a:pt x="58" y="17"/>
                  <a:pt x="58" y="17"/>
                </a:cubicBezTo>
                <a:cubicBezTo>
                  <a:pt x="58" y="17"/>
                  <a:pt x="58" y="17"/>
                  <a:pt x="58" y="17"/>
                </a:cubicBezTo>
                <a:lnTo>
                  <a:pt x="57" y="17"/>
                </a:lnTo>
                <a:close/>
                <a:moveTo>
                  <a:pt x="63" y="18"/>
                </a:moveTo>
                <a:cubicBezTo>
                  <a:pt x="63" y="18"/>
                  <a:pt x="63" y="18"/>
                  <a:pt x="63" y="18"/>
                </a:cubicBezTo>
                <a:cubicBezTo>
                  <a:pt x="64" y="18"/>
                  <a:pt x="64" y="18"/>
                  <a:pt x="64" y="18"/>
                </a:cubicBezTo>
                <a:cubicBezTo>
                  <a:pt x="63" y="17"/>
                  <a:pt x="63" y="17"/>
                  <a:pt x="63" y="17"/>
                </a:cubicBezTo>
                <a:lnTo>
                  <a:pt x="63" y="18"/>
                </a:lnTo>
                <a:close/>
                <a:moveTo>
                  <a:pt x="38" y="15"/>
                </a:moveTo>
                <a:cubicBezTo>
                  <a:pt x="38" y="16"/>
                  <a:pt x="38" y="16"/>
                  <a:pt x="38" y="16"/>
                </a:cubicBezTo>
                <a:cubicBezTo>
                  <a:pt x="39" y="15"/>
                  <a:pt x="39" y="15"/>
                  <a:pt x="39" y="15"/>
                </a:cubicBezTo>
                <a:cubicBezTo>
                  <a:pt x="39" y="15"/>
                  <a:pt x="39" y="15"/>
                  <a:pt x="39" y="15"/>
                </a:cubicBezTo>
                <a:lnTo>
                  <a:pt x="38" y="15"/>
                </a:lnTo>
                <a:close/>
                <a:moveTo>
                  <a:pt x="64" y="19"/>
                </a:moveTo>
                <a:cubicBezTo>
                  <a:pt x="64" y="18"/>
                  <a:pt x="64" y="18"/>
                  <a:pt x="64" y="18"/>
                </a:cubicBezTo>
                <a:cubicBezTo>
                  <a:pt x="63" y="19"/>
                  <a:pt x="63" y="19"/>
                  <a:pt x="63" y="19"/>
                </a:cubicBezTo>
                <a:cubicBezTo>
                  <a:pt x="63" y="19"/>
                  <a:pt x="63" y="19"/>
                  <a:pt x="63" y="19"/>
                </a:cubicBezTo>
                <a:lnTo>
                  <a:pt x="64" y="19"/>
                </a:lnTo>
                <a:close/>
                <a:moveTo>
                  <a:pt x="39" y="18"/>
                </a:moveTo>
                <a:cubicBezTo>
                  <a:pt x="39" y="17"/>
                  <a:pt x="39" y="17"/>
                  <a:pt x="39" y="17"/>
                </a:cubicBezTo>
                <a:cubicBezTo>
                  <a:pt x="39" y="17"/>
                  <a:pt x="39" y="17"/>
                  <a:pt x="39" y="17"/>
                </a:cubicBezTo>
                <a:cubicBezTo>
                  <a:pt x="39" y="18"/>
                  <a:pt x="39" y="18"/>
                  <a:pt x="39" y="18"/>
                </a:cubicBezTo>
                <a:close/>
                <a:moveTo>
                  <a:pt x="40" y="15"/>
                </a:moveTo>
                <a:cubicBezTo>
                  <a:pt x="40" y="15"/>
                  <a:pt x="40" y="15"/>
                  <a:pt x="40" y="15"/>
                </a:cubicBezTo>
                <a:cubicBezTo>
                  <a:pt x="39" y="15"/>
                  <a:pt x="39" y="15"/>
                  <a:pt x="39" y="15"/>
                </a:cubicBezTo>
                <a:cubicBezTo>
                  <a:pt x="39" y="15"/>
                  <a:pt x="39" y="15"/>
                  <a:pt x="39" y="15"/>
                </a:cubicBezTo>
                <a:lnTo>
                  <a:pt x="40" y="15"/>
                </a:lnTo>
                <a:close/>
                <a:moveTo>
                  <a:pt x="54" y="18"/>
                </a:moveTo>
                <a:cubicBezTo>
                  <a:pt x="54" y="18"/>
                  <a:pt x="54" y="18"/>
                  <a:pt x="54" y="18"/>
                </a:cubicBezTo>
                <a:cubicBezTo>
                  <a:pt x="55" y="18"/>
                  <a:pt x="55" y="18"/>
                  <a:pt x="55" y="18"/>
                </a:cubicBezTo>
                <a:cubicBezTo>
                  <a:pt x="55" y="17"/>
                  <a:pt x="55" y="17"/>
                  <a:pt x="55" y="17"/>
                </a:cubicBezTo>
                <a:lnTo>
                  <a:pt x="54" y="18"/>
                </a:lnTo>
                <a:close/>
                <a:moveTo>
                  <a:pt x="50" y="18"/>
                </a:moveTo>
                <a:cubicBezTo>
                  <a:pt x="50" y="18"/>
                  <a:pt x="50" y="18"/>
                  <a:pt x="50" y="18"/>
                </a:cubicBezTo>
                <a:cubicBezTo>
                  <a:pt x="51" y="18"/>
                  <a:pt x="51" y="18"/>
                  <a:pt x="51" y="18"/>
                </a:cubicBezTo>
                <a:cubicBezTo>
                  <a:pt x="50" y="17"/>
                  <a:pt x="50" y="17"/>
                  <a:pt x="50" y="17"/>
                </a:cubicBezTo>
                <a:lnTo>
                  <a:pt x="50" y="18"/>
                </a:lnTo>
                <a:close/>
                <a:moveTo>
                  <a:pt x="46" y="18"/>
                </a:moveTo>
                <a:cubicBezTo>
                  <a:pt x="46" y="17"/>
                  <a:pt x="46" y="17"/>
                  <a:pt x="46" y="17"/>
                </a:cubicBezTo>
                <a:cubicBezTo>
                  <a:pt x="45" y="18"/>
                  <a:pt x="45" y="18"/>
                  <a:pt x="45" y="18"/>
                </a:cubicBezTo>
                <a:cubicBezTo>
                  <a:pt x="46" y="18"/>
                  <a:pt x="46" y="18"/>
                  <a:pt x="46" y="18"/>
                </a:cubicBezTo>
                <a:close/>
                <a:moveTo>
                  <a:pt x="50" y="16"/>
                </a:moveTo>
                <a:cubicBezTo>
                  <a:pt x="51" y="17"/>
                  <a:pt x="51" y="17"/>
                  <a:pt x="51" y="17"/>
                </a:cubicBezTo>
                <a:cubicBezTo>
                  <a:pt x="51" y="17"/>
                  <a:pt x="51" y="17"/>
                  <a:pt x="51" y="17"/>
                </a:cubicBezTo>
                <a:cubicBezTo>
                  <a:pt x="51" y="16"/>
                  <a:pt x="51" y="16"/>
                  <a:pt x="51" y="16"/>
                </a:cubicBezTo>
                <a:lnTo>
                  <a:pt x="50" y="16"/>
                </a:lnTo>
                <a:close/>
                <a:moveTo>
                  <a:pt x="52" y="17"/>
                </a:moveTo>
                <a:cubicBezTo>
                  <a:pt x="52" y="18"/>
                  <a:pt x="52" y="18"/>
                  <a:pt x="52" y="18"/>
                </a:cubicBezTo>
                <a:cubicBezTo>
                  <a:pt x="53" y="18"/>
                  <a:pt x="53" y="18"/>
                  <a:pt x="53" y="18"/>
                </a:cubicBezTo>
                <a:cubicBezTo>
                  <a:pt x="52" y="17"/>
                  <a:pt x="52" y="17"/>
                  <a:pt x="52" y="17"/>
                </a:cubicBezTo>
                <a:close/>
                <a:moveTo>
                  <a:pt x="49" y="16"/>
                </a:moveTo>
                <a:cubicBezTo>
                  <a:pt x="49" y="16"/>
                  <a:pt x="49" y="16"/>
                  <a:pt x="49" y="16"/>
                </a:cubicBezTo>
                <a:cubicBezTo>
                  <a:pt x="50" y="16"/>
                  <a:pt x="50" y="16"/>
                  <a:pt x="50" y="16"/>
                </a:cubicBezTo>
                <a:cubicBezTo>
                  <a:pt x="50" y="15"/>
                  <a:pt x="50" y="15"/>
                  <a:pt x="50" y="15"/>
                </a:cubicBezTo>
                <a:lnTo>
                  <a:pt x="49" y="16"/>
                </a:lnTo>
                <a:close/>
                <a:moveTo>
                  <a:pt x="51" y="17"/>
                </a:moveTo>
                <a:cubicBezTo>
                  <a:pt x="51" y="18"/>
                  <a:pt x="51" y="18"/>
                  <a:pt x="51" y="18"/>
                </a:cubicBezTo>
                <a:cubicBezTo>
                  <a:pt x="52" y="18"/>
                  <a:pt x="52" y="18"/>
                  <a:pt x="52" y="18"/>
                </a:cubicBezTo>
                <a:cubicBezTo>
                  <a:pt x="51" y="17"/>
                  <a:pt x="51" y="17"/>
                  <a:pt x="51" y="17"/>
                </a:cubicBezTo>
                <a:close/>
                <a:moveTo>
                  <a:pt x="52" y="16"/>
                </a:moveTo>
                <a:cubicBezTo>
                  <a:pt x="52" y="17"/>
                  <a:pt x="52" y="17"/>
                  <a:pt x="52" y="17"/>
                </a:cubicBezTo>
                <a:cubicBezTo>
                  <a:pt x="52" y="16"/>
                  <a:pt x="52" y="16"/>
                  <a:pt x="52" y="16"/>
                </a:cubicBezTo>
                <a:cubicBezTo>
                  <a:pt x="52" y="16"/>
                  <a:pt x="52" y="16"/>
                  <a:pt x="52" y="16"/>
                </a:cubicBezTo>
                <a:close/>
                <a:moveTo>
                  <a:pt x="48" y="17"/>
                </a:moveTo>
                <a:cubicBezTo>
                  <a:pt x="49" y="17"/>
                  <a:pt x="49" y="17"/>
                  <a:pt x="49" y="17"/>
                </a:cubicBezTo>
                <a:cubicBezTo>
                  <a:pt x="49" y="17"/>
                  <a:pt x="49" y="17"/>
                  <a:pt x="49" y="17"/>
                </a:cubicBezTo>
                <a:cubicBezTo>
                  <a:pt x="49" y="17"/>
                  <a:pt x="49" y="17"/>
                  <a:pt x="49" y="17"/>
                </a:cubicBezTo>
                <a:lnTo>
                  <a:pt x="48" y="17"/>
                </a:lnTo>
                <a:close/>
                <a:moveTo>
                  <a:pt x="49" y="18"/>
                </a:moveTo>
                <a:cubicBezTo>
                  <a:pt x="49" y="18"/>
                  <a:pt x="49" y="18"/>
                  <a:pt x="49" y="18"/>
                </a:cubicBezTo>
                <a:cubicBezTo>
                  <a:pt x="49" y="18"/>
                  <a:pt x="49" y="18"/>
                  <a:pt x="49" y="18"/>
                </a:cubicBezTo>
                <a:cubicBezTo>
                  <a:pt x="49" y="18"/>
                  <a:pt x="49" y="18"/>
                  <a:pt x="49" y="18"/>
                </a:cubicBezTo>
                <a:close/>
                <a:moveTo>
                  <a:pt x="49" y="20"/>
                </a:moveTo>
                <a:cubicBezTo>
                  <a:pt x="49" y="19"/>
                  <a:pt x="49" y="19"/>
                  <a:pt x="49" y="19"/>
                </a:cubicBezTo>
                <a:cubicBezTo>
                  <a:pt x="48" y="19"/>
                  <a:pt x="48" y="19"/>
                  <a:pt x="48" y="19"/>
                </a:cubicBezTo>
                <a:cubicBezTo>
                  <a:pt x="48" y="20"/>
                  <a:pt x="48" y="20"/>
                  <a:pt x="48" y="20"/>
                </a:cubicBezTo>
                <a:lnTo>
                  <a:pt x="49" y="20"/>
                </a:lnTo>
                <a:close/>
                <a:moveTo>
                  <a:pt x="53" y="16"/>
                </a:moveTo>
                <a:cubicBezTo>
                  <a:pt x="53" y="16"/>
                  <a:pt x="53" y="16"/>
                  <a:pt x="53" y="16"/>
                </a:cubicBezTo>
                <a:cubicBezTo>
                  <a:pt x="53" y="16"/>
                  <a:pt x="53" y="16"/>
                  <a:pt x="53" y="16"/>
                </a:cubicBezTo>
                <a:cubicBezTo>
                  <a:pt x="53" y="16"/>
                  <a:pt x="53" y="16"/>
                  <a:pt x="53" y="16"/>
                </a:cubicBezTo>
                <a:close/>
                <a:moveTo>
                  <a:pt x="50" y="19"/>
                </a:moveTo>
                <a:cubicBezTo>
                  <a:pt x="50" y="19"/>
                  <a:pt x="50" y="19"/>
                  <a:pt x="50" y="19"/>
                </a:cubicBezTo>
                <a:cubicBezTo>
                  <a:pt x="49" y="19"/>
                  <a:pt x="49" y="19"/>
                  <a:pt x="49" y="19"/>
                </a:cubicBezTo>
                <a:cubicBezTo>
                  <a:pt x="49" y="19"/>
                  <a:pt x="49" y="19"/>
                  <a:pt x="49" y="19"/>
                </a:cubicBezTo>
                <a:lnTo>
                  <a:pt x="50" y="19"/>
                </a:lnTo>
                <a:close/>
                <a:moveTo>
                  <a:pt x="48" y="19"/>
                </a:moveTo>
                <a:cubicBezTo>
                  <a:pt x="48" y="18"/>
                  <a:pt x="48" y="18"/>
                  <a:pt x="48" y="18"/>
                </a:cubicBezTo>
                <a:cubicBezTo>
                  <a:pt x="48" y="18"/>
                  <a:pt x="48" y="18"/>
                  <a:pt x="48" y="18"/>
                </a:cubicBezTo>
                <a:cubicBezTo>
                  <a:pt x="48" y="19"/>
                  <a:pt x="48" y="19"/>
                  <a:pt x="48" y="19"/>
                </a:cubicBezTo>
                <a:close/>
                <a:moveTo>
                  <a:pt x="48" y="16"/>
                </a:moveTo>
                <a:cubicBezTo>
                  <a:pt x="48" y="16"/>
                  <a:pt x="48" y="16"/>
                  <a:pt x="48" y="16"/>
                </a:cubicBezTo>
                <a:cubicBezTo>
                  <a:pt x="49" y="16"/>
                  <a:pt x="49" y="16"/>
                  <a:pt x="49" y="16"/>
                </a:cubicBezTo>
                <a:cubicBezTo>
                  <a:pt x="49" y="16"/>
                  <a:pt x="49" y="16"/>
                  <a:pt x="49" y="16"/>
                </a:cubicBezTo>
                <a:lnTo>
                  <a:pt x="48" y="16"/>
                </a:lnTo>
                <a:close/>
                <a:moveTo>
                  <a:pt x="49" y="17"/>
                </a:moveTo>
                <a:cubicBezTo>
                  <a:pt x="50" y="17"/>
                  <a:pt x="50" y="17"/>
                  <a:pt x="50" y="17"/>
                </a:cubicBezTo>
                <a:cubicBezTo>
                  <a:pt x="50" y="17"/>
                  <a:pt x="50" y="17"/>
                  <a:pt x="50" y="17"/>
                </a:cubicBezTo>
                <a:cubicBezTo>
                  <a:pt x="50" y="16"/>
                  <a:pt x="50" y="16"/>
                  <a:pt x="50" y="16"/>
                </a:cubicBezTo>
                <a:lnTo>
                  <a:pt x="49" y="17"/>
                </a:lnTo>
                <a:close/>
                <a:moveTo>
                  <a:pt x="47" y="18"/>
                </a:moveTo>
                <a:cubicBezTo>
                  <a:pt x="47" y="17"/>
                  <a:pt x="47" y="17"/>
                  <a:pt x="47" y="17"/>
                </a:cubicBezTo>
                <a:cubicBezTo>
                  <a:pt x="46" y="17"/>
                  <a:pt x="46" y="17"/>
                  <a:pt x="46" y="17"/>
                </a:cubicBezTo>
                <a:cubicBezTo>
                  <a:pt x="47" y="18"/>
                  <a:pt x="47" y="18"/>
                  <a:pt x="47" y="18"/>
                </a:cubicBezTo>
                <a:close/>
                <a:moveTo>
                  <a:pt x="48" y="18"/>
                </a:moveTo>
                <a:cubicBezTo>
                  <a:pt x="48" y="17"/>
                  <a:pt x="48" y="17"/>
                  <a:pt x="48" y="17"/>
                </a:cubicBezTo>
                <a:cubicBezTo>
                  <a:pt x="47" y="17"/>
                  <a:pt x="47" y="17"/>
                  <a:pt x="47" y="17"/>
                </a:cubicBezTo>
                <a:cubicBezTo>
                  <a:pt x="48" y="18"/>
                  <a:pt x="48" y="18"/>
                  <a:pt x="48" y="18"/>
                </a:cubicBezTo>
                <a:close/>
                <a:moveTo>
                  <a:pt x="47" y="19"/>
                </a:moveTo>
                <a:cubicBezTo>
                  <a:pt x="47" y="18"/>
                  <a:pt x="47" y="18"/>
                  <a:pt x="47" y="18"/>
                </a:cubicBezTo>
                <a:cubicBezTo>
                  <a:pt x="47" y="18"/>
                  <a:pt x="47" y="18"/>
                  <a:pt x="47" y="18"/>
                </a:cubicBezTo>
                <a:cubicBezTo>
                  <a:pt x="47" y="19"/>
                  <a:pt x="47" y="19"/>
                  <a:pt x="47" y="19"/>
                </a:cubicBezTo>
                <a:close/>
                <a:moveTo>
                  <a:pt x="48" y="16"/>
                </a:moveTo>
                <a:cubicBezTo>
                  <a:pt x="48" y="16"/>
                  <a:pt x="48" y="16"/>
                  <a:pt x="48" y="16"/>
                </a:cubicBezTo>
                <a:cubicBezTo>
                  <a:pt x="47" y="16"/>
                  <a:pt x="47" y="16"/>
                  <a:pt x="47" y="16"/>
                </a:cubicBezTo>
                <a:cubicBezTo>
                  <a:pt x="47" y="17"/>
                  <a:pt x="47" y="17"/>
                  <a:pt x="47" y="17"/>
                </a:cubicBezTo>
                <a:lnTo>
                  <a:pt x="48" y="16"/>
                </a:lnTo>
                <a:close/>
                <a:moveTo>
                  <a:pt x="45" y="17"/>
                </a:moveTo>
                <a:cubicBezTo>
                  <a:pt x="45" y="17"/>
                  <a:pt x="45" y="17"/>
                  <a:pt x="45" y="17"/>
                </a:cubicBezTo>
                <a:cubicBezTo>
                  <a:pt x="46" y="17"/>
                  <a:pt x="46" y="17"/>
                  <a:pt x="46" y="17"/>
                </a:cubicBezTo>
                <a:cubicBezTo>
                  <a:pt x="46" y="16"/>
                  <a:pt x="46" y="16"/>
                  <a:pt x="46" y="16"/>
                </a:cubicBezTo>
                <a:lnTo>
                  <a:pt x="45" y="17"/>
                </a:lnTo>
                <a:close/>
                <a:moveTo>
                  <a:pt x="47" y="17"/>
                </a:moveTo>
                <a:cubicBezTo>
                  <a:pt x="47" y="16"/>
                  <a:pt x="47" y="16"/>
                  <a:pt x="47" y="16"/>
                </a:cubicBezTo>
                <a:cubicBezTo>
                  <a:pt x="46" y="16"/>
                  <a:pt x="46" y="16"/>
                  <a:pt x="46" y="16"/>
                </a:cubicBezTo>
                <a:cubicBezTo>
                  <a:pt x="46" y="17"/>
                  <a:pt x="46" y="17"/>
                  <a:pt x="46" y="17"/>
                </a:cubicBezTo>
                <a:lnTo>
                  <a:pt x="47" y="17"/>
                </a:lnTo>
                <a:close/>
                <a:moveTo>
                  <a:pt x="50" y="20"/>
                </a:moveTo>
                <a:cubicBezTo>
                  <a:pt x="50" y="20"/>
                  <a:pt x="50" y="20"/>
                  <a:pt x="50" y="20"/>
                </a:cubicBezTo>
                <a:cubicBezTo>
                  <a:pt x="49" y="20"/>
                  <a:pt x="49" y="20"/>
                  <a:pt x="49" y="20"/>
                </a:cubicBezTo>
                <a:cubicBezTo>
                  <a:pt x="49" y="20"/>
                  <a:pt x="49" y="20"/>
                  <a:pt x="49" y="20"/>
                </a:cubicBezTo>
                <a:lnTo>
                  <a:pt x="50" y="20"/>
                </a:lnTo>
                <a:close/>
                <a:moveTo>
                  <a:pt x="54" y="17"/>
                </a:moveTo>
                <a:cubicBezTo>
                  <a:pt x="54" y="17"/>
                  <a:pt x="54" y="17"/>
                  <a:pt x="54" y="17"/>
                </a:cubicBezTo>
                <a:cubicBezTo>
                  <a:pt x="55" y="17"/>
                  <a:pt x="55" y="17"/>
                  <a:pt x="55" y="17"/>
                </a:cubicBezTo>
                <a:cubicBezTo>
                  <a:pt x="54" y="16"/>
                  <a:pt x="54" y="16"/>
                  <a:pt x="54" y="16"/>
                </a:cubicBezTo>
                <a:lnTo>
                  <a:pt x="54" y="17"/>
                </a:lnTo>
                <a:close/>
                <a:moveTo>
                  <a:pt x="53" y="18"/>
                </a:moveTo>
                <a:cubicBezTo>
                  <a:pt x="53" y="18"/>
                  <a:pt x="53" y="18"/>
                  <a:pt x="53" y="18"/>
                </a:cubicBezTo>
                <a:cubicBezTo>
                  <a:pt x="54" y="18"/>
                  <a:pt x="54" y="18"/>
                  <a:pt x="54" y="18"/>
                </a:cubicBezTo>
                <a:cubicBezTo>
                  <a:pt x="54" y="18"/>
                  <a:pt x="54" y="18"/>
                  <a:pt x="54" y="18"/>
                </a:cubicBezTo>
                <a:lnTo>
                  <a:pt x="53" y="18"/>
                </a:lnTo>
                <a:close/>
                <a:moveTo>
                  <a:pt x="53" y="17"/>
                </a:moveTo>
                <a:cubicBezTo>
                  <a:pt x="53" y="17"/>
                  <a:pt x="53" y="17"/>
                  <a:pt x="53" y="17"/>
                </a:cubicBezTo>
                <a:cubicBezTo>
                  <a:pt x="54" y="17"/>
                  <a:pt x="54" y="17"/>
                  <a:pt x="54" y="17"/>
                </a:cubicBezTo>
                <a:cubicBezTo>
                  <a:pt x="53" y="17"/>
                  <a:pt x="53" y="17"/>
                  <a:pt x="53" y="17"/>
                </a:cubicBezTo>
                <a:close/>
                <a:moveTo>
                  <a:pt x="54" y="19"/>
                </a:moveTo>
                <a:cubicBezTo>
                  <a:pt x="54" y="19"/>
                  <a:pt x="54" y="19"/>
                  <a:pt x="54" y="19"/>
                </a:cubicBezTo>
                <a:cubicBezTo>
                  <a:pt x="55" y="19"/>
                  <a:pt x="55" y="19"/>
                  <a:pt x="55" y="19"/>
                </a:cubicBezTo>
                <a:cubicBezTo>
                  <a:pt x="55" y="18"/>
                  <a:pt x="55" y="18"/>
                  <a:pt x="55" y="18"/>
                </a:cubicBezTo>
                <a:lnTo>
                  <a:pt x="54" y="19"/>
                </a:lnTo>
                <a:close/>
                <a:moveTo>
                  <a:pt x="52" y="18"/>
                </a:moveTo>
                <a:cubicBezTo>
                  <a:pt x="52" y="19"/>
                  <a:pt x="52" y="19"/>
                  <a:pt x="52" y="19"/>
                </a:cubicBezTo>
                <a:cubicBezTo>
                  <a:pt x="53" y="19"/>
                  <a:pt x="53" y="19"/>
                  <a:pt x="53" y="19"/>
                </a:cubicBezTo>
                <a:cubicBezTo>
                  <a:pt x="53" y="18"/>
                  <a:pt x="53" y="18"/>
                  <a:pt x="53" y="18"/>
                </a:cubicBezTo>
                <a:lnTo>
                  <a:pt x="52" y="18"/>
                </a:lnTo>
                <a:close/>
                <a:moveTo>
                  <a:pt x="56" y="18"/>
                </a:moveTo>
                <a:cubicBezTo>
                  <a:pt x="56" y="17"/>
                  <a:pt x="56" y="17"/>
                  <a:pt x="56" y="17"/>
                </a:cubicBezTo>
                <a:cubicBezTo>
                  <a:pt x="55" y="17"/>
                  <a:pt x="55" y="17"/>
                  <a:pt x="55" y="17"/>
                </a:cubicBezTo>
                <a:cubicBezTo>
                  <a:pt x="55" y="18"/>
                  <a:pt x="55" y="18"/>
                  <a:pt x="55" y="18"/>
                </a:cubicBezTo>
                <a:lnTo>
                  <a:pt x="56" y="18"/>
                </a:lnTo>
                <a:close/>
                <a:moveTo>
                  <a:pt x="52" y="25"/>
                </a:moveTo>
                <a:cubicBezTo>
                  <a:pt x="52" y="25"/>
                  <a:pt x="52" y="25"/>
                  <a:pt x="52" y="25"/>
                </a:cubicBezTo>
                <a:cubicBezTo>
                  <a:pt x="52" y="25"/>
                  <a:pt x="52" y="25"/>
                  <a:pt x="52" y="25"/>
                </a:cubicBezTo>
                <a:cubicBezTo>
                  <a:pt x="52" y="25"/>
                  <a:pt x="52" y="25"/>
                  <a:pt x="52" y="25"/>
                </a:cubicBezTo>
                <a:close/>
                <a:moveTo>
                  <a:pt x="40" y="14"/>
                </a:moveTo>
                <a:cubicBezTo>
                  <a:pt x="40" y="15"/>
                  <a:pt x="40" y="15"/>
                  <a:pt x="40" y="15"/>
                </a:cubicBezTo>
                <a:cubicBezTo>
                  <a:pt x="41" y="15"/>
                  <a:pt x="41" y="15"/>
                  <a:pt x="41" y="15"/>
                </a:cubicBezTo>
                <a:cubicBezTo>
                  <a:pt x="41" y="14"/>
                  <a:pt x="41" y="14"/>
                  <a:pt x="41" y="14"/>
                </a:cubicBezTo>
                <a:lnTo>
                  <a:pt x="40" y="14"/>
                </a:lnTo>
                <a:close/>
                <a:moveTo>
                  <a:pt x="43" y="13"/>
                </a:moveTo>
                <a:cubicBezTo>
                  <a:pt x="43" y="13"/>
                  <a:pt x="43" y="13"/>
                  <a:pt x="43" y="13"/>
                </a:cubicBezTo>
                <a:cubicBezTo>
                  <a:pt x="44" y="13"/>
                  <a:pt x="44" y="13"/>
                  <a:pt x="44" y="13"/>
                </a:cubicBezTo>
                <a:cubicBezTo>
                  <a:pt x="44" y="13"/>
                  <a:pt x="44" y="13"/>
                  <a:pt x="44" y="13"/>
                </a:cubicBezTo>
                <a:lnTo>
                  <a:pt x="43" y="13"/>
                </a:lnTo>
                <a:close/>
                <a:moveTo>
                  <a:pt x="41" y="17"/>
                </a:moveTo>
                <a:cubicBezTo>
                  <a:pt x="40" y="17"/>
                  <a:pt x="40" y="17"/>
                  <a:pt x="40" y="17"/>
                </a:cubicBezTo>
                <a:cubicBezTo>
                  <a:pt x="40" y="17"/>
                  <a:pt x="40" y="17"/>
                  <a:pt x="40" y="17"/>
                </a:cubicBezTo>
                <a:cubicBezTo>
                  <a:pt x="40" y="17"/>
                  <a:pt x="40" y="17"/>
                  <a:pt x="40" y="17"/>
                </a:cubicBezTo>
                <a:lnTo>
                  <a:pt x="41" y="17"/>
                </a:lnTo>
                <a:close/>
                <a:moveTo>
                  <a:pt x="41" y="13"/>
                </a:moveTo>
                <a:cubicBezTo>
                  <a:pt x="41" y="14"/>
                  <a:pt x="41" y="14"/>
                  <a:pt x="41" y="14"/>
                </a:cubicBezTo>
                <a:cubicBezTo>
                  <a:pt x="42" y="14"/>
                  <a:pt x="42" y="14"/>
                  <a:pt x="42" y="14"/>
                </a:cubicBezTo>
                <a:cubicBezTo>
                  <a:pt x="42" y="13"/>
                  <a:pt x="42" y="13"/>
                  <a:pt x="42" y="13"/>
                </a:cubicBezTo>
                <a:lnTo>
                  <a:pt x="41" y="13"/>
                </a:lnTo>
                <a:close/>
                <a:moveTo>
                  <a:pt x="41" y="14"/>
                </a:moveTo>
                <a:cubicBezTo>
                  <a:pt x="41" y="15"/>
                  <a:pt x="41" y="15"/>
                  <a:pt x="41" y="15"/>
                </a:cubicBezTo>
                <a:cubicBezTo>
                  <a:pt x="42" y="15"/>
                  <a:pt x="42" y="15"/>
                  <a:pt x="42" y="15"/>
                </a:cubicBezTo>
                <a:cubicBezTo>
                  <a:pt x="42" y="14"/>
                  <a:pt x="42" y="14"/>
                  <a:pt x="42" y="14"/>
                </a:cubicBezTo>
                <a:lnTo>
                  <a:pt x="41" y="14"/>
                </a:lnTo>
                <a:close/>
                <a:moveTo>
                  <a:pt x="42" y="14"/>
                </a:moveTo>
                <a:cubicBezTo>
                  <a:pt x="42" y="15"/>
                  <a:pt x="42" y="15"/>
                  <a:pt x="42" y="15"/>
                </a:cubicBezTo>
                <a:cubicBezTo>
                  <a:pt x="43" y="14"/>
                  <a:pt x="43" y="14"/>
                  <a:pt x="43" y="14"/>
                </a:cubicBezTo>
                <a:cubicBezTo>
                  <a:pt x="43" y="14"/>
                  <a:pt x="43" y="14"/>
                  <a:pt x="43" y="14"/>
                </a:cubicBezTo>
                <a:lnTo>
                  <a:pt x="42" y="14"/>
                </a:lnTo>
                <a:close/>
                <a:moveTo>
                  <a:pt x="42" y="13"/>
                </a:moveTo>
                <a:cubicBezTo>
                  <a:pt x="42" y="14"/>
                  <a:pt x="42" y="14"/>
                  <a:pt x="42" y="14"/>
                </a:cubicBezTo>
                <a:cubicBezTo>
                  <a:pt x="43" y="13"/>
                  <a:pt x="43" y="13"/>
                  <a:pt x="43" y="13"/>
                </a:cubicBezTo>
                <a:cubicBezTo>
                  <a:pt x="43" y="13"/>
                  <a:pt x="43" y="13"/>
                  <a:pt x="43" y="13"/>
                </a:cubicBezTo>
                <a:lnTo>
                  <a:pt x="42" y="13"/>
                </a:lnTo>
                <a:close/>
                <a:moveTo>
                  <a:pt x="41" y="18"/>
                </a:moveTo>
                <a:cubicBezTo>
                  <a:pt x="41" y="18"/>
                  <a:pt x="41" y="18"/>
                  <a:pt x="41" y="18"/>
                </a:cubicBezTo>
                <a:cubicBezTo>
                  <a:pt x="40" y="18"/>
                  <a:pt x="40" y="18"/>
                  <a:pt x="40" y="18"/>
                </a:cubicBezTo>
                <a:cubicBezTo>
                  <a:pt x="40" y="18"/>
                  <a:pt x="40" y="18"/>
                  <a:pt x="40" y="18"/>
                </a:cubicBezTo>
                <a:lnTo>
                  <a:pt x="41" y="18"/>
                </a:lnTo>
                <a:close/>
                <a:moveTo>
                  <a:pt x="43" y="21"/>
                </a:moveTo>
                <a:cubicBezTo>
                  <a:pt x="42" y="20"/>
                  <a:pt x="42" y="20"/>
                  <a:pt x="42" y="20"/>
                </a:cubicBezTo>
                <a:cubicBezTo>
                  <a:pt x="42" y="21"/>
                  <a:pt x="42" y="21"/>
                  <a:pt x="42" y="21"/>
                </a:cubicBezTo>
                <a:cubicBezTo>
                  <a:pt x="42" y="21"/>
                  <a:pt x="42" y="21"/>
                  <a:pt x="42" y="21"/>
                </a:cubicBezTo>
                <a:lnTo>
                  <a:pt x="43" y="21"/>
                </a:lnTo>
                <a:close/>
                <a:moveTo>
                  <a:pt x="50" y="11"/>
                </a:moveTo>
                <a:cubicBezTo>
                  <a:pt x="50" y="12"/>
                  <a:pt x="50" y="12"/>
                  <a:pt x="50" y="12"/>
                </a:cubicBezTo>
                <a:cubicBezTo>
                  <a:pt x="51" y="11"/>
                  <a:pt x="51" y="11"/>
                  <a:pt x="51" y="11"/>
                </a:cubicBezTo>
                <a:cubicBezTo>
                  <a:pt x="51" y="11"/>
                  <a:pt x="51" y="11"/>
                  <a:pt x="51" y="11"/>
                </a:cubicBezTo>
                <a:lnTo>
                  <a:pt x="50" y="11"/>
                </a:lnTo>
                <a:close/>
                <a:moveTo>
                  <a:pt x="42" y="20"/>
                </a:moveTo>
                <a:cubicBezTo>
                  <a:pt x="42" y="19"/>
                  <a:pt x="42" y="19"/>
                  <a:pt x="42" y="19"/>
                </a:cubicBezTo>
                <a:cubicBezTo>
                  <a:pt x="42" y="20"/>
                  <a:pt x="42" y="20"/>
                  <a:pt x="42" y="20"/>
                </a:cubicBezTo>
                <a:cubicBezTo>
                  <a:pt x="42" y="20"/>
                  <a:pt x="42" y="20"/>
                  <a:pt x="42" y="20"/>
                </a:cubicBezTo>
                <a:close/>
                <a:moveTo>
                  <a:pt x="42" y="19"/>
                </a:moveTo>
                <a:cubicBezTo>
                  <a:pt x="42" y="18"/>
                  <a:pt x="42" y="18"/>
                  <a:pt x="42" y="18"/>
                </a:cubicBezTo>
                <a:cubicBezTo>
                  <a:pt x="41" y="19"/>
                  <a:pt x="41" y="19"/>
                  <a:pt x="41" y="19"/>
                </a:cubicBezTo>
                <a:cubicBezTo>
                  <a:pt x="41" y="19"/>
                  <a:pt x="41" y="19"/>
                  <a:pt x="41" y="19"/>
                </a:cubicBezTo>
                <a:lnTo>
                  <a:pt x="42" y="19"/>
                </a:lnTo>
                <a:close/>
                <a:moveTo>
                  <a:pt x="42" y="18"/>
                </a:moveTo>
                <a:cubicBezTo>
                  <a:pt x="42" y="17"/>
                  <a:pt x="42" y="17"/>
                  <a:pt x="42" y="17"/>
                </a:cubicBezTo>
                <a:cubicBezTo>
                  <a:pt x="41" y="18"/>
                  <a:pt x="41" y="18"/>
                  <a:pt x="41" y="18"/>
                </a:cubicBezTo>
                <a:cubicBezTo>
                  <a:pt x="41" y="18"/>
                  <a:pt x="41" y="18"/>
                  <a:pt x="41" y="18"/>
                </a:cubicBezTo>
                <a:lnTo>
                  <a:pt x="42" y="18"/>
                </a:lnTo>
                <a:close/>
                <a:moveTo>
                  <a:pt x="41" y="19"/>
                </a:moveTo>
                <a:cubicBezTo>
                  <a:pt x="41" y="19"/>
                  <a:pt x="41" y="19"/>
                  <a:pt x="41" y="19"/>
                </a:cubicBezTo>
                <a:cubicBezTo>
                  <a:pt x="40" y="19"/>
                  <a:pt x="40" y="19"/>
                  <a:pt x="40" y="19"/>
                </a:cubicBezTo>
                <a:cubicBezTo>
                  <a:pt x="40" y="19"/>
                  <a:pt x="40" y="19"/>
                  <a:pt x="40" y="19"/>
                </a:cubicBezTo>
                <a:lnTo>
                  <a:pt x="41" y="19"/>
                </a:lnTo>
                <a:close/>
                <a:moveTo>
                  <a:pt x="45" y="13"/>
                </a:moveTo>
                <a:cubicBezTo>
                  <a:pt x="46" y="14"/>
                  <a:pt x="46" y="14"/>
                  <a:pt x="46" y="14"/>
                </a:cubicBezTo>
                <a:cubicBezTo>
                  <a:pt x="46" y="14"/>
                  <a:pt x="46" y="14"/>
                  <a:pt x="46" y="14"/>
                </a:cubicBezTo>
                <a:cubicBezTo>
                  <a:pt x="46" y="13"/>
                  <a:pt x="46" y="13"/>
                  <a:pt x="46" y="13"/>
                </a:cubicBezTo>
                <a:lnTo>
                  <a:pt x="45" y="13"/>
                </a:lnTo>
                <a:close/>
                <a:moveTo>
                  <a:pt x="48" y="11"/>
                </a:moveTo>
                <a:cubicBezTo>
                  <a:pt x="48" y="12"/>
                  <a:pt x="48" y="12"/>
                  <a:pt x="48" y="12"/>
                </a:cubicBezTo>
                <a:cubicBezTo>
                  <a:pt x="49" y="12"/>
                  <a:pt x="49" y="12"/>
                  <a:pt x="49" y="12"/>
                </a:cubicBezTo>
                <a:cubicBezTo>
                  <a:pt x="49" y="11"/>
                  <a:pt x="49" y="11"/>
                  <a:pt x="49" y="11"/>
                </a:cubicBezTo>
                <a:lnTo>
                  <a:pt x="48" y="11"/>
                </a:lnTo>
                <a:close/>
                <a:moveTo>
                  <a:pt x="47" y="13"/>
                </a:moveTo>
                <a:cubicBezTo>
                  <a:pt x="48" y="13"/>
                  <a:pt x="48" y="13"/>
                  <a:pt x="48" y="13"/>
                </a:cubicBezTo>
                <a:cubicBezTo>
                  <a:pt x="48" y="13"/>
                  <a:pt x="48" y="13"/>
                  <a:pt x="48" y="13"/>
                </a:cubicBezTo>
                <a:cubicBezTo>
                  <a:pt x="48" y="13"/>
                  <a:pt x="48" y="13"/>
                  <a:pt x="48" y="13"/>
                </a:cubicBezTo>
                <a:lnTo>
                  <a:pt x="47" y="13"/>
                </a:lnTo>
                <a:close/>
                <a:moveTo>
                  <a:pt x="48" y="12"/>
                </a:moveTo>
                <a:cubicBezTo>
                  <a:pt x="49" y="13"/>
                  <a:pt x="49" y="13"/>
                  <a:pt x="49" y="13"/>
                </a:cubicBezTo>
                <a:cubicBezTo>
                  <a:pt x="49" y="13"/>
                  <a:pt x="49" y="13"/>
                  <a:pt x="49" y="13"/>
                </a:cubicBezTo>
                <a:cubicBezTo>
                  <a:pt x="49" y="12"/>
                  <a:pt x="49" y="12"/>
                  <a:pt x="49" y="12"/>
                </a:cubicBezTo>
                <a:lnTo>
                  <a:pt x="48" y="12"/>
                </a:lnTo>
                <a:close/>
                <a:moveTo>
                  <a:pt x="49" y="12"/>
                </a:moveTo>
                <a:cubicBezTo>
                  <a:pt x="50" y="13"/>
                  <a:pt x="50" y="13"/>
                  <a:pt x="50" y="13"/>
                </a:cubicBezTo>
                <a:cubicBezTo>
                  <a:pt x="50" y="13"/>
                  <a:pt x="50" y="13"/>
                  <a:pt x="50" y="13"/>
                </a:cubicBezTo>
                <a:cubicBezTo>
                  <a:pt x="50" y="12"/>
                  <a:pt x="50" y="12"/>
                  <a:pt x="50" y="12"/>
                </a:cubicBezTo>
                <a:lnTo>
                  <a:pt x="49" y="12"/>
                </a:lnTo>
                <a:close/>
                <a:moveTo>
                  <a:pt x="47" y="12"/>
                </a:moveTo>
                <a:cubicBezTo>
                  <a:pt x="47" y="12"/>
                  <a:pt x="47" y="12"/>
                  <a:pt x="47" y="12"/>
                </a:cubicBezTo>
                <a:cubicBezTo>
                  <a:pt x="48" y="12"/>
                  <a:pt x="48" y="12"/>
                  <a:pt x="48" y="12"/>
                </a:cubicBezTo>
                <a:cubicBezTo>
                  <a:pt x="48" y="12"/>
                  <a:pt x="48" y="12"/>
                  <a:pt x="48" y="12"/>
                </a:cubicBezTo>
                <a:lnTo>
                  <a:pt x="47" y="12"/>
                </a:lnTo>
                <a:close/>
                <a:moveTo>
                  <a:pt x="43" y="14"/>
                </a:moveTo>
                <a:cubicBezTo>
                  <a:pt x="43" y="14"/>
                  <a:pt x="43" y="14"/>
                  <a:pt x="43" y="14"/>
                </a:cubicBezTo>
                <a:cubicBezTo>
                  <a:pt x="44" y="14"/>
                  <a:pt x="44" y="14"/>
                  <a:pt x="44" y="14"/>
                </a:cubicBezTo>
                <a:cubicBezTo>
                  <a:pt x="44" y="14"/>
                  <a:pt x="44" y="14"/>
                  <a:pt x="44" y="14"/>
                </a:cubicBezTo>
                <a:lnTo>
                  <a:pt x="43" y="14"/>
                </a:lnTo>
                <a:close/>
                <a:moveTo>
                  <a:pt x="49" y="11"/>
                </a:moveTo>
                <a:cubicBezTo>
                  <a:pt x="49" y="12"/>
                  <a:pt x="49" y="12"/>
                  <a:pt x="49" y="12"/>
                </a:cubicBezTo>
                <a:cubicBezTo>
                  <a:pt x="50" y="12"/>
                  <a:pt x="50" y="12"/>
                  <a:pt x="50" y="12"/>
                </a:cubicBezTo>
                <a:cubicBezTo>
                  <a:pt x="50" y="11"/>
                  <a:pt x="50" y="11"/>
                  <a:pt x="50" y="11"/>
                </a:cubicBezTo>
                <a:lnTo>
                  <a:pt x="49" y="11"/>
                </a:lnTo>
                <a:close/>
                <a:moveTo>
                  <a:pt x="45" y="12"/>
                </a:moveTo>
                <a:cubicBezTo>
                  <a:pt x="45" y="13"/>
                  <a:pt x="45" y="13"/>
                  <a:pt x="45" y="13"/>
                </a:cubicBezTo>
                <a:cubicBezTo>
                  <a:pt x="46" y="13"/>
                  <a:pt x="46" y="13"/>
                  <a:pt x="46" y="13"/>
                </a:cubicBezTo>
                <a:cubicBezTo>
                  <a:pt x="46" y="12"/>
                  <a:pt x="46" y="12"/>
                  <a:pt x="46" y="12"/>
                </a:cubicBezTo>
                <a:lnTo>
                  <a:pt x="45" y="12"/>
                </a:lnTo>
                <a:close/>
                <a:moveTo>
                  <a:pt x="44" y="13"/>
                </a:moveTo>
                <a:cubicBezTo>
                  <a:pt x="44" y="14"/>
                  <a:pt x="44" y="14"/>
                  <a:pt x="44" y="14"/>
                </a:cubicBezTo>
                <a:cubicBezTo>
                  <a:pt x="45" y="14"/>
                  <a:pt x="45" y="14"/>
                  <a:pt x="45" y="14"/>
                </a:cubicBezTo>
                <a:cubicBezTo>
                  <a:pt x="45" y="13"/>
                  <a:pt x="45" y="13"/>
                  <a:pt x="45" y="13"/>
                </a:cubicBezTo>
                <a:lnTo>
                  <a:pt x="44" y="13"/>
                </a:lnTo>
                <a:close/>
                <a:moveTo>
                  <a:pt x="46" y="13"/>
                </a:moveTo>
                <a:cubicBezTo>
                  <a:pt x="47" y="14"/>
                  <a:pt x="47" y="14"/>
                  <a:pt x="47" y="14"/>
                </a:cubicBezTo>
                <a:cubicBezTo>
                  <a:pt x="47" y="13"/>
                  <a:pt x="47" y="13"/>
                  <a:pt x="47" y="13"/>
                </a:cubicBezTo>
                <a:cubicBezTo>
                  <a:pt x="47" y="13"/>
                  <a:pt x="47" y="13"/>
                  <a:pt x="47" y="13"/>
                </a:cubicBezTo>
                <a:lnTo>
                  <a:pt x="46" y="13"/>
                </a:lnTo>
                <a:close/>
                <a:moveTo>
                  <a:pt x="44" y="12"/>
                </a:moveTo>
                <a:cubicBezTo>
                  <a:pt x="44" y="13"/>
                  <a:pt x="44" y="13"/>
                  <a:pt x="44" y="13"/>
                </a:cubicBezTo>
                <a:cubicBezTo>
                  <a:pt x="45" y="13"/>
                  <a:pt x="45" y="13"/>
                  <a:pt x="45" y="13"/>
                </a:cubicBezTo>
                <a:cubicBezTo>
                  <a:pt x="45" y="12"/>
                  <a:pt x="45" y="12"/>
                  <a:pt x="45" y="12"/>
                </a:cubicBezTo>
                <a:lnTo>
                  <a:pt x="44" y="12"/>
                </a:lnTo>
                <a:close/>
                <a:moveTo>
                  <a:pt x="46" y="12"/>
                </a:moveTo>
                <a:cubicBezTo>
                  <a:pt x="46" y="13"/>
                  <a:pt x="46" y="13"/>
                  <a:pt x="46" y="13"/>
                </a:cubicBezTo>
                <a:cubicBezTo>
                  <a:pt x="47" y="12"/>
                  <a:pt x="47" y="12"/>
                  <a:pt x="47" y="12"/>
                </a:cubicBezTo>
                <a:cubicBezTo>
                  <a:pt x="47" y="12"/>
                  <a:pt x="47" y="12"/>
                  <a:pt x="47" y="12"/>
                </a:cubicBezTo>
                <a:lnTo>
                  <a:pt x="46" y="12"/>
                </a:lnTo>
                <a:close/>
                <a:moveTo>
                  <a:pt x="44" y="21"/>
                </a:moveTo>
                <a:cubicBezTo>
                  <a:pt x="43" y="20"/>
                  <a:pt x="43" y="20"/>
                  <a:pt x="43" y="20"/>
                </a:cubicBezTo>
                <a:cubicBezTo>
                  <a:pt x="43" y="20"/>
                  <a:pt x="43" y="20"/>
                  <a:pt x="43" y="20"/>
                </a:cubicBezTo>
                <a:cubicBezTo>
                  <a:pt x="43" y="21"/>
                  <a:pt x="43" y="21"/>
                  <a:pt x="43" y="21"/>
                </a:cubicBezTo>
                <a:lnTo>
                  <a:pt x="44" y="21"/>
                </a:lnTo>
                <a:close/>
                <a:moveTo>
                  <a:pt x="43" y="20"/>
                </a:moveTo>
                <a:cubicBezTo>
                  <a:pt x="43" y="19"/>
                  <a:pt x="43" y="19"/>
                  <a:pt x="43" y="19"/>
                </a:cubicBezTo>
                <a:cubicBezTo>
                  <a:pt x="43" y="19"/>
                  <a:pt x="43" y="19"/>
                  <a:pt x="43" y="19"/>
                </a:cubicBezTo>
                <a:cubicBezTo>
                  <a:pt x="43" y="20"/>
                  <a:pt x="43" y="20"/>
                  <a:pt x="43" y="20"/>
                </a:cubicBezTo>
                <a:close/>
                <a:moveTo>
                  <a:pt x="52" y="24"/>
                </a:moveTo>
                <a:cubicBezTo>
                  <a:pt x="52" y="24"/>
                  <a:pt x="52" y="24"/>
                  <a:pt x="52" y="24"/>
                </a:cubicBezTo>
                <a:cubicBezTo>
                  <a:pt x="51" y="24"/>
                  <a:pt x="51" y="24"/>
                  <a:pt x="51" y="24"/>
                </a:cubicBezTo>
                <a:cubicBezTo>
                  <a:pt x="51" y="24"/>
                  <a:pt x="51" y="24"/>
                  <a:pt x="51" y="24"/>
                </a:cubicBezTo>
                <a:lnTo>
                  <a:pt x="52" y="24"/>
                </a:lnTo>
                <a:close/>
                <a:moveTo>
                  <a:pt x="57" y="23"/>
                </a:moveTo>
                <a:cubicBezTo>
                  <a:pt x="57" y="22"/>
                  <a:pt x="57" y="22"/>
                  <a:pt x="57" y="22"/>
                </a:cubicBezTo>
                <a:cubicBezTo>
                  <a:pt x="56" y="22"/>
                  <a:pt x="56" y="22"/>
                  <a:pt x="56" y="22"/>
                </a:cubicBezTo>
                <a:cubicBezTo>
                  <a:pt x="57" y="23"/>
                  <a:pt x="57" y="23"/>
                  <a:pt x="57" y="23"/>
                </a:cubicBezTo>
                <a:close/>
                <a:moveTo>
                  <a:pt x="53" y="24"/>
                </a:moveTo>
                <a:cubicBezTo>
                  <a:pt x="53" y="23"/>
                  <a:pt x="53" y="23"/>
                  <a:pt x="53" y="23"/>
                </a:cubicBezTo>
                <a:cubicBezTo>
                  <a:pt x="52" y="23"/>
                  <a:pt x="52" y="23"/>
                  <a:pt x="52" y="23"/>
                </a:cubicBezTo>
                <a:cubicBezTo>
                  <a:pt x="52" y="24"/>
                  <a:pt x="52" y="24"/>
                  <a:pt x="52" y="24"/>
                </a:cubicBezTo>
                <a:lnTo>
                  <a:pt x="53" y="24"/>
                </a:lnTo>
                <a:close/>
                <a:moveTo>
                  <a:pt x="50" y="25"/>
                </a:moveTo>
                <a:cubicBezTo>
                  <a:pt x="50" y="24"/>
                  <a:pt x="50" y="24"/>
                  <a:pt x="50" y="24"/>
                </a:cubicBezTo>
                <a:cubicBezTo>
                  <a:pt x="49" y="24"/>
                  <a:pt x="49" y="24"/>
                  <a:pt x="49" y="24"/>
                </a:cubicBezTo>
                <a:cubicBezTo>
                  <a:pt x="49" y="25"/>
                  <a:pt x="49" y="25"/>
                  <a:pt x="49" y="25"/>
                </a:cubicBezTo>
                <a:lnTo>
                  <a:pt x="50" y="25"/>
                </a:lnTo>
                <a:close/>
                <a:moveTo>
                  <a:pt x="53" y="25"/>
                </a:moveTo>
                <a:cubicBezTo>
                  <a:pt x="53" y="24"/>
                  <a:pt x="53" y="24"/>
                  <a:pt x="53" y="24"/>
                </a:cubicBezTo>
                <a:cubicBezTo>
                  <a:pt x="53" y="24"/>
                  <a:pt x="53" y="24"/>
                  <a:pt x="53" y="24"/>
                </a:cubicBezTo>
                <a:cubicBezTo>
                  <a:pt x="53" y="25"/>
                  <a:pt x="53" y="25"/>
                  <a:pt x="53" y="25"/>
                </a:cubicBezTo>
                <a:close/>
                <a:moveTo>
                  <a:pt x="51" y="23"/>
                </a:moveTo>
                <a:cubicBezTo>
                  <a:pt x="51" y="23"/>
                  <a:pt x="51" y="23"/>
                  <a:pt x="51" y="23"/>
                </a:cubicBezTo>
                <a:cubicBezTo>
                  <a:pt x="50" y="23"/>
                  <a:pt x="50" y="23"/>
                  <a:pt x="50" y="23"/>
                </a:cubicBezTo>
                <a:cubicBezTo>
                  <a:pt x="50" y="24"/>
                  <a:pt x="50" y="24"/>
                  <a:pt x="50" y="24"/>
                </a:cubicBezTo>
                <a:lnTo>
                  <a:pt x="51" y="23"/>
                </a:lnTo>
                <a:close/>
                <a:moveTo>
                  <a:pt x="51" y="24"/>
                </a:moveTo>
                <a:cubicBezTo>
                  <a:pt x="51" y="24"/>
                  <a:pt x="51" y="24"/>
                  <a:pt x="51" y="24"/>
                </a:cubicBezTo>
                <a:cubicBezTo>
                  <a:pt x="50" y="24"/>
                  <a:pt x="50" y="24"/>
                  <a:pt x="50" y="24"/>
                </a:cubicBezTo>
                <a:cubicBezTo>
                  <a:pt x="50" y="25"/>
                  <a:pt x="50" y="25"/>
                  <a:pt x="50" y="25"/>
                </a:cubicBezTo>
                <a:lnTo>
                  <a:pt x="51" y="24"/>
                </a:lnTo>
                <a:close/>
                <a:moveTo>
                  <a:pt x="51" y="25"/>
                </a:moveTo>
                <a:cubicBezTo>
                  <a:pt x="51" y="25"/>
                  <a:pt x="51" y="25"/>
                  <a:pt x="51" y="25"/>
                </a:cubicBezTo>
                <a:cubicBezTo>
                  <a:pt x="51" y="25"/>
                  <a:pt x="51" y="25"/>
                  <a:pt x="51" y="25"/>
                </a:cubicBezTo>
                <a:cubicBezTo>
                  <a:pt x="51" y="26"/>
                  <a:pt x="51" y="26"/>
                  <a:pt x="51" y="26"/>
                </a:cubicBezTo>
                <a:lnTo>
                  <a:pt x="51" y="25"/>
                </a:lnTo>
                <a:close/>
                <a:moveTo>
                  <a:pt x="56" y="23"/>
                </a:moveTo>
                <a:cubicBezTo>
                  <a:pt x="56" y="23"/>
                  <a:pt x="56" y="23"/>
                  <a:pt x="56" y="23"/>
                </a:cubicBezTo>
                <a:cubicBezTo>
                  <a:pt x="55" y="23"/>
                  <a:pt x="55" y="23"/>
                  <a:pt x="55" y="23"/>
                </a:cubicBezTo>
                <a:cubicBezTo>
                  <a:pt x="56" y="23"/>
                  <a:pt x="56" y="23"/>
                  <a:pt x="56" y="23"/>
                </a:cubicBezTo>
                <a:close/>
                <a:moveTo>
                  <a:pt x="56" y="22"/>
                </a:moveTo>
                <a:cubicBezTo>
                  <a:pt x="56" y="21"/>
                  <a:pt x="56" y="21"/>
                  <a:pt x="56" y="21"/>
                </a:cubicBezTo>
                <a:cubicBezTo>
                  <a:pt x="55" y="22"/>
                  <a:pt x="55" y="22"/>
                  <a:pt x="55" y="22"/>
                </a:cubicBezTo>
                <a:cubicBezTo>
                  <a:pt x="55" y="22"/>
                  <a:pt x="55" y="22"/>
                  <a:pt x="55" y="22"/>
                </a:cubicBezTo>
                <a:lnTo>
                  <a:pt x="56" y="22"/>
                </a:lnTo>
                <a:close/>
                <a:moveTo>
                  <a:pt x="54" y="26"/>
                </a:moveTo>
                <a:cubicBezTo>
                  <a:pt x="53" y="25"/>
                  <a:pt x="53" y="25"/>
                  <a:pt x="53" y="25"/>
                </a:cubicBezTo>
                <a:cubicBezTo>
                  <a:pt x="53" y="25"/>
                  <a:pt x="53" y="25"/>
                  <a:pt x="53" y="25"/>
                </a:cubicBezTo>
                <a:cubicBezTo>
                  <a:pt x="53" y="26"/>
                  <a:pt x="53" y="26"/>
                  <a:pt x="53" y="26"/>
                </a:cubicBezTo>
                <a:lnTo>
                  <a:pt x="54" y="26"/>
                </a:lnTo>
                <a:close/>
                <a:moveTo>
                  <a:pt x="57" y="22"/>
                </a:moveTo>
                <a:cubicBezTo>
                  <a:pt x="57" y="21"/>
                  <a:pt x="57" y="21"/>
                  <a:pt x="57" y="21"/>
                </a:cubicBezTo>
                <a:cubicBezTo>
                  <a:pt x="56" y="21"/>
                  <a:pt x="56" y="21"/>
                  <a:pt x="56" y="21"/>
                </a:cubicBezTo>
                <a:cubicBezTo>
                  <a:pt x="56" y="22"/>
                  <a:pt x="56" y="22"/>
                  <a:pt x="56" y="22"/>
                </a:cubicBezTo>
                <a:lnTo>
                  <a:pt x="57" y="22"/>
                </a:lnTo>
                <a:close/>
                <a:moveTo>
                  <a:pt x="55" y="23"/>
                </a:moveTo>
                <a:cubicBezTo>
                  <a:pt x="55" y="23"/>
                  <a:pt x="55" y="23"/>
                  <a:pt x="55" y="23"/>
                </a:cubicBezTo>
                <a:cubicBezTo>
                  <a:pt x="54" y="23"/>
                  <a:pt x="54" y="23"/>
                  <a:pt x="54" y="23"/>
                </a:cubicBezTo>
                <a:cubicBezTo>
                  <a:pt x="54" y="24"/>
                  <a:pt x="54" y="24"/>
                  <a:pt x="54" y="24"/>
                </a:cubicBezTo>
                <a:lnTo>
                  <a:pt x="55" y="23"/>
                </a:lnTo>
                <a:close/>
                <a:moveTo>
                  <a:pt x="54" y="25"/>
                </a:moveTo>
                <a:cubicBezTo>
                  <a:pt x="54" y="24"/>
                  <a:pt x="54" y="24"/>
                  <a:pt x="54" y="24"/>
                </a:cubicBezTo>
                <a:cubicBezTo>
                  <a:pt x="54" y="24"/>
                  <a:pt x="54" y="24"/>
                  <a:pt x="54" y="24"/>
                </a:cubicBezTo>
                <a:cubicBezTo>
                  <a:pt x="54" y="25"/>
                  <a:pt x="54" y="25"/>
                  <a:pt x="54" y="25"/>
                </a:cubicBezTo>
                <a:close/>
                <a:moveTo>
                  <a:pt x="48" y="24"/>
                </a:moveTo>
                <a:cubicBezTo>
                  <a:pt x="48" y="24"/>
                  <a:pt x="48" y="24"/>
                  <a:pt x="48" y="24"/>
                </a:cubicBezTo>
                <a:cubicBezTo>
                  <a:pt x="47" y="24"/>
                  <a:pt x="47" y="24"/>
                  <a:pt x="47" y="24"/>
                </a:cubicBezTo>
                <a:cubicBezTo>
                  <a:pt x="47" y="24"/>
                  <a:pt x="47" y="24"/>
                  <a:pt x="47" y="24"/>
                </a:cubicBezTo>
                <a:lnTo>
                  <a:pt x="48" y="24"/>
                </a:lnTo>
                <a:close/>
                <a:moveTo>
                  <a:pt x="46" y="21"/>
                </a:moveTo>
                <a:cubicBezTo>
                  <a:pt x="46" y="21"/>
                  <a:pt x="46" y="21"/>
                  <a:pt x="46" y="21"/>
                </a:cubicBezTo>
                <a:cubicBezTo>
                  <a:pt x="45" y="21"/>
                  <a:pt x="45" y="21"/>
                  <a:pt x="45" y="21"/>
                </a:cubicBezTo>
                <a:cubicBezTo>
                  <a:pt x="45" y="22"/>
                  <a:pt x="45" y="22"/>
                  <a:pt x="45" y="22"/>
                </a:cubicBezTo>
                <a:lnTo>
                  <a:pt x="46" y="21"/>
                </a:lnTo>
                <a:close/>
                <a:moveTo>
                  <a:pt x="50" y="24"/>
                </a:moveTo>
                <a:cubicBezTo>
                  <a:pt x="50" y="23"/>
                  <a:pt x="50" y="23"/>
                  <a:pt x="50" y="23"/>
                </a:cubicBezTo>
                <a:cubicBezTo>
                  <a:pt x="49" y="23"/>
                  <a:pt x="49" y="23"/>
                  <a:pt x="49" y="23"/>
                </a:cubicBezTo>
                <a:cubicBezTo>
                  <a:pt x="49" y="24"/>
                  <a:pt x="49" y="24"/>
                  <a:pt x="49" y="24"/>
                </a:cubicBezTo>
                <a:lnTo>
                  <a:pt x="50" y="24"/>
                </a:lnTo>
                <a:close/>
                <a:moveTo>
                  <a:pt x="45" y="23"/>
                </a:moveTo>
                <a:cubicBezTo>
                  <a:pt x="45" y="22"/>
                  <a:pt x="45" y="22"/>
                  <a:pt x="45" y="22"/>
                </a:cubicBezTo>
                <a:cubicBezTo>
                  <a:pt x="44" y="22"/>
                  <a:pt x="44" y="22"/>
                  <a:pt x="44" y="22"/>
                </a:cubicBezTo>
                <a:cubicBezTo>
                  <a:pt x="45" y="23"/>
                  <a:pt x="45" y="23"/>
                  <a:pt x="45" y="23"/>
                </a:cubicBezTo>
                <a:close/>
                <a:moveTo>
                  <a:pt x="45" y="22"/>
                </a:moveTo>
                <a:cubicBezTo>
                  <a:pt x="45" y="21"/>
                  <a:pt x="45" y="21"/>
                  <a:pt x="45" y="21"/>
                </a:cubicBezTo>
                <a:cubicBezTo>
                  <a:pt x="44" y="21"/>
                  <a:pt x="44" y="21"/>
                  <a:pt x="44" y="21"/>
                </a:cubicBezTo>
                <a:cubicBezTo>
                  <a:pt x="44" y="22"/>
                  <a:pt x="44" y="22"/>
                  <a:pt x="44" y="22"/>
                </a:cubicBezTo>
                <a:lnTo>
                  <a:pt x="45" y="22"/>
                </a:lnTo>
                <a:close/>
                <a:moveTo>
                  <a:pt x="46" y="23"/>
                </a:moveTo>
                <a:cubicBezTo>
                  <a:pt x="46" y="23"/>
                  <a:pt x="46" y="23"/>
                  <a:pt x="46" y="23"/>
                </a:cubicBezTo>
                <a:cubicBezTo>
                  <a:pt x="46" y="23"/>
                  <a:pt x="46" y="23"/>
                  <a:pt x="46" y="23"/>
                </a:cubicBezTo>
                <a:cubicBezTo>
                  <a:pt x="46" y="24"/>
                  <a:pt x="46" y="24"/>
                  <a:pt x="46" y="24"/>
                </a:cubicBezTo>
                <a:lnTo>
                  <a:pt x="46" y="23"/>
                </a:lnTo>
                <a:close/>
                <a:moveTo>
                  <a:pt x="45" y="21"/>
                </a:moveTo>
                <a:cubicBezTo>
                  <a:pt x="44" y="20"/>
                  <a:pt x="44" y="20"/>
                  <a:pt x="44" y="20"/>
                </a:cubicBezTo>
                <a:cubicBezTo>
                  <a:pt x="44" y="20"/>
                  <a:pt x="44" y="20"/>
                  <a:pt x="44" y="20"/>
                </a:cubicBezTo>
                <a:cubicBezTo>
                  <a:pt x="44" y="21"/>
                  <a:pt x="44" y="21"/>
                  <a:pt x="44" y="21"/>
                </a:cubicBezTo>
                <a:lnTo>
                  <a:pt x="45" y="21"/>
                </a:lnTo>
                <a:close/>
                <a:moveTo>
                  <a:pt x="46" y="22"/>
                </a:moveTo>
                <a:cubicBezTo>
                  <a:pt x="46" y="22"/>
                  <a:pt x="46" y="22"/>
                  <a:pt x="46" y="22"/>
                </a:cubicBezTo>
                <a:cubicBezTo>
                  <a:pt x="45" y="22"/>
                  <a:pt x="45" y="22"/>
                  <a:pt x="45" y="22"/>
                </a:cubicBezTo>
                <a:cubicBezTo>
                  <a:pt x="46" y="23"/>
                  <a:pt x="46" y="23"/>
                  <a:pt x="46" y="23"/>
                </a:cubicBezTo>
                <a:lnTo>
                  <a:pt x="46" y="22"/>
                </a:lnTo>
                <a:close/>
                <a:moveTo>
                  <a:pt x="49" y="24"/>
                </a:moveTo>
                <a:cubicBezTo>
                  <a:pt x="49" y="23"/>
                  <a:pt x="49" y="23"/>
                  <a:pt x="49" y="23"/>
                </a:cubicBezTo>
                <a:cubicBezTo>
                  <a:pt x="48" y="23"/>
                  <a:pt x="48" y="23"/>
                  <a:pt x="48" y="23"/>
                </a:cubicBezTo>
                <a:cubicBezTo>
                  <a:pt x="48" y="24"/>
                  <a:pt x="48" y="24"/>
                  <a:pt x="48" y="24"/>
                </a:cubicBezTo>
                <a:lnTo>
                  <a:pt x="49" y="24"/>
                </a:lnTo>
                <a:close/>
                <a:moveTo>
                  <a:pt x="49" y="25"/>
                </a:moveTo>
                <a:cubicBezTo>
                  <a:pt x="49" y="24"/>
                  <a:pt x="49" y="24"/>
                  <a:pt x="49" y="24"/>
                </a:cubicBezTo>
                <a:cubicBezTo>
                  <a:pt x="48" y="24"/>
                  <a:pt x="48" y="24"/>
                  <a:pt x="48" y="24"/>
                </a:cubicBezTo>
                <a:cubicBezTo>
                  <a:pt x="48" y="25"/>
                  <a:pt x="48" y="25"/>
                  <a:pt x="48" y="25"/>
                </a:cubicBezTo>
                <a:lnTo>
                  <a:pt x="49" y="25"/>
                </a:lnTo>
                <a:close/>
                <a:moveTo>
                  <a:pt x="48" y="23"/>
                </a:moveTo>
                <a:cubicBezTo>
                  <a:pt x="48" y="22"/>
                  <a:pt x="48" y="22"/>
                  <a:pt x="48" y="22"/>
                </a:cubicBezTo>
                <a:cubicBezTo>
                  <a:pt x="48" y="22"/>
                  <a:pt x="48" y="22"/>
                  <a:pt x="48" y="22"/>
                </a:cubicBezTo>
                <a:cubicBezTo>
                  <a:pt x="48" y="23"/>
                  <a:pt x="48" y="23"/>
                  <a:pt x="48" y="23"/>
                </a:cubicBezTo>
                <a:close/>
                <a:moveTo>
                  <a:pt x="44" y="22"/>
                </a:moveTo>
                <a:cubicBezTo>
                  <a:pt x="44" y="21"/>
                  <a:pt x="44" y="21"/>
                  <a:pt x="44" y="21"/>
                </a:cubicBezTo>
                <a:cubicBezTo>
                  <a:pt x="43" y="21"/>
                  <a:pt x="43" y="21"/>
                  <a:pt x="43" y="21"/>
                </a:cubicBezTo>
                <a:cubicBezTo>
                  <a:pt x="43" y="22"/>
                  <a:pt x="43" y="22"/>
                  <a:pt x="43" y="22"/>
                </a:cubicBezTo>
                <a:lnTo>
                  <a:pt x="44" y="22"/>
                </a:lnTo>
                <a:close/>
                <a:moveTo>
                  <a:pt x="47" y="22"/>
                </a:moveTo>
                <a:cubicBezTo>
                  <a:pt x="47" y="21"/>
                  <a:pt x="47" y="21"/>
                  <a:pt x="47" y="21"/>
                </a:cubicBezTo>
                <a:cubicBezTo>
                  <a:pt x="46" y="22"/>
                  <a:pt x="46" y="22"/>
                  <a:pt x="46" y="22"/>
                </a:cubicBezTo>
                <a:cubicBezTo>
                  <a:pt x="47" y="22"/>
                  <a:pt x="47" y="22"/>
                  <a:pt x="47" y="22"/>
                </a:cubicBezTo>
                <a:close/>
                <a:moveTo>
                  <a:pt x="47" y="23"/>
                </a:moveTo>
                <a:cubicBezTo>
                  <a:pt x="47" y="23"/>
                  <a:pt x="47" y="23"/>
                  <a:pt x="47" y="23"/>
                </a:cubicBezTo>
                <a:cubicBezTo>
                  <a:pt x="47" y="23"/>
                  <a:pt x="47" y="23"/>
                  <a:pt x="47" y="23"/>
                </a:cubicBezTo>
                <a:cubicBezTo>
                  <a:pt x="47" y="23"/>
                  <a:pt x="47" y="23"/>
                  <a:pt x="47" y="23"/>
                </a:cubicBezTo>
                <a:close/>
                <a:moveTo>
                  <a:pt x="63" y="17"/>
                </a:moveTo>
                <a:cubicBezTo>
                  <a:pt x="63" y="17"/>
                  <a:pt x="63" y="17"/>
                  <a:pt x="63" y="17"/>
                </a:cubicBezTo>
                <a:cubicBezTo>
                  <a:pt x="63" y="17"/>
                  <a:pt x="63" y="17"/>
                  <a:pt x="63" y="17"/>
                </a:cubicBezTo>
                <a:cubicBezTo>
                  <a:pt x="63" y="16"/>
                  <a:pt x="63" y="16"/>
                  <a:pt x="63" y="16"/>
                </a:cubicBezTo>
                <a:lnTo>
                  <a:pt x="63" y="17"/>
                </a:lnTo>
                <a:close/>
                <a:moveTo>
                  <a:pt x="59" y="20"/>
                </a:moveTo>
                <a:cubicBezTo>
                  <a:pt x="59" y="20"/>
                  <a:pt x="59" y="20"/>
                  <a:pt x="59" y="20"/>
                </a:cubicBezTo>
                <a:cubicBezTo>
                  <a:pt x="58" y="20"/>
                  <a:pt x="58" y="20"/>
                  <a:pt x="58" y="20"/>
                </a:cubicBezTo>
                <a:cubicBezTo>
                  <a:pt x="58" y="20"/>
                  <a:pt x="58" y="20"/>
                  <a:pt x="58" y="20"/>
                </a:cubicBezTo>
                <a:lnTo>
                  <a:pt x="59" y="20"/>
                </a:lnTo>
                <a:close/>
                <a:moveTo>
                  <a:pt x="57" y="20"/>
                </a:moveTo>
                <a:cubicBezTo>
                  <a:pt x="57" y="19"/>
                  <a:pt x="57" y="19"/>
                  <a:pt x="57" y="19"/>
                </a:cubicBezTo>
                <a:cubicBezTo>
                  <a:pt x="57" y="19"/>
                  <a:pt x="57" y="19"/>
                  <a:pt x="57" y="19"/>
                </a:cubicBezTo>
                <a:cubicBezTo>
                  <a:pt x="57" y="20"/>
                  <a:pt x="57" y="20"/>
                  <a:pt x="57" y="20"/>
                </a:cubicBezTo>
                <a:close/>
                <a:moveTo>
                  <a:pt x="58" y="22"/>
                </a:moveTo>
                <a:cubicBezTo>
                  <a:pt x="58" y="21"/>
                  <a:pt x="58" y="21"/>
                  <a:pt x="58" y="21"/>
                </a:cubicBezTo>
                <a:cubicBezTo>
                  <a:pt x="57" y="21"/>
                  <a:pt x="57" y="21"/>
                  <a:pt x="57" y="21"/>
                </a:cubicBezTo>
                <a:cubicBezTo>
                  <a:pt x="57" y="22"/>
                  <a:pt x="57" y="22"/>
                  <a:pt x="57" y="22"/>
                </a:cubicBezTo>
                <a:lnTo>
                  <a:pt x="58" y="22"/>
                </a:lnTo>
                <a:close/>
                <a:moveTo>
                  <a:pt x="58" y="21"/>
                </a:moveTo>
                <a:cubicBezTo>
                  <a:pt x="58" y="20"/>
                  <a:pt x="58" y="20"/>
                  <a:pt x="58" y="20"/>
                </a:cubicBezTo>
                <a:cubicBezTo>
                  <a:pt x="57" y="20"/>
                  <a:pt x="57" y="20"/>
                  <a:pt x="57" y="20"/>
                </a:cubicBezTo>
                <a:cubicBezTo>
                  <a:pt x="57" y="21"/>
                  <a:pt x="57" y="21"/>
                  <a:pt x="57" y="21"/>
                </a:cubicBezTo>
                <a:lnTo>
                  <a:pt x="58" y="21"/>
                </a:lnTo>
                <a:close/>
                <a:moveTo>
                  <a:pt x="57" y="21"/>
                </a:moveTo>
                <a:cubicBezTo>
                  <a:pt x="56" y="20"/>
                  <a:pt x="56" y="20"/>
                  <a:pt x="56" y="20"/>
                </a:cubicBezTo>
                <a:cubicBezTo>
                  <a:pt x="56" y="20"/>
                  <a:pt x="56" y="20"/>
                  <a:pt x="56" y="20"/>
                </a:cubicBezTo>
                <a:cubicBezTo>
                  <a:pt x="56" y="21"/>
                  <a:pt x="56" y="21"/>
                  <a:pt x="56" y="21"/>
                </a:cubicBezTo>
                <a:lnTo>
                  <a:pt x="57" y="21"/>
                </a:lnTo>
                <a:close/>
                <a:moveTo>
                  <a:pt x="56" y="21"/>
                </a:moveTo>
                <a:cubicBezTo>
                  <a:pt x="55" y="20"/>
                  <a:pt x="55" y="20"/>
                  <a:pt x="55" y="20"/>
                </a:cubicBezTo>
                <a:cubicBezTo>
                  <a:pt x="55" y="21"/>
                  <a:pt x="55" y="21"/>
                  <a:pt x="55" y="21"/>
                </a:cubicBezTo>
                <a:cubicBezTo>
                  <a:pt x="55" y="21"/>
                  <a:pt x="55" y="21"/>
                  <a:pt x="55" y="21"/>
                </a:cubicBezTo>
                <a:lnTo>
                  <a:pt x="56" y="21"/>
                </a:lnTo>
                <a:close/>
                <a:moveTo>
                  <a:pt x="62" y="21"/>
                </a:moveTo>
                <a:cubicBezTo>
                  <a:pt x="62" y="20"/>
                  <a:pt x="62" y="20"/>
                  <a:pt x="62" y="20"/>
                </a:cubicBezTo>
                <a:cubicBezTo>
                  <a:pt x="61" y="20"/>
                  <a:pt x="61" y="20"/>
                  <a:pt x="61" y="20"/>
                </a:cubicBezTo>
                <a:cubicBezTo>
                  <a:pt x="61" y="21"/>
                  <a:pt x="61" y="21"/>
                  <a:pt x="61" y="21"/>
                </a:cubicBezTo>
                <a:lnTo>
                  <a:pt x="62" y="21"/>
                </a:lnTo>
                <a:close/>
                <a:moveTo>
                  <a:pt x="62" y="20"/>
                </a:moveTo>
                <a:cubicBezTo>
                  <a:pt x="62" y="19"/>
                  <a:pt x="62" y="19"/>
                  <a:pt x="62" y="19"/>
                </a:cubicBezTo>
                <a:cubicBezTo>
                  <a:pt x="61" y="19"/>
                  <a:pt x="61" y="19"/>
                  <a:pt x="61" y="19"/>
                </a:cubicBezTo>
                <a:cubicBezTo>
                  <a:pt x="61" y="20"/>
                  <a:pt x="61" y="20"/>
                  <a:pt x="61" y="20"/>
                </a:cubicBezTo>
                <a:lnTo>
                  <a:pt x="62" y="20"/>
                </a:lnTo>
                <a:close/>
                <a:moveTo>
                  <a:pt x="61" y="21"/>
                </a:moveTo>
                <a:cubicBezTo>
                  <a:pt x="61" y="20"/>
                  <a:pt x="61" y="20"/>
                  <a:pt x="61" y="20"/>
                </a:cubicBezTo>
                <a:cubicBezTo>
                  <a:pt x="60" y="20"/>
                  <a:pt x="60" y="20"/>
                  <a:pt x="60" y="20"/>
                </a:cubicBezTo>
                <a:cubicBezTo>
                  <a:pt x="60" y="21"/>
                  <a:pt x="60" y="21"/>
                  <a:pt x="60" y="21"/>
                </a:cubicBezTo>
                <a:lnTo>
                  <a:pt x="61" y="21"/>
                </a:lnTo>
                <a:close/>
                <a:moveTo>
                  <a:pt x="61" y="20"/>
                </a:moveTo>
                <a:cubicBezTo>
                  <a:pt x="61" y="19"/>
                  <a:pt x="61" y="19"/>
                  <a:pt x="61" y="19"/>
                </a:cubicBezTo>
                <a:cubicBezTo>
                  <a:pt x="60" y="19"/>
                  <a:pt x="60" y="19"/>
                  <a:pt x="60" y="19"/>
                </a:cubicBezTo>
                <a:cubicBezTo>
                  <a:pt x="60" y="20"/>
                  <a:pt x="60" y="20"/>
                  <a:pt x="60" y="20"/>
                </a:cubicBezTo>
                <a:lnTo>
                  <a:pt x="61" y="20"/>
                </a:lnTo>
                <a:close/>
                <a:moveTo>
                  <a:pt x="55" y="22"/>
                </a:moveTo>
                <a:cubicBezTo>
                  <a:pt x="55" y="22"/>
                  <a:pt x="55" y="22"/>
                  <a:pt x="55" y="22"/>
                </a:cubicBezTo>
                <a:cubicBezTo>
                  <a:pt x="54" y="22"/>
                  <a:pt x="54" y="22"/>
                  <a:pt x="54" y="22"/>
                </a:cubicBezTo>
                <a:cubicBezTo>
                  <a:pt x="54" y="23"/>
                  <a:pt x="54" y="23"/>
                  <a:pt x="54" y="23"/>
                </a:cubicBezTo>
                <a:lnTo>
                  <a:pt x="55" y="22"/>
                </a:lnTo>
                <a:close/>
                <a:moveTo>
                  <a:pt x="59" y="21"/>
                </a:moveTo>
                <a:cubicBezTo>
                  <a:pt x="59" y="21"/>
                  <a:pt x="59" y="21"/>
                  <a:pt x="59" y="21"/>
                </a:cubicBezTo>
                <a:cubicBezTo>
                  <a:pt x="58" y="21"/>
                  <a:pt x="58" y="21"/>
                  <a:pt x="58" y="21"/>
                </a:cubicBezTo>
                <a:cubicBezTo>
                  <a:pt x="58" y="21"/>
                  <a:pt x="58" y="21"/>
                  <a:pt x="58" y="21"/>
                </a:cubicBezTo>
                <a:lnTo>
                  <a:pt x="59" y="21"/>
                </a:lnTo>
                <a:close/>
                <a:moveTo>
                  <a:pt x="60" y="20"/>
                </a:moveTo>
                <a:cubicBezTo>
                  <a:pt x="60" y="19"/>
                  <a:pt x="60" y="19"/>
                  <a:pt x="60" y="19"/>
                </a:cubicBezTo>
                <a:cubicBezTo>
                  <a:pt x="59" y="20"/>
                  <a:pt x="59" y="20"/>
                  <a:pt x="59" y="20"/>
                </a:cubicBezTo>
                <a:cubicBezTo>
                  <a:pt x="59" y="20"/>
                  <a:pt x="59" y="20"/>
                  <a:pt x="59" y="20"/>
                </a:cubicBezTo>
                <a:lnTo>
                  <a:pt x="60" y="20"/>
                </a:lnTo>
                <a:close/>
                <a:moveTo>
                  <a:pt x="60" y="21"/>
                </a:moveTo>
                <a:cubicBezTo>
                  <a:pt x="60" y="20"/>
                  <a:pt x="60" y="20"/>
                  <a:pt x="60" y="20"/>
                </a:cubicBezTo>
                <a:cubicBezTo>
                  <a:pt x="59" y="21"/>
                  <a:pt x="59" y="21"/>
                  <a:pt x="59" y="21"/>
                </a:cubicBezTo>
                <a:cubicBezTo>
                  <a:pt x="59" y="21"/>
                  <a:pt x="59" y="21"/>
                  <a:pt x="59" y="21"/>
                </a:cubicBezTo>
                <a:lnTo>
                  <a:pt x="60" y="21"/>
                </a:lnTo>
                <a:close/>
                <a:moveTo>
                  <a:pt x="56" y="20"/>
                </a:moveTo>
                <a:cubicBezTo>
                  <a:pt x="56" y="19"/>
                  <a:pt x="56" y="19"/>
                  <a:pt x="56" y="19"/>
                </a:cubicBezTo>
                <a:cubicBezTo>
                  <a:pt x="56" y="19"/>
                  <a:pt x="56" y="19"/>
                  <a:pt x="56" y="19"/>
                </a:cubicBezTo>
                <a:cubicBezTo>
                  <a:pt x="56" y="20"/>
                  <a:pt x="56" y="20"/>
                  <a:pt x="56" y="20"/>
                </a:cubicBezTo>
                <a:close/>
                <a:moveTo>
                  <a:pt x="54" y="24"/>
                </a:moveTo>
                <a:cubicBezTo>
                  <a:pt x="54" y="23"/>
                  <a:pt x="54" y="23"/>
                  <a:pt x="54" y="23"/>
                </a:cubicBezTo>
                <a:cubicBezTo>
                  <a:pt x="53" y="23"/>
                  <a:pt x="53" y="23"/>
                  <a:pt x="53" y="23"/>
                </a:cubicBezTo>
                <a:cubicBezTo>
                  <a:pt x="53" y="24"/>
                  <a:pt x="53" y="24"/>
                  <a:pt x="53" y="24"/>
                </a:cubicBezTo>
                <a:lnTo>
                  <a:pt x="54" y="24"/>
                </a:lnTo>
                <a:close/>
                <a:moveTo>
                  <a:pt x="50" y="21"/>
                </a:moveTo>
                <a:cubicBezTo>
                  <a:pt x="50" y="21"/>
                  <a:pt x="50" y="21"/>
                  <a:pt x="50" y="21"/>
                </a:cubicBezTo>
                <a:cubicBezTo>
                  <a:pt x="49" y="21"/>
                  <a:pt x="49" y="21"/>
                  <a:pt x="49" y="21"/>
                </a:cubicBezTo>
                <a:cubicBezTo>
                  <a:pt x="50" y="22"/>
                  <a:pt x="50" y="22"/>
                  <a:pt x="50" y="22"/>
                </a:cubicBezTo>
                <a:lnTo>
                  <a:pt x="50" y="21"/>
                </a:lnTo>
                <a:close/>
                <a:moveTo>
                  <a:pt x="51" y="22"/>
                </a:moveTo>
                <a:cubicBezTo>
                  <a:pt x="50" y="22"/>
                  <a:pt x="50" y="22"/>
                  <a:pt x="50" y="22"/>
                </a:cubicBezTo>
                <a:cubicBezTo>
                  <a:pt x="50" y="22"/>
                  <a:pt x="50" y="22"/>
                  <a:pt x="50" y="22"/>
                </a:cubicBezTo>
                <a:cubicBezTo>
                  <a:pt x="50" y="23"/>
                  <a:pt x="50" y="23"/>
                  <a:pt x="50" y="23"/>
                </a:cubicBezTo>
                <a:lnTo>
                  <a:pt x="51" y="22"/>
                </a:lnTo>
                <a:close/>
                <a:moveTo>
                  <a:pt x="49" y="23"/>
                </a:moveTo>
                <a:cubicBezTo>
                  <a:pt x="49" y="22"/>
                  <a:pt x="49" y="22"/>
                  <a:pt x="49" y="22"/>
                </a:cubicBezTo>
                <a:cubicBezTo>
                  <a:pt x="49" y="22"/>
                  <a:pt x="49" y="22"/>
                  <a:pt x="49" y="22"/>
                </a:cubicBezTo>
                <a:cubicBezTo>
                  <a:pt x="49" y="23"/>
                  <a:pt x="49" y="23"/>
                  <a:pt x="49" y="23"/>
                </a:cubicBezTo>
                <a:close/>
                <a:moveTo>
                  <a:pt x="49" y="21"/>
                </a:moveTo>
                <a:cubicBezTo>
                  <a:pt x="49" y="20"/>
                  <a:pt x="49" y="20"/>
                  <a:pt x="49" y="20"/>
                </a:cubicBezTo>
                <a:cubicBezTo>
                  <a:pt x="48" y="20"/>
                  <a:pt x="48" y="20"/>
                  <a:pt x="48" y="20"/>
                </a:cubicBezTo>
                <a:cubicBezTo>
                  <a:pt x="48" y="21"/>
                  <a:pt x="48" y="21"/>
                  <a:pt x="48" y="21"/>
                </a:cubicBezTo>
                <a:lnTo>
                  <a:pt x="49" y="21"/>
                </a:lnTo>
                <a:close/>
                <a:moveTo>
                  <a:pt x="49" y="22"/>
                </a:moveTo>
                <a:cubicBezTo>
                  <a:pt x="49" y="21"/>
                  <a:pt x="49" y="21"/>
                  <a:pt x="49" y="21"/>
                </a:cubicBezTo>
                <a:cubicBezTo>
                  <a:pt x="48" y="21"/>
                  <a:pt x="48" y="21"/>
                  <a:pt x="48" y="21"/>
                </a:cubicBezTo>
                <a:cubicBezTo>
                  <a:pt x="49" y="22"/>
                  <a:pt x="49" y="22"/>
                  <a:pt x="49" y="22"/>
                </a:cubicBezTo>
                <a:close/>
                <a:moveTo>
                  <a:pt x="51" y="21"/>
                </a:moveTo>
                <a:cubicBezTo>
                  <a:pt x="51" y="20"/>
                  <a:pt x="51" y="20"/>
                  <a:pt x="51" y="20"/>
                </a:cubicBezTo>
                <a:cubicBezTo>
                  <a:pt x="50" y="21"/>
                  <a:pt x="50" y="21"/>
                  <a:pt x="50" y="21"/>
                </a:cubicBezTo>
                <a:cubicBezTo>
                  <a:pt x="51" y="21"/>
                  <a:pt x="51" y="21"/>
                  <a:pt x="51" y="21"/>
                </a:cubicBezTo>
                <a:close/>
                <a:moveTo>
                  <a:pt x="52" y="22"/>
                </a:moveTo>
                <a:cubicBezTo>
                  <a:pt x="51" y="21"/>
                  <a:pt x="51" y="21"/>
                  <a:pt x="51" y="21"/>
                </a:cubicBezTo>
                <a:cubicBezTo>
                  <a:pt x="51" y="22"/>
                  <a:pt x="51" y="22"/>
                  <a:pt x="51" y="22"/>
                </a:cubicBezTo>
                <a:cubicBezTo>
                  <a:pt x="51" y="22"/>
                  <a:pt x="51" y="22"/>
                  <a:pt x="51" y="22"/>
                </a:cubicBezTo>
                <a:lnTo>
                  <a:pt x="52" y="22"/>
                </a:lnTo>
                <a:close/>
                <a:moveTo>
                  <a:pt x="53" y="23"/>
                </a:moveTo>
                <a:cubicBezTo>
                  <a:pt x="53" y="22"/>
                  <a:pt x="53" y="22"/>
                  <a:pt x="53" y="22"/>
                </a:cubicBezTo>
                <a:cubicBezTo>
                  <a:pt x="52" y="22"/>
                  <a:pt x="52" y="22"/>
                  <a:pt x="52" y="22"/>
                </a:cubicBezTo>
                <a:cubicBezTo>
                  <a:pt x="52" y="23"/>
                  <a:pt x="52" y="23"/>
                  <a:pt x="52" y="23"/>
                </a:cubicBezTo>
                <a:lnTo>
                  <a:pt x="53" y="23"/>
                </a:lnTo>
                <a:close/>
                <a:moveTo>
                  <a:pt x="54" y="23"/>
                </a:moveTo>
                <a:cubicBezTo>
                  <a:pt x="54" y="22"/>
                  <a:pt x="54" y="22"/>
                  <a:pt x="54" y="22"/>
                </a:cubicBezTo>
                <a:cubicBezTo>
                  <a:pt x="53" y="22"/>
                  <a:pt x="53" y="22"/>
                  <a:pt x="53" y="22"/>
                </a:cubicBezTo>
                <a:cubicBezTo>
                  <a:pt x="53" y="23"/>
                  <a:pt x="53" y="23"/>
                  <a:pt x="53" y="23"/>
                </a:cubicBezTo>
                <a:lnTo>
                  <a:pt x="54" y="23"/>
                </a:lnTo>
                <a:close/>
                <a:moveTo>
                  <a:pt x="54" y="22"/>
                </a:moveTo>
                <a:cubicBezTo>
                  <a:pt x="53" y="21"/>
                  <a:pt x="53" y="21"/>
                  <a:pt x="53" y="21"/>
                </a:cubicBezTo>
                <a:cubicBezTo>
                  <a:pt x="53" y="21"/>
                  <a:pt x="53" y="21"/>
                  <a:pt x="53" y="21"/>
                </a:cubicBezTo>
                <a:cubicBezTo>
                  <a:pt x="53" y="22"/>
                  <a:pt x="53" y="22"/>
                  <a:pt x="53" y="22"/>
                </a:cubicBezTo>
                <a:lnTo>
                  <a:pt x="54" y="22"/>
                </a:lnTo>
                <a:close/>
                <a:moveTo>
                  <a:pt x="53" y="22"/>
                </a:moveTo>
                <a:cubicBezTo>
                  <a:pt x="52" y="21"/>
                  <a:pt x="52" y="21"/>
                  <a:pt x="52" y="21"/>
                </a:cubicBezTo>
                <a:cubicBezTo>
                  <a:pt x="52" y="21"/>
                  <a:pt x="52" y="21"/>
                  <a:pt x="52" y="21"/>
                </a:cubicBezTo>
                <a:cubicBezTo>
                  <a:pt x="52" y="22"/>
                  <a:pt x="52" y="22"/>
                  <a:pt x="52" y="22"/>
                </a:cubicBezTo>
                <a:lnTo>
                  <a:pt x="53" y="22"/>
                </a:lnTo>
                <a:close/>
                <a:moveTo>
                  <a:pt x="52" y="23"/>
                </a:moveTo>
                <a:cubicBezTo>
                  <a:pt x="52" y="23"/>
                  <a:pt x="52" y="23"/>
                  <a:pt x="52" y="23"/>
                </a:cubicBezTo>
                <a:cubicBezTo>
                  <a:pt x="51" y="23"/>
                  <a:pt x="51" y="23"/>
                  <a:pt x="51" y="23"/>
                </a:cubicBezTo>
                <a:cubicBezTo>
                  <a:pt x="51" y="23"/>
                  <a:pt x="51" y="23"/>
                  <a:pt x="51" y="23"/>
                </a:cubicBezTo>
                <a:lnTo>
                  <a:pt x="52" y="23"/>
                </a:lnTo>
                <a:close/>
                <a:moveTo>
                  <a:pt x="63" y="19"/>
                </a:moveTo>
                <a:cubicBezTo>
                  <a:pt x="63" y="19"/>
                  <a:pt x="63" y="19"/>
                  <a:pt x="63" y="19"/>
                </a:cubicBezTo>
                <a:cubicBezTo>
                  <a:pt x="62" y="19"/>
                  <a:pt x="62" y="19"/>
                  <a:pt x="62" y="19"/>
                </a:cubicBezTo>
                <a:cubicBezTo>
                  <a:pt x="62" y="19"/>
                  <a:pt x="62" y="19"/>
                  <a:pt x="62" y="19"/>
                </a:cubicBezTo>
                <a:lnTo>
                  <a:pt x="63" y="19"/>
                </a:lnTo>
                <a:close/>
                <a:moveTo>
                  <a:pt x="50" y="12"/>
                </a:moveTo>
                <a:cubicBezTo>
                  <a:pt x="51" y="13"/>
                  <a:pt x="51" y="13"/>
                  <a:pt x="51" y="13"/>
                </a:cubicBezTo>
                <a:cubicBezTo>
                  <a:pt x="51" y="12"/>
                  <a:pt x="51" y="12"/>
                  <a:pt x="51" y="12"/>
                </a:cubicBezTo>
                <a:cubicBezTo>
                  <a:pt x="51" y="12"/>
                  <a:pt x="51" y="12"/>
                  <a:pt x="51" y="12"/>
                </a:cubicBezTo>
                <a:lnTo>
                  <a:pt x="50" y="12"/>
                </a:lnTo>
                <a:close/>
                <a:moveTo>
                  <a:pt x="55" y="12"/>
                </a:moveTo>
                <a:cubicBezTo>
                  <a:pt x="55" y="13"/>
                  <a:pt x="55" y="13"/>
                  <a:pt x="55" y="13"/>
                </a:cubicBezTo>
                <a:cubicBezTo>
                  <a:pt x="56" y="12"/>
                  <a:pt x="56" y="12"/>
                  <a:pt x="56" y="12"/>
                </a:cubicBezTo>
                <a:cubicBezTo>
                  <a:pt x="55" y="12"/>
                  <a:pt x="55" y="12"/>
                  <a:pt x="55" y="12"/>
                </a:cubicBezTo>
                <a:close/>
                <a:moveTo>
                  <a:pt x="54" y="13"/>
                </a:moveTo>
                <a:cubicBezTo>
                  <a:pt x="54" y="14"/>
                  <a:pt x="54" y="14"/>
                  <a:pt x="54" y="14"/>
                </a:cubicBezTo>
                <a:cubicBezTo>
                  <a:pt x="55" y="14"/>
                  <a:pt x="55" y="14"/>
                  <a:pt x="55" y="14"/>
                </a:cubicBezTo>
                <a:cubicBezTo>
                  <a:pt x="55" y="13"/>
                  <a:pt x="55" y="13"/>
                  <a:pt x="55" y="13"/>
                </a:cubicBezTo>
                <a:lnTo>
                  <a:pt x="54" y="13"/>
                </a:lnTo>
                <a:close/>
                <a:moveTo>
                  <a:pt x="56" y="13"/>
                </a:moveTo>
                <a:cubicBezTo>
                  <a:pt x="56" y="13"/>
                  <a:pt x="56" y="13"/>
                  <a:pt x="56" y="13"/>
                </a:cubicBezTo>
                <a:cubicBezTo>
                  <a:pt x="57" y="13"/>
                  <a:pt x="57" y="13"/>
                  <a:pt x="57" y="13"/>
                </a:cubicBezTo>
                <a:cubicBezTo>
                  <a:pt x="57" y="13"/>
                  <a:pt x="57" y="13"/>
                  <a:pt x="57" y="13"/>
                </a:cubicBezTo>
                <a:lnTo>
                  <a:pt x="56" y="13"/>
                </a:lnTo>
                <a:close/>
                <a:moveTo>
                  <a:pt x="55" y="14"/>
                </a:moveTo>
                <a:cubicBezTo>
                  <a:pt x="56" y="15"/>
                  <a:pt x="56" y="15"/>
                  <a:pt x="56" y="15"/>
                </a:cubicBezTo>
                <a:cubicBezTo>
                  <a:pt x="56" y="14"/>
                  <a:pt x="56" y="14"/>
                  <a:pt x="56" y="14"/>
                </a:cubicBezTo>
                <a:cubicBezTo>
                  <a:pt x="56" y="14"/>
                  <a:pt x="56" y="14"/>
                  <a:pt x="56" y="14"/>
                </a:cubicBezTo>
                <a:lnTo>
                  <a:pt x="55" y="14"/>
                </a:lnTo>
                <a:close/>
                <a:moveTo>
                  <a:pt x="56" y="14"/>
                </a:moveTo>
                <a:cubicBezTo>
                  <a:pt x="57" y="14"/>
                  <a:pt x="57" y="14"/>
                  <a:pt x="57" y="14"/>
                </a:cubicBezTo>
                <a:cubicBezTo>
                  <a:pt x="57" y="14"/>
                  <a:pt x="57" y="14"/>
                  <a:pt x="57" y="14"/>
                </a:cubicBezTo>
                <a:cubicBezTo>
                  <a:pt x="57" y="14"/>
                  <a:pt x="57" y="14"/>
                  <a:pt x="57" y="14"/>
                </a:cubicBezTo>
                <a:lnTo>
                  <a:pt x="56" y="14"/>
                </a:lnTo>
                <a:close/>
                <a:moveTo>
                  <a:pt x="54" y="12"/>
                </a:moveTo>
                <a:cubicBezTo>
                  <a:pt x="54" y="13"/>
                  <a:pt x="54" y="13"/>
                  <a:pt x="54" y="13"/>
                </a:cubicBezTo>
                <a:cubicBezTo>
                  <a:pt x="55" y="13"/>
                  <a:pt x="55" y="13"/>
                  <a:pt x="55" y="13"/>
                </a:cubicBezTo>
                <a:cubicBezTo>
                  <a:pt x="54" y="12"/>
                  <a:pt x="54" y="12"/>
                  <a:pt x="54" y="12"/>
                </a:cubicBezTo>
                <a:close/>
                <a:moveTo>
                  <a:pt x="53" y="12"/>
                </a:moveTo>
                <a:cubicBezTo>
                  <a:pt x="53" y="13"/>
                  <a:pt x="53" y="13"/>
                  <a:pt x="53" y="13"/>
                </a:cubicBezTo>
                <a:cubicBezTo>
                  <a:pt x="54" y="13"/>
                  <a:pt x="54" y="13"/>
                  <a:pt x="54" y="13"/>
                </a:cubicBezTo>
                <a:cubicBezTo>
                  <a:pt x="53" y="12"/>
                  <a:pt x="53" y="12"/>
                  <a:pt x="53" y="12"/>
                </a:cubicBezTo>
                <a:close/>
                <a:moveTo>
                  <a:pt x="54" y="11"/>
                </a:moveTo>
                <a:cubicBezTo>
                  <a:pt x="54" y="12"/>
                  <a:pt x="54" y="12"/>
                  <a:pt x="54" y="12"/>
                </a:cubicBezTo>
                <a:cubicBezTo>
                  <a:pt x="54" y="12"/>
                  <a:pt x="54" y="12"/>
                  <a:pt x="54" y="12"/>
                </a:cubicBezTo>
                <a:cubicBezTo>
                  <a:pt x="54" y="11"/>
                  <a:pt x="54" y="11"/>
                  <a:pt x="54" y="11"/>
                </a:cubicBezTo>
                <a:close/>
                <a:moveTo>
                  <a:pt x="51" y="13"/>
                </a:moveTo>
                <a:cubicBezTo>
                  <a:pt x="51" y="14"/>
                  <a:pt x="51" y="14"/>
                  <a:pt x="51" y="14"/>
                </a:cubicBezTo>
                <a:cubicBezTo>
                  <a:pt x="52" y="13"/>
                  <a:pt x="52" y="13"/>
                  <a:pt x="52" y="13"/>
                </a:cubicBezTo>
                <a:cubicBezTo>
                  <a:pt x="51" y="13"/>
                  <a:pt x="51" y="13"/>
                  <a:pt x="51" y="13"/>
                </a:cubicBezTo>
                <a:close/>
                <a:moveTo>
                  <a:pt x="52" y="13"/>
                </a:moveTo>
                <a:cubicBezTo>
                  <a:pt x="52" y="13"/>
                  <a:pt x="52" y="13"/>
                  <a:pt x="52" y="13"/>
                </a:cubicBezTo>
                <a:cubicBezTo>
                  <a:pt x="53" y="13"/>
                  <a:pt x="53" y="13"/>
                  <a:pt x="53" y="13"/>
                </a:cubicBezTo>
                <a:cubicBezTo>
                  <a:pt x="52" y="13"/>
                  <a:pt x="52" y="13"/>
                  <a:pt x="52" y="13"/>
                </a:cubicBezTo>
                <a:close/>
                <a:moveTo>
                  <a:pt x="52" y="12"/>
                </a:moveTo>
                <a:cubicBezTo>
                  <a:pt x="52" y="12"/>
                  <a:pt x="52" y="12"/>
                  <a:pt x="52" y="12"/>
                </a:cubicBezTo>
                <a:cubicBezTo>
                  <a:pt x="52" y="12"/>
                  <a:pt x="52" y="12"/>
                  <a:pt x="52" y="12"/>
                </a:cubicBezTo>
                <a:cubicBezTo>
                  <a:pt x="52" y="12"/>
                  <a:pt x="52" y="12"/>
                  <a:pt x="52" y="12"/>
                </a:cubicBezTo>
                <a:close/>
                <a:moveTo>
                  <a:pt x="53" y="11"/>
                </a:moveTo>
                <a:cubicBezTo>
                  <a:pt x="53" y="12"/>
                  <a:pt x="53" y="12"/>
                  <a:pt x="53" y="12"/>
                </a:cubicBezTo>
                <a:cubicBezTo>
                  <a:pt x="53" y="12"/>
                  <a:pt x="53" y="12"/>
                  <a:pt x="53" y="12"/>
                </a:cubicBezTo>
                <a:cubicBezTo>
                  <a:pt x="53" y="11"/>
                  <a:pt x="53" y="11"/>
                  <a:pt x="53" y="11"/>
                </a:cubicBezTo>
                <a:close/>
                <a:moveTo>
                  <a:pt x="57" y="12"/>
                </a:moveTo>
                <a:cubicBezTo>
                  <a:pt x="57" y="13"/>
                  <a:pt x="57" y="13"/>
                  <a:pt x="57" y="13"/>
                </a:cubicBezTo>
                <a:cubicBezTo>
                  <a:pt x="58" y="13"/>
                  <a:pt x="58" y="13"/>
                  <a:pt x="58" y="13"/>
                </a:cubicBezTo>
                <a:cubicBezTo>
                  <a:pt x="58" y="12"/>
                  <a:pt x="58" y="12"/>
                  <a:pt x="58" y="12"/>
                </a:cubicBezTo>
                <a:lnTo>
                  <a:pt x="57" y="12"/>
                </a:lnTo>
                <a:close/>
                <a:moveTo>
                  <a:pt x="55" y="13"/>
                </a:moveTo>
                <a:cubicBezTo>
                  <a:pt x="55" y="14"/>
                  <a:pt x="55" y="14"/>
                  <a:pt x="55" y="14"/>
                </a:cubicBezTo>
                <a:cubicBezTo>
                  <a:pt x="56" y="13"/>
                  <a:pt x="56" y="13"/>
                  <a:pt x="56" y="13"/>
                </a:cubicBezTo>
                <a:cubicBezTo>
                  <a:pt x="56" y="13"/>
                  <a:pt x="56" y="13"/>
                  <a:pt x="56" y="13"/>
                </a:cubicBezTo>
                <a:lnTo>
                  <a:pt x="55" y="13"/>
                </a:lnTo>
                <a:close/>
                <a:moveTo>
                  <a:pt x="62" y="17"/>
                </a:moveTo>
                <a:cubicBezTo>
                  <a:pt x="62" y="17"/>
                  <a:pt x="62" y="17"/>
                  <a:pt x="62" y="17"/>
                </a:cubicBezTo>
                <a:cubicBezTo>
                  <a:pt x="62" y="17"/>
                  <a:pt x="62" y="17"/>
                  <a:pt x="62" y="17"/>
                </a:cubicBezTo>
                <a:cubicBezTo>
                  <a:pt x="62" y="17"/>
                  <a:pt x="62" y="17"/>
                  <a:pt x="62" y="17"/>
                </a:cubicBezTo>
                <a:close/>
                <a:moveTo>
                  <a:pt x="61" y="16"/>
                </a:moveTo>
                <a:cubicBezTo>
                  <a:pt x="61" y="16"/>
                  <a:pt x="61" y="16"/>
                  <a:pt x="61" y="16"/>
                </a:cubicBezTo>
                <a:cubicBezTo>
                  <a:pt x="62" y="16"/>
                  <a:pt x="62" y="16"/>
                  <a:pt x="62" y="16"/>
                </a:cubicBezTo>
                <a:cubicBezTo>
                  <a:pt x="62" y="16"/>
                  <a:pt x="62" y="16"/>
                  <a:pt x="62" y="16"/>
                </a:cubicBezTo>
                <a:lnTo>
                  <a:pt x="61" y="16"/>
                </a:lnTo>
                <a:close/>
                <a:moveTo>
                  <a:pt x="61" y="15"/>
                </a:moveTo>
                <a:cubicBezTo>
                  <a:pt x="61" y="15"/>
                  <a:pt x="61" y="15"/>
                  <a:pt x="61" y="15"/>
                </a:cubicBezTo>
                <a:cubicBezTo>
                  <a:pt x="62" y="15"/>
                  <a:pt x="62" y="15"/>
                  <a:pt x="62" y="15"/>
                </a:cubicBezTo>
                <a:cubicBezTo>
                  <a:pt x="62" y="15"/>
                  <a:pt x="62" y="15"/>
                  <a:pt x="62" y="15"/>
                </a:cubicBezTo>
                <a:lnTo>
                  <a:pt x="61" y="15"/>
                </a:lnTo>
                <a:close/>
                <a:moveTo>
                  <a:pt x="57" y="13"/>
                </a:moveTo>
                <a:cubicBezTo>
                  <a:pt x="58" y="14"/>
                  <a:pt x="58" y="14"/>
                  <a:pt x="58" y="14"/>
                </a:cubicBezTo>
                <a:cubicBezTo>
                  <a:pt x="58" y="14"/>
                  <a:pt x="58" y="14"/>
                  <a:pt x="58" y="14"/>
                </a:cubicBezTo>
                <a:cubicBezTo>
                  <a:pt x="58" y="13"/>
                  <a:pt x="58" y="13"/>
                  <a:pt x="58" y="13"/>
                </a:cubicBezTo>
                <a:lnTo>
                  <a:pt x="57" y="13"/>
                </a:lnTo>
                <a:close/>
                <a:moveTo>
                  <a:pt x="48" y="22"/>
                </a:moveTo>
                <a:cubicBezTo>
                  <a:pt x="48" y="21"/>
                  <a:pt x="48" y="21"/>
                  <a:pt x="48" y="21"/>
                </a:cubicBezTo>
                <a:cubicBezTo>
                  <a:pt x="47" y="21"/>
                  <a:pt x="47" y="21"/>
                  <a:pt x="47" y="21"/>
                </a:cubicBezTo>
                <a:cubicBezTo>
                  <a:pt x="48" y="22"/>
                  <a:pt x="48" y="22"/>
                  <a:pt x="48" y="22"/>
                </a:cubicBezTo>
                <a:close/>
                <a:moveTo>
                  <a:pt x="62" y="18"/>
                </a:moveTo>
                <a:cubicBezTo>
                  <a:pt x="62" y="18"/>
                  <a:pt x="62" y="18"/>
                  <a:pt x="62" y="18"/>
                </a:cubicBezTo>
                <a:cubicBezTo>
                  <a:pt x="63" y="18"/>
                  <a:pt x="63" y="18"/>
                  <a:pt x="63" y="18"/>
                </a:cubicBezTo>
                <a:cubicBezTo>
                  <a:pt x="62" y="18"/>
                  <a:pt x="62" y="18"/>
                  <a:pt x="62" y="18"/>
                </a:cubicBezTo>
                <a:close/>
                <a:moveTo>
                  <a:pt x="60" y="16"/>
                </a:moveTo>
                <a:cubicBezTo>
                  <a:pt x="60" y="17"/>
                  <a:pt x="60" y="17"/>
                  <a:pt x="60" y="17"/>
                </a:cubicBezTo>
                <a:cubicBezTo>
                  <a:pt x="61" y="16"/>
                  <a:pt x="61" y="16"/>
                  <a:pt x="61" y="16"/>
                </a:cubicBezTo>
                <a:cubicBezTo>
                  <a:pt x="61" y="16"/>
                  <a:pt x="61" y="16"/>
                  <a:pt x="61" y="16"/>
                </a:cubicBezTo>
                <a:lnTo>
                  <a:pt x="60" y="16"/>
                </a:lnTo>
                <a:close/>
                <a:moveTo>
                  <a:pt x="59" y="14"/>
                </a:moveTo>
                <a:cubicBezTo>
                  <a:pt x="59" y="15"/>
                  <a:pt x="59" y="15"/>
                  <a:pt x="59" y="15"/>
                </a:cubicBezTo>
                <a:cubicBezTo>
                  <a:pt x="59" y="15"/>
                  <a:pt x="59" y="15"/>
                  <a:pt x="59" y="15"/>
                </a:cubicBezTo>
                <a:cubicBezTo>
                  <a:pt x="59" y="14"/>
                  <a:pt x="59" y="14"/>
                  <a:pt x="59" y="14"/>
                </a:cubicBezTo>
                <a:close/>
                <a:moveTo>
                  <a:pt x="58" y="13"/>
                </a:moveTo>
                <a:cubicBezTo>
                  <a:pt x="59" y="14"/>
                  <a:pt x="59" y="14"/>
                  <a:pt x="59" y="14"/>
                </a:cubicBezTo>
                <a:cubicBezTo>
                  <a:pt x="59" y="14"/>
                  <a:pt x="59" y="14"/>
                  <a:pt x="59" y="14"/>
                </a:cubicBezTo>
                <a:cubicBezTo>
                  <a:pt x="59" y="13"/>
                  <a:pt x="59" y="13"/>
                  <a:pt x="59" y="13"/>
                </a:cubicBezTo>
                <a:lnTo>
                  <a:pt x="58" y="13"/>
                </a:lnTo>
                <a:close/>
                <a:moveTo>
                  <a:pt x="58" y="14"/>
                </a:moveTo>
                <a:cubicBezTo>
                  <a:pt x="58" y="15"/>
                  <a:pt x="58" y="15"/>
                  <a:pt x="58" y="15"/>
                </a:cubicBezTo>
                <a:cubicBezTo>
                  <a:pt x="58" y="15"/>
                  <a:pt x="58" y="15"/>
                  <a:pt x="58" y="15"/>
                </a:cubicBezTo>
                <a:cubicBezTo>
                  <a:pt x="58" y="14"/>
                  <a:pt x="58" y="14"/>
                  <a:pt x="58" y="14"/>
                </a:cubicBezTo>
                <a:close/>
                <a:moveTo>
                  <a:pt x="60" y="15"/>
                </a:moveTo>
                <a:cubicBezTo>
                  <a:pt x="60" y="16"/>
                  <a:pt x="60" y="16"/>
                  <a:pt x="60" y="16"/>
                </a:cubicBezTo>
                <a:cubicBezTo>
                  <a:pt x="61" y="15"/>
                  <a:pt x="61" y="15"/>
                  <a:pt x="61" y="15"/>
                </a:cubicBezTo>
                <a:cubicBezTo>
                  <a:pt x="61" y="15"/>
                  <a:pt x="61" y="15"/>
                  <a:pt x="61" y="15"/>
                </a:cubicBezTo>
                <a:lnTo>
                  <a:pt x="60" y="15"/>
                </a:lnTo>
                <a:close/>
                <a:moveTo>
                  <a:pt x="59" y="15"/>
                </a:moveTo>
                <a:cubicBezTo>
                  <a:pt x="59" y="16"/>
                  <a:pt x="59" y="16"/>
                  <a:pt x="59" y="16"/>
                </a:cubicBezTo>
                <a:cubicBezTo>
                  <a:pt x="60" y="16"/>
                  <a:pt x="60" y="16"/>
                  <a:pt x="60" y="16"/>
                </a:cubicBezTo>
                <a:cubicBezTo>
                  <a:pt x="60" y="15"/>
                  <a:pt x="60" y="15"/>
                  <a:pt x="60" y="15"/>
                </a:cubicBezTo>
                <a:lnTo>
                  <a:pt x="59" y="15"/>
                </a:lnTo>
                <a:close/>
                <a:moveTo>
                  <a:pt x="60" y="14"/>
                </a:moveTo>
                <a:cubicBezTo>
                  <a:pt x="60" y="15"/>
                  <a:pt x="60" y="15"/>
                  <a:pt x="60" y="15"/>
                </a:cubicBezTo>
                <a:cubicBezTo>
                  <a:pt x="60" y="14"/>
                  <a:pt x="60" y="14"/>
                  <a:pt x="60" y="14"/>
                </a:cubicBezTo>
                <a:cubicBezTo>
                  <a:pt x="60" y="14"/>
                  <a:pt x="60" y="14"/>
                  <a:pt x="60" y="14"/>
                </a:cubicBezTo>
                <a:close/>
                <a:moveTo>
                  <a:pt x="63" y="3"/>
                </a:moveTo>
                <a:cubicBezTo>
                  <a:pt x="63" y="3"/>
                  <a:pt x="62" y="3"/>
                  <a:pt x="62" y="3"/>
                </a:cubicBezTo>
                <a:cubicBezTo>
                  <a:pt x="62" y="3"/>
                  <a:pt x="62" y="3"/>
                  <a:pt x="62" y="3"/>
                </a:cubicBezTo>
                <a:lnTo>
                  <a:pt x="63" y="3"/>
                </a:lnTo>
                <a:close/>
                <a:moveTo>
                  <a:pt x="55" y="33"/>
                </a:moveTo>
                <a:cubicBezTo>
                  <a:pt x="55" y="32"/>
                  <a:pt x="55" y="32"/>
                  <a:pt x="55" y="32"/>
                </a:cubicBezTo>
                <a:cubicBezTo>
                  <a:pt x="55" y="33"/>
                  <a:pt x="55" y="33"/>
                  <a:pt x="55" y="33"/>
                </a:cubicBezTo>
                <a:cubicBezTo>
                  <a:pt x="55" y="33"/>
                  <a:pt x="55" y="33"/>
                  <a:pt x="55" y="33"/>
                </a:cubicBezTo>
                <a:close/>
                <a:moveTo>
                  <a:pt x="56" y="33"/>
                </a:moveTo>
                <a:cubicBezTo>
                  <a:pt x="56" y="32"/>
                  <a:pt x="56" y="32"/>
                  <a:pt x="56" y="32"/>
                </a:cubicBezTo>
                <a:cubicBezTo>
                  <a:pt x="56" y="32"/>
                  <a:pt x="56" y="32"/>
                  <a:pt x="56" y="32"/>
                </a:cubicBezTo>
                <a:cubicBezTo>
                  <a:pt x="56" y="33"/>
                  <a:pt x="56" y="33"/>
                  <a:pt x="56" y="33"/>
                </a:cubicBezTo>
                <a:close/>
                <a:moveTo>
                  <a:pt x="55" y="32"/>
                </a:moveTo>
                <a:cubicBezTo>
                  <a:pt x="55" y="31"/>
                  <a:pt x="55" y="31"/>
                  <a:pt x="55" y="31"/>
                </a:cubicBezTo>
                <a:cubicBezTo>
                  <a:pt x="54" y="32"/>
                  <a:pt x="54" y="32"/>
                  <a:pt x="54" y="32"/>
                </a:cubicBezTo>
                <a:cubicBezTo>
                  <a:pt x="55" y="32"/>
                  <a:pt x="55" y="32"/>
                  <a:pt x="55" y="32"/>
                </a:cubicBezTo>
                <a:close/>
                <a:moveTo>
                  <a:pt x="56" y="32"/>
                </a:moveTo>
                <a:cubicBezTo>
                  <a:pt x="56" y="31"/>
                  <a:pt x="56" y="31"/>
                  <a:pt x="56" y="31"/>
                </a:cubicBezTo>
                <a:cubicBezTo>
                  <a:pt x="55" y="31"/>
                  <a:pt x="55" y="31"/>
                  <a:pt x="55" y="31"/>
                </a:cubicBezTo>
                <a:cubicBezTo>
                  <a:pt x="56" y="32"/>
                  <a:pt x="56" y="32"/>
                  <a:pt x="56" y="32"/>
                </a:cubicBezTo>
                <a:close/>
                <a:moveTo>
                  <a:pt x="55" y="31"/>
                </a:moveTo>
                <a:cubicBezTo>
                  <a:pt x="55" y="30"/>
                  <a:pt x="55" y="30"/>
                  <a:pt x="55" y="30"/>
                </a:cubicBezTo>
                <a:cubicBezTo>
                  <a:pt x="54" y="31"/>
                  <a:pt x="54" y="31"/>
                  <a:pt x="54" y="31"/>
                </a:cubicBezTo>
                <a:cubicBezTo>
                  <a:pt x="54" y="31"/>
                  <a:pt x="54" y="31"/>
                  <a:pt x="54" y="31"/>
                </a:cubicBezTo>
                <a:lnTo>
                  <a:pt x="55" y="31"/>
                </a:lnTo>
                <a:close/>
                <a:moveTo>
                  <a:pt x="54" y="31"/>
                </a:moveTo>
                <a:cubicBezTo>
                  <a:pt x="54" y="31"/>
                  <a:pt x="54" y="31"/>
                  <a:pt x="54" y="31"/>
                </a:cubicBezTo>
                <a:cubicBezTo>
                  <a:pt x="53" y="31"/>
                  <a:pt x="53" y="31"/>
                  <a:pt x="53" y="31"/>
                </a:cubicBezTo>
                <a:cubicBezTo>
                  <a:pt x="53" y="31"/>
                  <a:pt x="53" y="31"/>
                  <a:pt x="53" y="31"/>
                </a:cubicBezTo>
                <a:lnTo>
                  <a:pt x="54" y="31"/>
                </a:lnTo>
                <a:close/>
                <a:moveTo>
                  <a:pt x="54" y="32"/>
                </a:moveTo>
                <a:cubicBezTo>
                  <a:pt x="54" y="32"/>
                  <a:pt x="54" y="32"/>
                  <a:pt x="54" y="32"/>
                </a:cubicBezTo>
                <a:cubicBezTo>
                  <a:pt x="53" y="32"/>
                  <a:pt x="53" y="32"/>
                  <a:pt x="53" y="32"/>
                </a:cubicBezTo>
                <a:cubicBezTo>
                  <a:pt x="53" y="33"/>
                  <a:pt x="53" y="33"/>
                  <a:pt x="53" y="33"/>
                </a:cubicBezTo>
                <a:lnTo>
                  <a:pt x="54" y="32"/>
                </a:lnTo>
                <a:close/>
                <a:moveTo>
                  <a:pt x="57" y="33"/>
                </a:moveTo>
                <a:cubicBezTo>
                  <a:pt x="57" y="32"/>
                  <a:pt x="57" y="32"/>
                  <a:pt x="57" y="32"/>
                </a:cubicBezTo>
                <a:cubicBezTo>
                  <a:pt x="57" y="32"/>
                  <a:pt x="57" y="32"/>
                  <a:pt x="57" y="32"/>
                </a:cubicBezTo>
                <a:cubicBezTo>
                  <a:pt x="57" y="33"/>
                  <a:pt x="57" y="33"/>
                  <a:pt x="57" y="33"/>
                </a:cubicBezTo>
                <a:close/>
                <a:moveTo>
                  <a:pt x="60" y="31"/>
                </a:moveTo>
                <a:cubicBezTo>
                  <a:pt x="60" y="30"/>
                  <a:pt x="60" y="30"/>
                  <a:pt x="60" y="30"/>
                </a:cubicBezTo>
                <a:cubicBezTo>
                  <a:pt x="59" y="30"/>
                  <a:pt x="59" y="30"/>
                  <a:pt x="59" y="30"/>
                </a:cubicBezTo>
                <a:cubicBezTo>
                  <a:pt x="60" y="31"/>
                  <a:pt x="60" y="31"/>
                  <a:pt x="60" y="31"/>
                </a:cubicBezTo>
                <a:close/>
                <a:moveTo>
                  <a:pt x="58" y="32"/>
                </a:moveTo>
                <a:cubicBezTo>
                  <a:pt x="58" y="32"/>
                  <a:pt x="58" y="32"/>
                  <a:pt x="58" y="32"/>
                </a:cubicBezTo>
                <a:cubicBezTo>
                  <a:pt x="58" y="32"/>
                  <a:pt x="58" y="32"/>
                  <a:pt x="58" y="32"/>
                </a:cubicBezTo>
                <a:cubicBezTo>
                  <a:pt x="58" y="33"/>
                  <a:pt x="58" y="33"/>
                  <a:pt x="58" y="33"/>
                </a:cubicBezTo>
                <a:lnTo>
                  <a:pt x="58" y="32"/>
                </a:lnTo>
                <a:close/>
                <a:moveTo>
                  <a:pt x="59" y="32"/>
                </a:moveTo>
                <a:cubicBezTo>
                  <a:pt x="59" y="31"/>
                  <a:pt x="59" y="31"/>
                  <a:pt x="59" y="31"/>
                </a:cubicBezTo>
                <a:cubicBezTo>
                  <a:pt x="59" y="32"/>
                  <a:pt x="59" y="32"/>
                  <a:pt x="59" y="32"/>
                </a:cubicBezTo>
                <a:cubicBezTo>
                  <a:pt x="59" y="32"/>
                  <a:pt x="59" y="32"/>
                  <a:pt x="59" y="32"/>
                </a:cubicBezTo>
                <a:close/>
                <a:moveTo>
                  <a:pt x="58" y="31"/>
                </a:moveTo>
                <a:cubicBezTo>
                  <a:pt x="58" y="31"/>
                  <a:pt x="58" y="31"/>
                  <a:pt x="58" y="31"/>
                </a:cubicBezTo>
                <a:cubicBezTo>
                  <a:pt x="57" y="31"/>
                  <a:pt x="57" y="31"/>
                  <a:pt x="57" y="31"/>
                </a:cubicBezTo>
                <a:cubicBezTo>
                  <a:pt x="58" y="31"/>
                  <a:pt x="58" y="31"/>
                  <a:pt x="58" y="31"/>
                </a:cubicBezTo>
                <a:close/>
                <a:moveTo>
                  <a:pt x="57" y="32"/>
                </a:moveTo>
                <a:cubicBezTo>
                  <a:pt x="57" y="31"/>
                  <a:pt x="57" y="31"/>
                  <a:pt x="57" y="31"/>
                </a:cubicBezTo>
                <a:cubicBezTo>
                  <a:pt x="56" y="31"/>
                  <a:pt x="56" y="31"/>
                  <a:pt x="56" y="31"/>
                </a:cubicBezTo>
                <a:cubicBezTo>
                  <a:pt x="57" y="32"/>
                  <a:pt x="57" y="32"/>
                  <a:pt x="57" y="32"/>
                </a:cubicBezTo>
                <a:close/>
                <a:moveTo>
                  <a:pt x="53" y="33"/>
                </a:moveTo>
                <a:cubicBezTo>
                  <a:pt x="53" y="32"/>
                  <a:pt x="53" y="32"/>
                  <a:pt x="53" y="32"/>
                </a:cubicBezTo>
                <a:cubicBezTo>
                  <a:pt x="52" y="32"/>
                  <a:pt x="52" y="32"/>
                  <a:pt x="52" y="32"/>
                </a:cubicBezTo>
                <a:cubicBezTo>
                  <a:pt x="52" y="33"/>
                  <a:pt x="52" y="33"/>
                  <a:pt x="52" y="33"/>
                </a:cubicBezTo>
                <a:lnTo>
                  <a:pt x="53" y="33"/>
                </a:lnTo>
                <a:close/>
                <a:moveTo>
                  <a:pt x="59" y="31"/>
                </a:moveTo>
                <a:cubicBezTo>
                  <a:pt x="59" y="30"/>
                  <a:pt x="59" y="30"/>
                  <a:pt x="59" y="30"/>
                </a:cubicBezTo>
                <a:cubicBezTo>
                  <a:pt x="58" y="31"/>
                  <a:pt x="58" y="31"/>
                  <a:pt x="58" y="31"/>
                </a:cubicBezTo>
                <a:cubicBezTo>
                  <a:pt x="59" y="31"/>
                  <a:pt x="59" y="31"/>
                  <a:pt x="59" y="31"/>
                </a:cubicBezTo>
                <a:close/>
                <a:moveTo>
                  <a:pt x="48" y="35"/>
                </a:moveTo>
                <a:cubicBezTo>
                  <a:pt x="48" y="34"/>
                  <a:pt x="48" y="34"/>
                  <a:pt x="48" y="34"/>
                </a:cubicBezTo>
                <a:cubicBezTo>
                  <a:pt x="47" y="34"/>
                  <a:pt x="47" y="34"/>
                  <a:pt x="47" y="34"/>
                </a:cubicBezTo>
                <a:cubicBezTo>
                  <a:pt x="47" y="35"/>
                  <a:pt x="47" y="35"/>
                  <a:pt x="47" y="35"/>
                </a:cubicBezTo>
                <a:cubicBezTo>
                  <a:pt x="48" y="35"/>
                  <a:pt x="48" y="35"/>
                  <a:pt x="48" y="35"/>
                </a:cubicBezTo>
                <a:close/>
                <a:moveTo>
                  <a:pt x="49" y="35"/>
                </a:moveTo>
                <a:cubicBezTo>
                  <a:pt x="49" y="35"/>
                  <a:pt x="49" y="35"/>
                  <a:pt x="49" y="35"/>
                </a:cubicBezTo>
                <a:cubicBezTo>
                  <a:pt x="49" y="34"/>
                  <a:pt x="49" y="34"/>
                  <a:pt x="49" y="34"/>
                </a:cubicBezTo>
                <a:cubicBezTo>
                  <a:pt x="48" y="34"/>
                  <a:pt x="48" y="34"/>
                  <a:pt x="48" y="34"/>
                </a:cubicBezTo>
                <a:cubicBezTo>
                  <a:pt x="49" y="35"/>
                  <a:pt x="49" y="35"/>
                  <a:pt x="49" y="35"/>
                </a:cubicBezTo>
                <a:cubicBezTo>
                  <a:pt x="49" y="35"/>
                  <a:pt x="49" y="35"/>
                  <a:pt x="49" y="35"/>
                </a:cubicBezTo>
                <a:close/>
                <a:moveTo>
                  <a:pt x="49" y="34"/>
                </a:moveTo>
                <a:cubicBezTo>
                  <a:pt x="49" y="33"/>
                  <a:pt x="49" y="33"/>
                  <a:pt x="49" y="33"/>
                </a:cubicBezTo>
                <a:cubicBezTo>
                  <a:pt x="48" y="33"/>
                  <a:pt x="48" y="33"/>
                  <a:pt x="48" y="33"/>
                </a:cubicBezTo>
                <a:cubicBezTo>
                  <a:pt x="48" y="34"/>
                  <a:pt x="48" y="34"/>
                  <a:pt x="48" y="34"/>
                </a:cubicBezTo>
                <a:lnTo>
                  <a:pt x="49" y="34"/>
                </a:lnTo>
                <a:close/>
                <a:moveTo>
                  <a:pt x="49" y="32"/>
                </a:moveTo>
                <a:cubicBezTo>
                  <a:pt x="48" y="32"/>
                  <a:pt x="48" y="32"/>
                  <a:pt x="48" y="32"/>
                </a:cubicBezTo>
                <a:cubicBezTo>
                  <a:pt x="48" y="33"/>
                  <a:pt x="48" y="33"/>
                  <a:pt x="48" y="33"/>
                </a:cubicBezTo>
                <a:cubicBezTo>
                  <a:pt x="49" y="33"/>
                  <a:pt x="49" y="33"/>
                  <a:pt x="49" y="33"/>
                </a:cubicBezTo>
                <a:lnTo>
                  <a:pt x="49" y="32"/>
                </a:lnTo>
                <a:close/>
                <a:moveTo>
                  <a:pt x="47" y="34"/>
                </a:moveTo>
                <a:cubicBezTo>
                  <a:pt x="47" y="34"/>
                  <a:pt x="47" y="34"/>
                  <a:pt x="47" y="34"/>
                </a:cubicBezTo>
                <a:cubicBezTo>
                  <a:pt x="47" y="34"/>
                  <a:pt x="47" y="34"/>
                  <a:pt x="47" y="34"/>
                </a:cubicBezTo>
                <a:cubicBezTo>
                  <a:pt x="46" y="34"/>
                  <a:pt x="46" y="34"/>
                  <a:pt x="46" y="34"/>
                </a:cubicBezTo>
                <a:cubicBezTo>
                  <a:pt x="46" y="34"/>
                  <a:pt x="46" y="34"/>
                  <a:pt x="46" y="34"/>
                </a:cubicBezTo>
                <a:cubicBezTo>
                  <a:pt x="46" y="34"/>
                  <a:pt x="47" y="34"/>
                  <a:pt x="47" y="34"/>
                </a:cubicBezTo>
                <a:close/>
                <a:moveTo>
                  <a:pt x="48" y="34"/>
                </a:moveTo>
                <a:cubicBezTo>
                  <a:pt x="48" y="33"/>
                  <a:pt x="48" y="33"/>
                  <a:pt x="48" y="33"/>
                </a:cubicBezTo>
                <a:cubicBezTo>
                  <a:pt x="47" y="33"/>
                  <a:pt x="47" y="33"/>
                  <a:pt x="47" y="33"/>
                </a:cubicBezTo>
                <a:cubicBezTo>
                  <a:pt x="47" y="34"/>
                  <a:pt x="47" y="34"/>
                  <a:pt x="47" y="34"/>
                </a:cubicBezTo>
                <a:lnTo>
                  <a:pt x="48" y="34"/>
                </a:lnTo>
                <a:close/>
                <a:moveTo>
                  <a:pt x="48" y="33"/>
                </a:moveTo>
                <a:cubicBezTo>
                  <a:pt x="48" y="32"/>
                  <a:pt x="48" y="32"/>
                  <a:pt x="48" y="32"/>
                </a:cubicBezTo>
                <a:cubicBezTo>
                  <a:pt x="47" y="32"/>
                  <a:pt x="47" y="32"/>
                  <a:pt x="47" y="32"/>
                </a:cubicBezTo>
                <a:cubicBezTo>
                  <a:pt x="47" y="33"/>
                  <a:pt x="47" y="33"/>
                  <a:pt x="47" y="33"/>
                </a:cubicBezTo>
                <a:lnTo>
                  <a:pt x="48" y="33"/>
                </a:lnTo>
                <a:close/>
                <a:moveTo>
                  <a:pt x="51" y="34"/>
                </a:moveTo>
                <a:cubicBezTo>
                  <a:pt x="51" y="34"/>
                  <a:pt x="51" y="34"/>
                  <a:pt x="51" y="34"/>
                </a:cubicBezTo>
                <a:cubicBezTo>
                  <a:pt x="51" y="34"/>
                  <a:pt x="51" y="34"/>
                  <a:pt x="51" y="34"/>
                </a:cubicBezTo>
                <a:cubicBezTo>
                  <a:pt x="51" y="34"/>
                  <a:pt x="51" y="34"/>
                  <a:pt x="51" y="34"/>
                </a:cubicBezTo>
                <a:close/>
                <a:moveTo>
                  <a:pt x="52" y="34"/>
                </a:moveTo>
                <a:cubicBezTo>
                  <a:pt x="52" y="33"/>
                  <a:pt x="52" y="33"/>
                  <a:pt x="52" y="33"/>
                </a:cubicBezTo>
                <a:cubicBezTo>
                  <a:pt x="52" y="33"/>
                  <a:pt x="52" y="33"/>
                  <a:pt x="52" y="33"/>
                </a:cubicBezTo>
                <a:cubicBezTo>
                  <a:pt x="52" y="34"/>
                  <a:pt x="52" y="34"/>
                  <a:pt x="52" y="34"/>
                </a:cubicBezTo>
                <a:close/>
                <a:moveTo>
                  <a:pt x="51" y="32"/>
                </a:moveTo>
                <a:cubicBezTo>
                  <a:pt x="50" y="33"/>
                  <a:pt x="50" y="33"/>
                  <a:pt x="50" y="33"/>
                </a:cubicBezTo>
                <a:cubicBezTo>
                  <a:pt x="50" y="33"/>
                  <a:pt x="50" y="33"/>
                  <a:pt x="50" y="33"/>
                </a:cubicBezTo>
                <a:cubicBezTo>
                  <a:pt x="51" y="33"/>
                  <a:pt x="51" y="33"/>
                  <a:pt x="51" y="33"/>
                </a:cubicBezTo>
                <a:lnTo>
                  <a:pt x="51" y="32"/>
                </a:lnTo>
                <a:close/>
                <a:moveTo>
                  <a:pt x="51" y="35"/>
                </a:moveTo>
                <a:cubicBezTo>
                  <a:pt x="52" y="35"/>
                  <a:pt x="52" y="35"/>
                  <a:pt x="52" y="35"/>
                </a:cubicBezTo>
                <a:cubicBezTo>
                  <a:pt x="51" y="35"/>
                  <a:pt x="51" y="35"/>
                  <a:pt x="51" y="35"/>
                </a:cubicBezTo>
                <a:cubicBezTo>
                  <a:pt x="51" y="35"/>
                  <a:pt x="51" y="35"/>
                  <a:pt x="51" y="35"/>
                </a:cubicBezTo>
                <a:cubicBezTo>
                  <a:pt x="51" y="35"/>
                  <a:pt x="51" y="35"/>
                  <a:pt x="51" y="35"/>
                </a:cubicBezTo>
                <a:cubicBezTo>
                  <a:pt x="51" y="35"/>
                  <a:pt x="51" y="35"/>
                  <a:pt x="51" y="35"/>
                </a:cubicBezTo>
                <a:close/>
                <a:moveTo>
                  <a:pt x="50" y="34"/>
                </a:moveTo>
                <a:cubicBezTo>
                  <a:pt x="50" y="34"/>
                  <a:pt x="50" y="34"/>
                  <a:pt x="50" y="34"/>
                </a:cubicBezTo>
                <a:cubicBezTo>
                  <a:pt x="49" y="34"/>
                  <a:pt x="49" y="34"/>
                  <a:pt x="49" y="34"/>
                </a:cubicBezTo>
                <a:cubicBezTo>
                  <a:pt x="50" y="35"/>
                  <a:pt x="50" y="35"/>
                  <a:pt x="50" y="35"/>
                </a:cubicBezTo>
                <a:lnTo>
                  <a:pt x="50" y="34"/>
                </a:lnTo>
                <a:close/>
                <a:moveTo>
                  <a:pt x="50" y="33"/>
                </a:moveTo>
                <a:cubicBezTo>
                  <a:pt x="50" y="33"/>
                  <a:pt x="50" y="33"/>
                  <a:pt x="50" y="33"/>
                </a:cubicBezTo>
                <a:cubicBezTo>
                  <a:pt x="49" y="33"/>
                  <a:pt x="49" y="33"/>
                  <a:pt x="49" y="33"/>
                </a:cubicBezTo>
                <a:cubicBezTo>
                  <a:pt x="49" y="34"/>
                  <a:pt x="49" y="34"/>
                  <a:pt x="49" y="34"/>
                </a:cubicBezTo>
                <a:lnTo>
                  <a:pt x="50" y="33"/>
                </a:lnTo>
                <a:close/>
                <a:moveTo>
                  <a:pt x="50" y="35"/>
                </a:moveTo>
                <a:cubicBezTo>
                  <a:pt x="50" y="35"/>
                  <a:pt x="50" y="35"/>
                  <a:pt x="50" y="35"/>
                </a:cubicBezTo>
                <a:cubicBezTo>
                  <a:pt x="50" y="35"/>
                  <a:pt x="50" y="35"/>
                  <a:pt x="50" y="35"/>
                </a:cubicBezTo>
                <a:cubicBezTo>
                  <a:pt x="50" y="35"/>
                  <a:pt x="50" y="35"/>
                  <a:pt x="50" y="35"/>
                </a:cubicBezTo>
                <a:cubicBezTo>
                  <a:pt x="50" y="35"/>
                  <a:pt x="50" y="35"/>
                  <a:pt x="50" y="35"/>
                </a:cubicBezTo>
                <a:close/>
                <a:moveTo>
                  <a:pt x="61" y="30"/>
                </a:moveTo>
                <a:cubicBezTo>
                  <a:pt x="61" y="29"/>
                  <a:pt x="61" y="29"/>
                  <a:pt x="61" y="29"/>
                </a:cubicBezTo>
                <a:cubicBezTo>
                  <a:pt x="60" y="29"/>
                  <a:pt x="60" y="29"/>
                  <a:pt x="60" y="29"/>
                </a:cubicBezTo>
                <a:cubicBezTo>
                  <a:pt x="60" y="30"/>
                  <a:pt x="60" y="30"/>
                  <a:pt x="60" y="30"/>
                </a:cubicBezTo>
                <a:lnTo>
                  <a:pt x="61" y="30"/>
                </a:lnTo>
                <a:close/>
                <a:moveTo>
                  <a:pt x="70" y="14"/>
                </a:moveTo>
                <a:cubicBezTo>
                  <a:pt x="70" y="14"/>
                  <a:pt x="70" y="14"/>
                  <a:pt x="70" y="14"/>
                </a:cubicBezTo>
                <a:cubicBezTo>
                  <a:pt x="70" y="14"/>
                  <a:pt x="70" y="14"/>
                  <a:pt x="70" y="14"/>
                </a:cubicBezTo>
                <a:cubicBezTo>
                  <a:pt x="69" y="14"/>
                  <a:pt x="69" y="14"/>
                  <a:pt x="69" y="14"/>
                </a:cubicBezTo>
                <a:lnTo>
                  <a:pt x="70" y="14"/>
                </a:lnTo>
                <a:close/>
                <a:moveTo>
                  <a:pt x="70" y="15"/>
                </a:moveTo>
                <a:cubicBezTo>
                  <a:pt x="70" y="15"/>
                  <a:pt x="70" y="15"/>
                  <a:pt x="70" y="15"/>
                </a:cubicBezTo>
                <a:cubicBezTo>
                  <a:pt x="70" y="15"/>
                  <a:pt x="70" y="15"/>
                  <a:pt x="70" y="15"/>
                </a:cubicBezTo>
                <a:cubicBezTo>
                  <a:pt x="70" y="15"/>
                  <a:pt x="70" y="15"/>
                  <a:pt x="70" y="15"/>
                </a:cubicBezTo>
                <a:close/>
                <a:moveTo>
                  <a:pt x="69" y="13"/>
                </a:moveTo>
                <a:cubicBezTo>
                  <a:pt x="70" y="13"/>
                  <a:pt x="70" y="13"/>
                  <a:pt x="70" y="13"/>
                </a:cubicBezTo>
                <a:cubicBezTo>
                  <a:pt x="70" y="13"/>
                  <a:pt x="70" y="13"/>
                  <a:pt x="70" y="13"/>
                </a:cubicBezTo>
                <a:cubicBezTo>
                  <a:pt x="70" y="13"/>
                  <a:pt x="70" y="13"/>
                  <a:pt x="70" y="13"/>
                </a:cubicBezTo>
                <a:cubicBezTo>
                  <a:pt x="69" y="13"/>
                  <a:pt x="69" y="13"/>
                  <a:pt x="69" y="13"/>
                </a:cubicBezTo>
                <a:close/>
                <a:moveTo>
                  <a:pt x="70" y="17"/>
                </a:moveTo>
                <a:cubicBezTo>
                  <a:pt x="69" y="17"/>
                  <a:pt x="69" y="17"/>
                  <a:pt x="69" y="17"/>
                </a:cubicBezTo>
                <a:cubicBezTo>
                  <a:pt x="69" y="18"/>
                  <a:pt x="69" y="18"/>
                  <a:pt x="69" y="18"/>
                </a:cubicBezTo>
                <a:cubicBezTo>
                  <a:pt x="70" y="17"/>
                  <a:pt x="70" y="17"/>
                  <a:pt x="70" y="17"/>
                </a:cubicBezTo>
                <a:close/>
                <a:moveTo>
                  <a:pt x="70" y="21"/>
                </a:moveTo>
                <a:cubicBezTo>
                  <a:pt x="70" y="20"/>
                  <a:pt x="70" y="20"/>
                  <a:pt x="70" y="20"/>
                </a:cubicBezTo>
                <a:cubicBezTo>
                  <a:pt x="69" y="20"/>
                  <a:pt x="69" y="20"/>
                  <a:pt x="69" y="20"/>
                </a:cubicBezTo>
                <a:cubicBezTo>
                  <a:pt x="69" y="21"/>
                  <a:pt x="69" y="21"/>
                  <a:pt x="69" y="21"/>
                </a:cubicBezTo>
                <a:lnTo>
                  <a:pt x="70" y="21"/>
                </a:lnTo>
                <a:close/>
                <a:moveTo>
                  <a:pt x="69" y="19"/>
                </a:moveTo>
                <a:cubicBezTo>
                  <a:pt x="69" y="20"/>
                  <a:pt x="69" y="20"/>
                  <a:pt x="69" y="20"/>
                </a:cubicBezTo>
                <a:cubicBezTo>
                  <a:pt x="69" y="20"/>
                  <a:pt x="69" y="20"/>
                  <a:pt x="69" y="20"/>
                </a:cubicBezTo>
                <a:cubicBezTo>
                  <a:pt x="69" y="19"/>
                  <a:pt x="69" y="19"/>
                  <a:pt x="69" y="19"/>
                </a:cubicBezTo>
                <a:close/>
                <a:moveTo>
                  <a:pt x="47" y="33"/>
                </a:moveTo>
                <a:cubicBezTo>
                  <a:pt x="47" y="33"/>
                  <a:pt x="47" y="33"/>
                  <a:pt x="47" y="33"/>
                </a:cubicBezTo>
                <a:cubicBezTo>
                  <a:pt x="46" y="33"/>
                  <a:pt x="46" y="33"/>
                  <a:pt x="46" y="33"/>
                </a:cubicBezTo>
                <a:cubicBezTo>
                  <a:pt x="46" y="33"/>
                  <a:pt x="46" y="33"/>
                  <a:pt x="46" y="33"/>
                </a:cubicBezTo>
                <a:lnTo>
                  <a:pt x="47" y="33"/>
                </a:lnTo>
                <a:close/>
                <a:moveTo>
                  <a:pt x="69" y="21"/>
                </a:moveTo>
                <a:cubicBezTo>
                  <a:pt x="68" y="22"/>
                  <a:pt x="68" y="22"/>
                  <a:pt x="68" y="22"/>
                </a:cubicBezTo>
                <a:cubicBezTo>
                  <a:pt x="68" y="22"/>
                  <a:pt x="68" y="22"/>
                  <a:pt x="68" y="22"/>
                </a:cubicBezTo>
                <a:cubicBezTo>
                  <a:pt x="69" y="22"/>
                  <a:pt x="69" y="22"/>
                  <a:pt x="69" y="22"/>
                </a:cubicBezTo>
                <a:lnTo>
                  <a:pt x="69" y="21"/>
                </a:lnTo>
                <a:close/>
                <a:moveTo>
                  <a:pt x="67" y="9"/>
                </a:moveTo>
                <a:cubicBezTo>
                  <a:pt x="68" y="9"/>
                  <a:pt x="68" y="9"/>
                  <a:pt x="68" y="9"/>
                </a:cubicBezTo>
                <a:cubicBezTo>
                  <a:pt x="68" y="9"/>
                  <a:pt x="68" y="9"/>
                  <a:pt x="68" y="9"/>
                </a:cubicBezTo>
                <a:cubicBezTo>
                  <a:pt x="67" y="9"/>
                  <a:pt x="67" y="9"/>
                  <a:pt x="67" y="9"/>
                </a:cubicBezTo>
                <a:close/>
                <a:moveTo>
                  <a:pt x="67" y="8"/>
                </a:moveTo>
                <a:cubicBezTo>
                  <a:pt x="68" y="8"/>
                  <a:pt x="68" y="8"/>
                  <a:pt x="68" y="8"/>
                </a:cubicBezTo>
                <a:cubicBezTo>
                  <a:pt x="68" y="8"/>
                  <a:pt x="68" y="8"/>
                  <a:pt x="68" y="8"/>
                </a:cubicBezTo>
                <a:cubicBezTo>
                  <a:pt x="68" y="8"/>
                  <a:pt x="67" y="8"/>
                  <a:pt x="67" y="8"/>
                </a:cubicBezTo>
                <a:cubicBezTo>
                  <a:pt x="67" y="8"/>
                  <a:pt x="67" y="8"/>
                  <a:pt x="67" y="8"/>
                </a:cubicBezTo>
                <a:close/>
                <a:moveTo>
                  <a:pt x="68" y="10"/>
                </a:moveTo>
                <a:cubicBezTo>
                  <a:pt x="68" y="10"/>
                  <a:pt x="68" y="10"/>
                  <a:pt x="68" y="10"/>
                </a:cubicBezTo>
                <a:cubicBezTo>
                  <a:pt x="68" y="10"/>
                  <a:pt x="68" y="10"/>
                  <a:pt x="68" y="10"/>
                </a:cubicBezTo>
                <a:cubicBezTo>
                  <a:pt x="67" y="10"/>
                  <a:pt x="67" y="10"/>
                  <a:pt x="67" y="10"/>
                </a:cubicBezTo>
                <a:lnTo>
                  <a:pt x="68" y="10"/>
                </a:lnTo>
                <a:close/>
                <a:moveTo>
                  <a:pt x="68" y="11"/>
                </a:moveTo>
                <a:cubicBezTo>
                  <a:pt x="68" y="11"/>
                  <a:pt x="68" y="11"/>
                  <a:pt x="68" y="11"/>
                </a:cubicBezTo>
                <a:cubicBezTo>
                  <a:pt x="68" y="11"/>
                  <a:pt x="68" y="11"/>
                  <a:pt x="68" y="11"/>
                </a:cubicBezTo>
                <a:cubicBezTo>
                  <a:pt x="68" y="11"/>
                  <a:pt x="68" y="11"/>
                  <a:pt x="68" y="11"/>
                </a:cubicBezTo>
                <a:close/>
                <a:moveTo>
                  <a:pt x="69" y="10"/>
                </a:moveTo>
                <a:cubicBezTo>
                  <a:pt x="69" y="10"/>
                  <a:pt x="68" y="10"/>
                  <a:pt x="68" y="10"/>
                </a:cubicBezTo>
                <a:cubicBezTo>
                  <a:pt x="69" y="10"/>
                  <a:pt x="69" y="10"/>
                  <a:pt x="69" y="10"/>
                </a:cubicBezTo>
                <a:close/>
                <a:moveTo>
                  <a:pt x="69" y="11"/>
                </a:moveTo>
                <a:cubicBezTo>
                  <a:pt x="69" y="11"/>
                  <a:pt x="69" y="11"/>
                  <a:pt x="69" y="11"/>
                </a:cubicBezTo>
                <a:cubicBezTo>
                  <a:pt x="69" y="11"/>
                  <a:pt x="69" y="11"/>
                  <a:pt x="69" y="11"/>
                </a:cubicBezTo>
                <a:cubicBezTo>
                  <a:pt x="69" y="11"/>
                  <a:pt x="69" y="11"/>
                  <a:pt x="69" y="11"/>
                </a:cubicBezTo>
                <a:close/>
                <a:moveTo>
                  <a:pt x="69" y="12"/>
                </a:moveTo>
                <a:cubicBezTo>
                  <a:pt x="69" y="12"/>
                  <a:pt x="69" y="12"/>
                  <a:pt x="69" y="12"/>
                </a:cubicBezTo>
                <a:cubicBezTo>
                  <a:pt x="69" y="12"/>
                  <a:pt x="69" y="12"/>
                  <a:pt x="69" y="12"/>
                </a:cubicBezTo>
                <a:cubicBezTo>
                  <a:pt x="69" y="12"/>
                  <a:pt x="69" y="12"/>
                  <a:pt x="69" y="12"/>
                </a:cubicBezTo>
                <a:close/>
                <a:moveTo>
                  <a:pt x="62" y="30"/>
                </a:moveTo>
                <a:cubicBezTo>
                  <a:pt x="62" y="30"/>
                  <a:pt x="62" y="30"/>
                  <a:pt x="62" y="30"/>
                </a:cubicBezTo>
                <a:cubicBezTo>
                  <a:pt x="62" y="30"/>
                  <a:pt x="62" y="30"/>
                  <a:pt x="62" y="30"/>
                </a:cubicBezTo>
                <a:cubicBezTo>
                  <a:pt x="62" y="30"/>
                  <a:pt x="62" y="30"/>
                  <a:pt x="62" y="30"/>
                </a:cubicBezTo>
                <a:close/>
                <a:moveTo>
                  <a:pt x="63" y="29"/>
                </a:moveTo>
                <a:cubicBezTo>
                  <a:pt x="63" y="28"/>
                  <a:pt x="63" y="28"/>
                  <a:pt x="63" y="28"/>
                </a:cubicBezTo>
                <a:cubicBezTo>
                  <a:pt x="62" y="29"/>
                  <a:pt x="62" y="29"/>
                  <a:pt x="62" y="29"/>
                </a:cubicBezTo>
                <a:cubicBezTo>
                  <a:pt x="62" y="29"/>
                  <a:pt x="62" y="29"/>
                  <a:pt x="62" y="29"/>
                </a:cubicBezTo>
                <a:lnTo>
                  <a:pt x="63" y="29"/>
                </a:lnTo>
                <a:close/>
                <a:moveTo>
                  <a:pt x="63" y="30"/>
                </a:moveTo>
                <a:cubicBezTo>
                  <a:pt x="63" y="29"/>
                  <a:pt x="63" y="29"/>
                  <a:pt x="63" y="29"/>
                </a:cubicBezTo>
                <a:cubicBezTo>
                  <a:pt x="63" y="30"/>
                  <a:pt x="63" y="30"/>
                  <a:pt x="63" y="30"/>
                </a:cubicBezTo>
                <a:cubicBezTo>
                  <a:pt x="63" y="30"/>
                  <a:pt x="63" y="30"/>
                  <a:pt x="63" y="30"/>
                </a:cubicBezTo>
                <a:close/>
                <a:moveTo>
                  <a:pt x="64" y="29"/>
                </a:moveTo>
                <a:cubicBezTo>
                  <a:pt x="64" y="28"/>
                  <a:pt x="64" y="28"/>
                  <a:pt x="64" y="28"/>
                </a:cubicBezTo>
                <a:cubicBezTo>
                  <a:pt x="63" y="28"/>
                  <a:pt x="63" y="28"/>
                  <a:pt x="63" y="28"/>
                </a:cubicBezTo>
                <a:cubicBezTo>
                  <a:pt x="63" y="29"/>
                  <a:pt x="63" y="29"/>
                  <a:pt x="63" y="29"/>
                </a:cubicBezTo>
                <a:lnTo>
                  <a:pt x="64" y="29"/>
                </a:lnTo>
                <a:close/>
                <a:moveTo>
                  <a:pt x="61" y="31"/>
                </a:moveTo>
                <a:cubicBezTo>
                  <a:pt x="61" y="30"/>
                  <a:pt x="61" y="30"/>
                  <a:pt x="61" y="30"/>
                </a:cubicBezTo>
                <a:cubicBezTo>
                  <a:pt x="60" y="30"/>
                  <a:pt x="60" y="30"/>
                  <a:pt x="60" y="30"/>
                </a:cubicBezTo>
                <a:cubicBezTo>
                  <a:pt x="61" y="31"/>
                  <a:pt x="61" y="31"/>
                  <a:pt x="61" y="31"/>
                </a:cubicBezTo>
                <a:close/>
                <a:moveTo>
                  <a:pt x="62" y="29"/>
                </a:moveTo>
                <a:cubicBezTo>
                  <a:pt x="62" y="29"/>
                  <a:pt x="62" y="29"/>
                  <a:pt x="62" y="29"/>
                </a:cubicBezTo>
                <a:cubicBezTo>
                  <a:pt x="61" y="29"/>
                  <a:pt x="61" y="29"/>
                  <a:pt x="61" y="29"/>
                </a:cubicBezTo>
                <a:cubicBezTo>
                  <a:pt x="61" y="29"/>
                  <a:pt x="61" y="29"/>
                  <a:pt x="61" y="29"/>
                </a:cubicBezTo>
                <a:lnTo>
                  <a:pt x="62" y="29"/>
                </a:lnTo>
                <a:close/>
                <a:moveTo>
                  <a:pt x="67" y="26"/>
                </a:moveTo>
                <a:cubicBezTo>
                  <a:pt x="66" y="25"/>
                  <a:pt x="66" y="25"/>
                  <a:pt x="66" y="25"/>
                </a:cubicBezTo>
                <a:cubicBezTo>
                  <a:pt x="66" y="25"/>
                  <a:pt x="66" y="25"/>
                  <a:pt x="66" y="25"/>
                </a:cubicBezTo>
                <a:cubicBezTo>
                  <a:pt x="66" y="26"/>
                  <a:pt x="66" y="26"/>
                  <a:pt x="66" y="26"/>
                </a:cubicBezTo>
                <a:lnTo>
                  <a:pt x="67" y="26"/>
                </a:lnTo>
                <a:close/>
                <a:moveTo>
                  <a:pt x="65" y="27"/>
                </a:moveTo>
                <a:cubicBezTo>
                  <a:pt x="65" y="27"/>
                  <a:pt x="65" y="27"/>
                  <a:pt x="65" y="27"/>
                </a:cubicBezTo>
                <a:cubicBezTo>
                  <a:pt x="64" y="27"/>
                  <a:pt x="64" y="27"/>
                  <a:pt x="64" y="27"/>
                </a:cubicBezTo>
                <a:cubicBezTo>
                  <a:pt x="64" y="28"/>
                  <a:pt x="64" y="28"/>
                  <a:pt x="64" y="28"/>
                </a:cubicBezTo>
                <a:lnTo>
                  <a:pt x="65" y="27"/>
                </a:lnTo>
                <a:close/>
                <a:moveTo>
                  <a:pt x="68" y="24"/>
                </a:moveTo>
                <a:cubicBezTo>
                  <a:pt x="68" y="24"/>
                  <a:pt x="68" y="24"/>
                  <a:pt x="68" y="24"/>
                </a:cubicBezTo>
                <a:cubicBezTo>
                  <a:pt x="68" y="24"/>
                  <a:pt x="68" y="24"/>
                  <a:pt x="68" y="24"/>
                </a:cubicBezTo>
                <a:cubicBezTo>
                  <a:pt x="68" y="25"/>
                  <a:pt x="68" y="25"/>
                  <a:pt x="68" y="25"/>
                </a:cubicBezTo>
                <a:lnTo>
                  <a:pt x="68" y="24"/>
                </a:lnTo>
                <a:close/>
                <a:moveTo>
                  <a:pt x="68" y="26"/>
                </a:moveTo>
                <a:cubicBezTo>
                  <a:pt x="68" y="25"/>
                  <a:pt x="68" y="25"/>
                  <a:pt x="68" y="25"/>
                </a:cubicBezTo>
                <a:cubicBezTo>
                  <a:pt x="67" y="25"/>
                  <a:pt x="67" y="25"/>
                  <a:pt x="67" y="25"/>
                </a:cubicBezTo>
                <a:cubicBezTo>
                  <a:pt x="67" y="26"/>
                  <a:pt x="67" y="26"/>
                  <a:pt x="67" y="26"/>
                </a:cubicBezTo>
                <a:lnTo>
                  <a:pt x="68" y="26"/>
                </a:lnTo>
                <a:close/>
                <a:moveTo>
                  <a:pt x="67" y="25"/>
                </a:moveTo>
                <a:cubicBezTo>
                  <a:pt x="67" y="24"/>
                  <a:pt x="67" y="24"/>
                  <a:pt x="67" y="24"/>
                </a:cubicBezTo>
                <a:cubicBezTo>
                  <a:pt x="67" y="24"/>
                  <a:pt x="67" y="24"/>
                  <a:pt x="67" y="24"/>
                </a:cubicBezTo>
                <a:cubicBezTo>
                  <a:pt x="67" y="25"/>
                  <a:pt x="67" y="25"/>
                  <a:pt x="67" y="25"/>
                </a:cubicBezTo>
                <a:close/>
                <a:moveTo>
                  <a:pt x="65" y="28"/>
                </a:moveTo>
                <a:cubicBezTo>
                  <a:pt x="65" y="28"/>
                  <a:pt x="65" y="28"/>
                  <a:pt x="65" y="28"/>
                </a:cubicBezTo>
                <a:cubicBezTo>
                  <a:pt x="64" y="28"/>
                  <a:pt x="64" y="28"/>
                  <a:pt x="64" y="28"/>
                </a:cubicBezTo>
                <a:cubicBezTo>
                  <a:pt x="64" y="29"/>
                  <a:pt x="64" y="29"/>
                  <a:pt x="64" y="29"/>
                </a:cubicBezTo>
                <a:lnTo>
                  <a:pt x="65" y="28"/>
                </a:lnTo>
                <a:close/>
                <a:moveTo>
                  <a:pt x="66" y="27"/>
                </a:moveTo>
                <a:cubicBezTo>
                  <a:pt x="66" y="27"/>
                  <a:pt x="66" y="27"/>
                  <a:pt x="66" y="27"/>
                </a:cubicBezTo>
                <a:cubicBezTo>
                  <a:pt x="65" y="27"/>
                  <a:pt x="65" y="27"/>
                  <a:pt x="65" y="27"/>
                </a:cubicBezTo>
                <a:cubicBezTo>
                  <a:pt x="65" y="27"/>
                  <a:pt x="65" y="27"/>
                  <a:pt x="65" y="27"/>
                </a:cubicBezTo>
                <a:lnTo>
                  <a:pt x="66" y="27"/>
                </a:lnTo>
                <a:close/>
                <a:moveTo>
                  <a:pt x="36" y="23"/>
                </a:moveTo>
                <a:cubicBezTo>
                  <a:pt x="36" y="22"/>
                  <a:pt x="36" y="22"/>
                  <a:pt x="36" y="22"/>
                </a:cubicBezTo>
                <a:cubicBezTo>
                  <a:pt x="36" y="22"/>
                  <a:pt x="36" y="22"/>
                  <a:pt x="36" y="22"/>
                </a:cubicBezTo>
                <a:cubicBezTo>
                  <a:pt x="36" y="23"/>
                  <a:pt x="36" y="23"/>
                  <a:pt x="36" y="23"/>
                </a:cubicBezTo>
                <a:close/>
                <a:moveTo>
                  <a:pt x="38" y="10"/>
                </a:moveTo>
                <a:cubicBezTo>
                  <a:pt x="38" y="10"/>
                  <a:pt x="38" y="10"/>
                  <a:pt x="38" y="10"/>
                </a:cubicBezTo>
                <a:cubicBezTo>
                  <a:pt x="39" y="10"/>
                  <a:pt x="39" y="10"/>
                  <a:pt x="39" y="10"/>
                </a:cubicBezTo>
                <a:cubicBezTo>
                  <a:pt x="39" y="9"/>
                  <a:pt x="39" y="9"/>
                  <a:pt x="39" y="9"/>
                </a:cubicBezTo>
                <a:lnTo>
                  <a:pt x="38" y="10"/>
                </a:lnTo>
                <a:close/>
                <a:moveTo>
                  <a:pt x="39" y="8"/>
                </a:moveTo>
                <a:cubicBezTo>
                  <a:pt x="39" y="9"/>
                  <a:pt x="39" y="9"/>
                  <a:pt x="39" y="9"/>
                </a:cubicBezTo>
                <a:cubicBezTo>
                  <a:pt x="39" y="9"/>
                  <a:pt x="39" y="9"/>
                  <a:pt x="39" y="9"/>
                </a:cubicBezTo>
                <a:cubicBezTo>
                  <a:pt x="39" y="8"/>
                  <a:pt x="39" y="8"/>
                  <a:pt x="39" y="8"/>
                </a:cubicBezTo>
                <a:close/>
                <a:moveTo>
                  <a:pt x="38" y="9"/>
                </a:moveTo>
                <a:cubicBezTo>
                  <a:pt x="38" y="9"/>
                  <a:pt x="38" y="9"/>
                  <a:pt x="38" y="9"/>
                </a:cubicBezTo>
                <a:cubicBezTo>
                  <a:pt x="38" y="9"/>
                  <a:pt x="38" y="9"/>
                  <a:pt x="38" y="9"/>
                </a:cubicBezTo>
                <a:cubicBezTo>
                  <a:pt x="38" y="8"/>
                  <a:pt x="38" y="8"/>
                  <a:pt x="38" y="8"/>
                </a:cubicBezTo>
                <a:lnTo>
                  <a:pt x="38" y="9"/>
                </a:lnTo>
                <a:close/>
                <a:moveTo>
                  <a:pt x="40" y="6"/>
                </a:moveTo>
                <a:cubicBezTo>
                  <a:pt x="40" y="6"/>
                  <a:pt x="40" y="6"/>
                  <a:pt x="40" y="6"/>
                </a:cubicBezTo>
                <a:cubicBezTo>
                  <a:pt x="41" y="6"/>
                  <a:pt x="41" y="6"/>
                  <a:pt x="41" y="6"/>
                </a:cubicBezTo>
                <a:cubicBezTo>
                  <a:pt x="41" y="6"/>
                  <a:pt x="41" y="6"/>
                  <a:pt x="41" y="6"/>
                </a:cubicBezTo>
                <a:lnTo>
                  <a:pt x="40" y="6"/>
                </a:lnTo>
                <a:close/>
                <a:moveTo>
                  <a:pt x="36" y="22"/>
                </a:moveTo>
                <a:cubicBezTo>
                  <a:pt x="36" y="21"/>
                  <a:pt x="36" y="21"/>
                  <a:pt x="36" y="21"/>
                </a:cubicBezTo>
                <a:cubicBezTo>
                  <a:pt x="35" y="21"/>
                  <a:pt x="35" y="21"/>
                  <a:pt x="35" y="21"/>
                </a:cubicBezTo>
                <a:cubicBezTo>
                  <a:pt x="36" y="22"/>
                  <a:pt x="36" y="22"/>
                  <a:pt x="36" y="22"/>
                </a:cubicBezTo>
                <a:close/>
                <a:moveTo>
                  <a:pt x="37" y="10"/>
                </a:moveTo>
                <a:cubicBezTo>
                  <a:pt x="37" y="11"/>
                  <a:pt x="37" y="11"/>
                  <a:pt x="37" y="11"/>
                </a:cubicBezTo>
                <a:cubicBezTo>
                  <a:pt x="38" y="10"/>
                  <a:pt x="38" y="10"/>
                  <a:pt x="38" y="10"/>
                </a:cubicBezTo>
                <a:cubicBezTo>
                  <a:pt x="38" y="10"/>
                  <a:pt x="38" y="10"/>
                  <a:pt x="38" y="10"/>
                </a:cubicBezTo>
                <a:lnTo>
                  <a:pt x="37" y="10"/>
                </a:lnTo>
                <a:close/>
                <a:moveTo>
                  <a:pt x="39" y="7"/>
                </a:moveTo>
                <a:cubicBezTo>
                  <a:pt x="40" y="8"/>
                  <a:pt x="40" y="8"/>
                  <a:pt x="40" y="8"/>
                </a:cubicBezTo>
                <a:cubicBezTo>
                  <a:pt x="40" y="8"/>
                  <a:pt x="40" y="8"/>
                  <a:pt x="40" y="8"/>
                </a:cubicBezTo>
                <a:cubicBezTo>
                  <a:pt x="40" y="7"/>
                  <a:pt x="40" y="7"/>
                  <a:pt x="40" y="7"/>
                </a:cubicBezTo>
                <a:lnTo>
                  <a:pt x="39" y="7"/>
                </a:lnTo>
                <a:close/>
                <a:moveTo>
                  <a:pt x="35" y="16"/>
                </a:moveTo>
                <a:cubicBezTo>
                  <a:pt x="36" y="16"/>
                  <a:pt x="36" y="16"/>
                  <a:pt x="36" y="16"/>
                </a:cubicBezTo>
                <a:cubicBezTo>
                  <a:pt x="36" y="16"/>
                  <a:pt x="36" y="16"/>
                  <a:pt x="36" y="16"/>
                </a:cubicBezTo>
                <a:cubicBezTo>
                  <a:pt x="35" y="16"/>
                  <a:pt x="35" y="16"/>
                  <a:pt x="35" y="16"/>
                </a:cubicBezTo>
                <a:close/>
                <a:moveTo>
                  <a:pt x="36" y="11"/>
                </a:moveTo>
                <a:cubicBezTo>
                  <a:pt x="36" y="12"/>
                  <a:pt x="36" y="12"/>
                  <a:pt x="36" y="12"/>
                </a:cubicBezTo>
                <a:cubicBezTo>
                  <a:pt x="37" y="12"/>
                  <a:pt x="37" y="12"/>
                  <a:pt x="37" y="12"/>
                </a:cubicBezTo>
                <a:cubicBezTo>
                  <a:pt x="37" y="11"/>
                  <a:pt x="37" y="11"/>
                  <a:pt x="37" y="11"/>
                </a:cubicBezTo>
                <a:lnTo>
                  <a:pt x="36" y="11"/>
                </a:lnTo>
                <a:close/>
                <a:moveTo>
                  <a:pt x="35" y="18"/>
                </a:moveTo>
                <a:cubicBezTo>
                  <a:pt x="35" y="19"/>
                  <a:pt x="35" y="19"/>
                  <a:pt x="35" y="19"/>
                </a:cubicBezTo>
                <a:cubicBezTo>
                  <a:pt x="35" y="19"/>
                  <a:pt x="35" y="19"/>
                  <a:pt x="35" y="19"/>
                </a:cubicBezTo>
                <a:cubicBezTo>
                  <a:pt x="35" y="18"/>
                  <a:pt x="35" y="18"/>
                  <a:pt x="35" y="18"/>
                </a:cubicBezTo>
                <a:cubicBezTo>
                  <a:pt x="35" y="18"/>
                  <a:pt x="35" y="18"/>
                  <a:pt x="35" y="18"/>
                </a:cubicBezTo>
                <a:cubicBezTo>
                  <a:pt x="35" y="18"/>
                  <a:pt x="35" y="18"/>
                  <a:pt x="35" y="18"/>
                </a:cubicBezTo>
                <a:close/>
                <a:moveTo>
                  <a:pt x="36" y="21"/>
                </a:moveTo>
                <a:cubicBezTo>
                  <a:pt x="36" y="20"/>
                  <a:pt x="36" y="20"/>
                  <a:pt x="36" y="20"/>
                </a:cubicBezTo>
                <a:cubicBezTo>
                  <a:pt x="35" y="20"/>
                  <a:pt x="35" y="20"/>
                  <a:pt x="35" y="20"/>
                </a:cubicBezTo>
                <a:cubicBezTo>
                  <a:pt x="35" y="21"/>
                  <a:pt x="35" y="21"/>
                  <a:pt x="35" y="21"/>
                </a:cubicBezTo>
                <a:lnTo>
                  <a:pt x="36" y="21"/>
                </a:lnTo>
                <a:close/>
                <a:moveTo>
                  <a:pt x="36" y="20"/>
                </a:moveTo>
                <a:cubicBezTo>
                  <a:pt x="36" y="19"/>
                  <a:pt x="36" y="19"/>
                  <a:pt x="36" y="19"/>
                </a:cubicBezTo>
                <a:cubicBezTo>
                  <a:pt x="35" y="19"/>
                  <a:pt x="35" y="19"/>
                  <a:pt x="35" y="19"/>
                </a:cubicBezTo>
                <a:cubicBezTo>
                  <a:pt x="35" y="20"/>
                  <a:pt x="35" y="20"/>
                  <a:pt x="35" y="20"/>
                </a:cubicBezTo>
                <a:lnTo>
                  <a:pt x="36" y="20"/>
                </a:lnTo>
                <a:close/>
                <a:moveTo>
                  <a:pt x="36" y="14"/>
                </a:moveTo>
                <a:cubicBezTo>
                  <a:pt x="36" y="14"/>
                  <a:pt x="36" y="14"/>
                  <a:pt x="36" y="14"/>
                </a:cubicBezTo>
                <a:cubicBezTo>
                  <a:pt x="36" y="13"/>
                  <a:pt x="36" y="13"/>
                  <a:pt x="36" y="13"/>
                </a:cubicBezTo>
                <a:cubicBezTo>
                  <a:pt x="36" y="13"/>
                  <a:pt x="36" y="13"/>
                  <a:pt x="36" y="13"/>
                </a:cubicBezTo>
                <a:lnTo>
                  <a:pt x="36" y="14"/>
                </a:lnTo>
                <a:close/>
                <a:moveTo>
                  <a:pt x="41" y="6"/>
                </a:moveTo>
                <a:cubicBezTo>
                  <a:pt x="41" y="6"/>
                  <a:pt x="41" y="6"/>
                  <a:pt x="41" y="6"/>
                </a:cubicBezTo>
                <a:cubicBezTo>
                  <a:pt x="42" y="6"/>
                  <a:pt x="42" y="6"/>
                  <a:pt x="42" y="6"/>
                </a:cubicBezTo>
                <a:cubicBezTo>
                  <a:pt x="42" y="5"/>
                  <a:pt x="42" y="5"/>
                  <a:pt x="42" y="5"/>
                </a:cubicBezTo>
                <a:lnTo>
                  <a:pt x="41" y="6"/>
                </a:lnTo>
                <a:close/>
                <a:moveTo>
                  <a:pt x="40" y="7"/>
                </a:moveTo>
                <a:cubicBezTo>
                  <a:pt x="41" y="7"/>
                  <a:pt x="41" y="7"/>
                  <a:pt x="41" y="7"/>
                </a:cubicBezTo>
                <a:cubicBezTo>
                  <a:pt x="41" y="7"/>
                  <a:pt x="41" y="7"/>
                  <a:pt x="41" y="7"/>
                </a:cubicBezTo>
                <a:cubicBezTo>
                  <a:pt x="41" y="7"/>
                  <a:pt x="41" y="7"/>
                  <a:pt x="41" y="7"/>
                </a:cubicBezTo>
                <a:lnTo>
                  <a:pt x="40" y="7"/>
                </a:lnTo>
                <a:close/>
                <a:moveTo>
                  <a:pt x="46" y="4"/>
                </a:moveTo>
                <a:cubicBezTo>
                  <a:pt x="47" y="5"/>
                  <a:pt x="47" y="5"/>
                  <a:pt x="47" y="5"/>
                </a:cubicBezTo>
                <a:cubicBezTo>
                  <a:pt x="47" y="5"/>
                  <a:pt x="47" y="5"/>
                  <a:pt x="47" y="5"/>
                </a:cubicBezTo>
                <a:cubicBezTo>
                  <a:pt x="47" y="4"/>
                  <a:pt x="47" y="4"/>
                  <a:pt x="47" y="4"/>
                </a:cubicBezTo>
                <a:lnTo>
                  <a:pt x="46" y="4"/>
                </a:lnTo>
                <a:close/>
                <a:moveTo>
                  <a:pt x="46" y="3"/>
                </a:moveTo>
                <a:cubicBezTo>
                  <a:pt x="46" y="4"/>
                  <a:pt x="46" y="4"/>
                  <a:pt x="46" y="4"/>
                </a:cubicBezTo>
                <a:cubicBezTo>
                  <a:pt x="47" y="4"/>
                  <a:pt x="47" y="4"/>
                  <a:pt x="47" y="4"/>
                </a:cubicBezTo>
                <a:cubicBezTo>
                  <a:pt x="47" y="3"/>
                  <a:pt x="47" y="3"/>
                  <a:pt x="47" y="3"/>
                </a:cubicBezTo>
                <a:lnTo>
                  <a:pt x="46" y="3"/>
                </a:lnTo>
                <a:close/>
                <a:moveTo>
                  <a:pt x="47" y="3"/>
                </a:moveTo>
                <a:cubicBezTo>
                  <a:pt x="47" y="4"/>
                  <a:pt x="47" y="4"/>
                  <a:pt x="47" y="4"/>
                </a:cubicBezTo>
                <a:cubicBezTo>
                  <a:pt x="48" y="3"/>
                  <a:pt x="48" y="3"/>
                  <a:pt x="48" y="3"/>
                </a:cubicBezTo>
                <a:cubicBezTo>
                  <a:pt x="48" y="3"/>
                  <a:pt x="48" y="3"/>
                  <a:pt x="48" y="3"/>
                </a:cubicBezTo>
                <a:lnTo>
                  <a:pt x="47" y="3"/>
                </a:lnTo>
                <a:close/>
                <a:moveTo>
                  <a:pt x="42" y="7"/>
                </a:moveTo>
                <a:cubicBezTo>
                  <a:pt x="42" y="7"/>
                  <a:pt x="42" y="7"/>
                  <a:pt x="42" y="7"/>
                </a:cubicBezTo>
                <a:cubicBezTo>
                  <a:pt x="42" y="7"/>
                  <a:pt x="42" y="7"/>
                  <a:pt x="42" y="7"/>
                </a:cubicBezTo>
                <a:cubicBezTo>
                  <a:pt x="42" y="6"/>
                  <a:pt x="42" y="6"/>
                  <a:pt x="42" y="6"/>
                </a:cubicBezTo>
                <a:lnTo>
                  <a:pt x="42" y="7"/>
                </a:lnTo>
                <a:close/>
                <a:moveTo>
                  <a:pt x="45" y="5"/>
                </a:moveTo>
                <a:cubicBezTo>
                  <a:pt x="46" y="5"/>
                  <a:pt x="46" y="5"/>
                  <a:pt x="46" y="5"/>
                </a:cubicBezTo>
                <a:cubicBezTo>
                  <a:pt x="46" y="5"/>
                  <a:pt x="46" y="5"/>
                  <a:pt x="46" y="5"/>
                </a:cubicBezTo>
                <a:cubicBezTo>
                  <a:pt x="46" y="4"/>
                  <a:pt x="46" y="4"/>
                  <a:pt x="46" y="4"/>
                </a:cubicBezTo>
                <a:lnTo>
                  <a:pt x="45" y="5"/>
                </a:lnTo>
                <a:close/>
                <a:moveTo>
                  <a:pt x="47" y="4"/>
                </a:moveTo>
                <a:cubicBezTo>
                  <a:pt x="48" y="5"/>
                  <a:pt x="48" y="5"/>
                  <a:pt x="48" y="5"/>
                </a:cubicBezTo>
                <a:cubicBezTo>
                  <a:pt x="48" y="4"/>
                  <a:pt x="48" y="4"/>
                  <a:pt x="48" y="4"/>
                </a:cubicBezTo>
                <a:cubicBezTo>
                  <a:pt x="48" y="4"/>
                  <a:pt x="48" y="4"/>
                  <a:pt x="48" y="4"/>
                </a:cubicBezTo>
                <a:lnTo>
                  <a:pt x="47" y="4"/>
                </a:lnTo>
                <a:close/>
                <a:moveTo>
                  <a:pt x="46" y="31"/>
                </a:moveTo>
                <a:cubicBezTo>
                  <a:pt x="46" y="32"/>
                  <a:pt x="46" y="32"/>
                  <a:pt x="46" y="32"/>
                </a:cubicBezTo>
                <a:cubicBezTo>
                  <a:pt x="46" y="32"/>
                  <a:pt x="46" y="32"/>
                  <a:pt x="46" y="32"/>
                </a:cubicBezTo>
                <a:cubicBezTo>
                  <a:pt x="46" y="32"/>
                  <a:pt x="46" y="32"/>
                  <a:pt x="46" y="32"/>
                </a:cubicBezTo>
                <a:lnTo>
                  <a:pt x="46" y="31"/>
                </a:lnTo>
                <a:close/>
                <a:moveTo>
                  <a:pt x="43" y="5"/>
                </a:moveTo>
                <a:cubicBezTo>
                  <a:pt x="43" y="6"/>
                  <a:pt x="43" y="6"/>
                  <a:pt x="43" y="6"/>
                </a:cubicBezTo>
                <a:cubicBezTo>
                  <a:pt x="44" y="5"/>
                  <a:pt x="44" y="5"/>
                  <a:pt x="44" y="5"/>
                </a:cubicBezTo>
                <a:cubicBezTo>
                  <a:pt x="44" y="5"/>
                  <a:pt x="44" y="5"/>
                  <a:pt x="44" y="5"/>
                </a:cubicBezTo>
                <a:lnTo>
                  <a:pt x="43" y="5"/>
                </a:lnTo>
                <a:close/>
                <a:moveTo>
                  <a:pt x="43" y="4"/>
                </a:moveTo>
                <a:cubicBezTo>
                  <a:pt x="43" y="5"/>
                  <a:pt x="43" y="5"/>
                  <a:pt x="43" y="5"/>
                </a:cubicBezTo>
                <a:cubicBezTo>
                  <a:pt x="44" y="4"/>
                  <a:pt x="44" y="4"/>
                  <a:pt x="44" y="4"/>
                </a:cubicBezTo>
                <a:cubicBezTo>
                  <a:pt x="44" y="4"/>
                  <a:pt x="44" y="4"/>
                  <a:pt x="44" y="4"/>
                </a:cubicBezTo>
                <a:lnTo>
                  <a:pt x="43" y="4"/>
                </a:lnTo>
                <a:close/>
                <a:moveTo>
                  <a:pt x="42" y="5"/>
                </a:moveTo>
                <a:cubicBezTo>
                  <a:pt x="42" y="6"/>
                  <a:pt x="42" y="6"/>
                  <a:pt x="42" y="6"/>
                </a:cubicBezTo>
                <a:cubicBezTo>
                  <a:pt x="43" y="6"/>
                  <a:pt x="43" y="6"/>
                  <a:pt x="43" y="6"/>
                </a:cubicBezTo>
                <a:cubicBezTo>
                  <a:pt x="43" y="5"/>
                  <a:pt x="43" y="5"/>
                  <a:pt x="43" y="5"/>
                </a:cubicBezTo>
                <a:lnTo>
                  <a:pt x="42" y="5"/>
                </a:lnTo>
                <a:close/>
                <a:moveTo>
                  <a:pt x="44" y="5"/>
                </a:moveTo>
                <a:cubicBezTo>
                  <a:pt x="44" y="5"/>
                  <a:pt x="44" y="5"/>
                  <a:pt x="44" y="5"/>
                </a:cubicBezTo>
                <a:cubicBezTo>
                  <a:pt x="45" y="5"/>
                  <a:pt x="45" y="5"/>
                  <a:pt x="45" y="5"/>
                </a:cubicBezTo>
                <a:cubicBezTo>
                  <a:pt x="45" y="5"/>
                  <a:pt x="45" y="5"/>
                  <a:pt x="45" y="5"/>
                </a:cubicBezTo>
                <a:lnTo>
                  <a:pt x="44" y="5"/>
                </a:lnTo>
                <a:close/>
                <a:moveTo>
                  <a:pt x="45" y="3"/>
                </a:moveTo>
                <a:cubicBezTo>
                  <a:pt x="45" y="4"/>
                  <a:pt x="45" y="4"/>
                  <a:pt x="45" y="4"/>
                </a:cubicBezTo>
                <a:cubicBezTo>
                  <a:pt x="46" y="4"/>
                  <a:pt x="46" y="4"/>
                  <a:pt x="46" y="4"/>
                </a:cubicBezTo>
                <a:cubicBezTo>
                  <a:pt x="46" y="3"/>
                  <a:pt x="46" y="3"/>
                  <a:pt x="46" y="3"/>
                </a:cubicBezTo>
                <a:lnTo>
                  <a:pt x="45" y="3"/>
                </a:lnTo>
                <a:close/>
                <a:moveTo>
                  <a:pt x="44" y="4"/>
                </a:moveTo>
                <a:cubicBezTo>
                  <a:pt x="44" y="4"/>
                  <a:pt x="44" y="4"/>
                  <a:pt x="44" y="4"/>
                </a:cubicBezTo>
                <a:cubicBezTo>
                  <a:pt x="45" y="4"/>
                  <a:pt x="45" y="4"/>
                  <a:pt x="45" y="4"/>
                </a:cubicBezTo>
                <a:cubicBezTo>
                  <a:pt x="45" y="4"/>
                  <a:pt x="45" y="4"/>
                  <a:pt x="45" y="4"/>
                </a:cubicBezTo>
                <a:lnTo>
                  <a:pt x="44" y="4"/>
                </a:lnTo>
                <a:close/>
                <a:moveTo>
                  <a:pt x="48" y="3"/>
                </a:moveTo>
                <a:cubicBezTo>
                  <a:pt x="48" y="3"/>
                  <a:pt x="48" y="3"/>
                  <a:pt x="48" y="3"/>
                </a:cubicBezTo>
                <a:cubicBezTo>
                  <a:pt x="49" y="3"/>
                  <a:pt x="49" y="3"/>
                  <a:pt x="49" y="3"/>
                </a:cubicBezTo>
                <a:cubicBezTo>
                  <a:pt x="49" y="3"/>
                  <a:pt x="49" y="3"/>
                  <a:pt x="49" y="3"/>
                </a:cubicBezTo>
                <a:lnTo>
                  <a:pt x="48" y="3"/>
                </a:lnTo>
                <a:close/>
                <a:moveTo>
                  <a:pt x="48" y="4"/>
                </a:moveTo>
                <a:cubicBezTo>
                  <a:pt x="49" y="4"/>
                  <a:pt x="49" y="4"/>
                  <a:pt x="49" y="4"/>
                </a:cubicBezTo>
                <a:cubicBezTo>
                  <a:pt x="49" y="4"/>
                  <a:pt x="49" y="4"/>
                  <a:pt x="49" y="4"/>
                </a:cubicBezTo>
                <a:cubicBezTo>
                  <a:pt x="49" y="4"/>
                  <a:pt x="49" y="4"/>
                  <a:pt x="49" y="4"/>
                </a:cubicBezTo>
                <a:lnTo>
                  <a:pt x="48" y="4"/>
                </a:lnTo>
                <a:close/>
                <a:moveTo>
                  <a:pt x="44" y="30"/>
                </a:moveTo>
                <a:cubicBezTo>
                  <a:pt x="43" y="30"/>
                  <a:pt x="43" y="30"/>
                  <a:pt x="43" y="30"/>
                </a:cubicBezTo>
                <a:cubicBezTo>
                  <a:pt x="43" y="31"/>
                  <a:pt x="43" y="31"/>
                  <a:pt x="43" y="31"/>
                </a:cubicBezTo>
                <a:cubicBezTo>
                  <a:pt x="44" y="31"/>
                  <a:pt x="44" y="31"/>
                  <a:pt x="44" y="31"/>
                </a:cubicBezTo>
                <a:lnTo>
                  <a:pt x="44" y="30"/>
                </a:lnTo>
                <a:close/>
                <a:moveTo>
                  <a:pt x="43" y="32"/>
                </a:moveTo>
                <a:cubicBezTo>
                  <a:pt x="43" y="31"/>
                  <a:pt x="43" y="31"/>
                  <a:pt x="43" y="31"/>
                </a:cubicBezTo>
                <a:cubicBezTo>
                  <a:pt x="42" y="31"/>
                  <a:pt x="42" y="31"/>
                  <a:pt x="42" y="31"/>
                </a:cubicBezTo>
                <a:cubicBezTo>
                  <a:pt x="42" y="32"/>
                  <a:pt x="42" y="32"/>
                  <a:pt x="42" y="32"/>
                </a:cubicBezTo>
                <a:lnTo>
                  <a:pt x="43" y="32"/>
                </a:lnTo>
                <a:close/>
                <a:moveTo>
                  <a:pt x="44" y="32"/>
                </a:moveTo>
                <a:cubicBezTo>
                  <a:pt x="44" y="31"/>
                  <a:pt x="44" y="31"/>
                  <a:pt x="44" y="31"/>
                </a:cubicBezTo>
                <a:cubicBezTo>
                  <a:pt x="43" y="31"/>
                  <a:pt x="43" y="31"/>
                  <a:pt x="43" y="31"/>
                </a:cubicBezTo>
                <a:cubicBezTo>
                  <a:pt x="43" y="32"/>
                  <a:pt x="43" y="32"/>
                  <a:pt x="43" y="32"/>
                </a:cubicBezTo>
                <a:lnTo>
                  <a:pt x="44" y="32"/>
                </a:lnTo>
                <a:close/>
                <a:moveTo>
                  <a:pt x="43" y="31"/>
                </a:moveTo>
                <a:cubicBezTo>
                  <a:pt x="43" y="30"/>
                  <a:pt x="43" y="30"/>
                  <a:pt x="43" y="30"/>
                </a:cubicBezTo>
                <a:cubicBezTo>
                  <a:pt x="42" y="30"/>
                  <a:pt x="42" y="30"/>
                  <a:pt x="42" y="30"/>
                </a:cubicBezTo>
                <a:cubicBezTo>
                  <a:pt x="42" y="31"/>
                  <a:pt x="42" y="31"/>
                  <a:pt x="42" y="31"/>
                </a:cubicBezTo>
                <a:lnTo>
                  <a:pt x="43" y="31"/>
                </a:lnTo>
                <a:close/>
                <a:moveTo>
                  <a:pt x="41" y="31"/>
                </a:moveTo>
                <a:cubicBezTo>
                  <a:pt x="42" y="31"/>
                  <a:pt x="42" y="31"/>
                  <a:pt x="42" y="31"/>
                </a:cubicBezTo>
                <a:cubicBezTo>
                  <a:pt x="42" y="30"/>
                  <a:pt x="42" y="30"/>
                  <a:pt x="42" y="30"/>
                </a:cubicBezTo>
                <a:cubicBezTo>
                  <a:pt x="41" y="31"/>
                  <a:pt x="41" y="31"/>
                  <a:pt x="41" y="31"/>
                </a:cubicBezTo>
                <a:cubicBezTo>
                  <a:pt x="41" y="31"/>
                  <a:pt x="41" y="31"/>
                  <a:pt x="41" y="31"/>
                </a:cubicBezTo>
                <a:cubicBezTo>
                  <a:pt x="41" y="31"/>
                  <a:pt x="41" y="31"/>
                  <a:pt x="41" y="31"/>
                </a:cubicBezTo>
                <a:close/>
                <a:moveTo>
                  <a:pt x="42" y="29"/>
                </a:moveTo>
                <a:cubicBezTo>
                  <a:pt x="42" y="29"/>
                  <a:pt x="42" y="29"/>
                  <a:pt x="42" y="29"/>
                </a:cubicBezTo>
                <a:cubicBezTo>
                  <a:pt x="42" y="30"/>
                  <a:pt x="42" y="30"/>
                  <a:pt x="42" y="30"/>
                </a:cubicBezTo>
                <a:cubicBezTo>
                  <a:pt x="43" y="30"/>
                  <a:pt x="43" y="30"/>
                  <a:pt x="43" y="30"/>
                </a:cubicBezTo>
                <a:lnTo>
                  <a:pt x="42" y="29"/>
                </a:lnTo>
                <a:close/>
                <a:moveTo>
                  <a:pt x="67" y="7"/>
                </a:moveTo>
                <a:cubicBezTo>
                  <a:pt x="67" y="7"/>
                  <a:pt x="67" y="7"/>
                  <a:pt x="67" y="7"/>
                </a:cubicBezTo>
                <a:cubicBezTo>
                  <a:pt x="67" y="7"/>
                  <a:pt x="67" y="7"/>
                  <a:pt x="67" y="7"/>
                </a:cubicBezTo>
                <a:cubicBezTo>
                  <a:pt x="67" y="7"/>
                  <a:pt x="67" y="7"/>
                  <a:pt x="67" y="7"/>
                </a:cubicBezTo>
                <a:close/>
                <a:moveTo>
                  <a:pt x="44" y="33"/>
                </a:moveTo>
                <a:cubicBezTo>
                  <a:pt x="44" y="32"/>
                  <a:pt x="44" y="32"/>
                  <a:pt x="44" y="32"/>
                </a:cubicBezTo>
                <a:cubicBezTo>
                  <a:pt x="44" y="32"/>
                  <a:pt x="44" y="32"/>
                  <a:pt x="44" y="32"/>
                </a:cubicBezTo>
                <a:cubicBezTo>
                  <a:pt x="44" y="33"/>
                  <a:pt x="44" y="33"/>
                  <a:pt x="44" y="33"/>
                </a:cubicBezTo>
                <a:close/>
                <a:moveTo>
                  <a:pt x="46" y="34"/>
                </a:moveTo>
                <a:cubicBezTo>
                  <a:pt x="46" y="34"/>
                  <a:pt x="46" y="34"/>
                  <a:pt x="46" y="34"/>
                </a:cubicBezTo>
                <a:cubicBezTo>
                  <a:pt x="46" y="34"/>
                  <a:pt x="46" y="34"/>
                  <a:pt x="46" y="34"/>
                </a:cubicBezTo>
                <a:close/>
                <a:moveTo>
                  <a:pt x="45" y="32"/>
                </a:moveTo>
                <a:cubicBezTo>
                  <a:pt x="45" y="32"/>
                  <a:pt x="45" y="32"/>
                  <a:pt x="45" y="32"/>
                </a:cubicBezTo>
                <a:cubicBezTo>
                  <a:pt x="45" y="32"/>
                  <a:pt x="45" y="32"/>
                  <a:pt x="45" y="32"/>
                </a:cubicBezTo>
                <a:cubicBezTo>
                  <a:pt x="45" y="33"/>
                  <a:pt x="45" y="33"/>
                  <a:pt x="45" y="33"/>
                </a:cubicBezTo>
                <a:lnTo>
                  <a:pt x="45" y="32"/>
                </a:lnTo>
                <a:close/>
                <a:moveTo>
                  <a:pt x="46" y="33"/>
                </a:moveTo>
                <a:cubicBezTo>
                  <a:pt x="46" y="33"/>
                  <a:pt x="46" y="33"/>
                  <a:pt x="46" y="33"/>
                </a:cubicBezTo>
                <a:cubicBezTo>
                  <a:pt x="45" y="33"/>
                  <a:pt x="45" y="33"/>
                  <a:pt x="45" y="33"/>
                </a:cubicBezTo>
                <a:cubicBezTo>
                  <a:pt x="45" y="34"/>
                  <a:pt x="45" y="34"/>
                  <a:pt x="45" y="34"/>
                </a:cubicBezTo>
                <a:lnTo>
                  <a:pt x="46" y="33"/>
                </a:lnTo>
                <a:close/>
                <a:moveTo>
                  <a:pt x="44" y="33"/>
                </a:moveTo>
                <a:cubicBezTo>
                  <a:pt x="44" y="33"/>
                  <a:pt x="44" y="33"/>
                  <a:pt x="44" y="33"/>
                </a:cubicBezTo>
                <a:cubicBezTo>
                  <a:pt x="44" y="33"/>
                  <a:pt x="44" y="33"/>
                  <a:pt x="45" y="33"/>
                </a:cubicBezTo>
                <a:lnTo>
                  <a:pt x="44" y="33"/>
                </a:lnTo>
                <a:close/>
                <a:moveTo>
                  <a:pt x="45" y="31"/>
                </a:moveTo>
                <a:cubicBezTo>
                  <a:pt x="44" y="31"/>
                  <a:pt x="44" y="31"/>
                  <a:pt x="44" y="31"/>
                </a:cubicBezTo>
                <a:cubicBezTo>
                  <a:pt x="45" y="32"/>
                  <a:pt x="45" y="32"/>
                  <a:pt x="45" y="32"/>
                </a:cubicBezTo>
                <a:cubicBezTo>
                  <a:pt x="45" y="31"/>
                  <a:pt x="45" y="31"/>
                  <a:pt x="45" y="31"/>
                </a:cubicBezTo>
                <a:close/>
                <a:moveTo>
                  <a:pt x="42" y="31"/>
                </a:moveTo>
                <a:cubicBezTo>
                  <a:pt x="42" y="32"/>
                  <a:pt x="42" y="32"/>
                  <a:pt x="42" y="32"/>
                </a:cubicBezTo>
                <a:cubicBezTo>
                  <a:pt x="42" y="32"/>
                  <a:pt x="42" y="32"/>
                  <a:pt x="42" y="32"/>
                </a:cubicBezTo>
                <a:lnTo>
                  <a:pt x="42" y="31"/>
                </a:lnTo>
                <a:close/>
                <a:moveTo>
                  <a:pt x="39" y="28"/>
                </a:moveTo>
                <a:cubicBezTo>
                  <a:pt x="39" y="27"/>
                  <a:pt x="39" y="27"/>
                  <a:pt x="39" y="27"/>
                </a:cubicBezTo>
                <a:cubicBezTo>
                  <a:pt x="38" y="27"/>
                  <a:pt x="38" y="27"/>
                  <a:pt x="38" y="27"/>
                </a:cubicBezTo>
                <a:cubicBezTo>
                  <a:pt x="38" y="28"/>
                  <a:pt x="38" y="28"/>
                  <a:pt x="38" y="28"/>
                </a:cubicBezTo>
                <a:lnTo>
                  <a:pt x="39" y="28"/>
                </a:lnTo>
                <a:close/>
                <a:moveTo>
                  <a:pt x="37" y="27"/>
                </a:moveTo>
                <a:cubicBezTo>
                  <a:pt x="37" y="26"/>
                  <a:pt x="37" y="26"/>
                  <a:pt x="37" y="26"/>
                </a:cubicBezTo>
                <a:cubicBezTo>
                  <a:pt x="37" y="26"/>
                  <a:pt x="37" y="26"/>
                  <a:pt x="37" y="26"/>
                </a:cubicBezTo>
                <a:cubicBezTo>
                  <a:pt x="37" y="26"/>
                  <a:pt x="37" y="27"/>
                  <a:pt x="37" y="27"/>
                </a:cubicBezTo>
                <a:close/>
                <a:moveTo>
                  <a:pt x="42" y="30"/>
                </a:moveTo>
                <a:cubicBezTo>
                  <a:pt x="41" y="29"/>
                  <a:pt x="41" y="29"/>
                  <a:pt x="41" y="29"/>
                </a:cubicBezTo>
                <a:cubicBezTo>
                  <a:pt x="41" y="30"/>
                  <a:pt x="41" y="30"/>
                  <a:pt x="41" y="30"/>
                </a:cubicBezTo>
                <a:cubicBezTo>
                  <a:pt x="41" y="30"/>
                  <a:pt x="41" y="30"/>
                  <a:pt x="41" y="30"/>
                </a:cubicBezTo>
                <a:lnTo>
                  <a:pt x="42" y="30"/>
                </a:lnTo>
                <a:close/>
                <a:moveTo>
                  <a:pt x="37" y="26"/>
                </a:moveTo>
                <a:cubicBezTo>
                  <a:pt x="37" y="25"/>
                  <a:pt x="37" y="25"/>
                  <a:pt x="37" y="25"/>
                </a:cubicBezTo>
                <a:cubicBezTo>
                  <a:pt x="36" y="25"/>
                  <a:pt x="36" y="25"/>
                  <a:pt x="36" y="25"/>
                </a:cubicBezTo>
                <a:cubicBezTo>
                  <a:pt x="37" y="25"/>
                  <a:pt x="37" y="26"/>
                  <a:pt x="37" y="26"/>
                </a:cubicBezTo>
                <a:close/>
                <a:moveTo>
                  <a:pt x="37" y="24"/>
                </a:moveTo>
                <a:cubicBezTo>
                  <a:pt x="37" y="23"/>
                  <a:pt x="37" y="23"/>
                  <a:pt x="37" y="23"/>
                </a:cubicBezTo>
                <a:cubicBezTo>
                  <a:pt x="36" y="23"/>
                  <a:pt x="36" y="23"/>
                  <a:pt x="36" y="23"/>
                </a:cubicBezTo>
                <a:cubicBezTo>
                  <a:pt x="36" y="24"/>
                  <a:pt x="36" y="24"/>
                  <a:pt x="36" y="24"/>
                </a:cubicBezTo>
                <a:lnTo>
                  <a:pt x="37" y="24"/>
                </a:lnTo>
                <a:close/>
                <a:moveTo>
                  <a:pt x="37" y="25"/>
                </a:moveTo>
                <a:cubicBezTo>
                  <a:pt x="37" y="24"/>
                  <a:pt x="37" y="24"/>
                  <a:pt x="37" y="24"/>
                </a:cubicBezTo>
                <a:cubicBezTo>
                  <a:pt x="36" y="24"/>
                  <a:pt x="36" y="24"/>
                  <a:pt x="36" y="24"/>
                </a:cubicBezTo>
                <a:cubicBezTo>
                  <a:pt x="36" y="25"/>
                  <a:pt x="36" y="25"/>
                  <a:pt x="36" y="25"/>
                </a:cubicBezTo>
                <a:lnTo>
                  <a:pt x="37" y="25"/>
                </a:lnTo>
                <a:close/>
                <a:moveTo>
                  <a:pt x="38" y="26"/>
                </a:moveTo>
                <a:cubicBezTo>
                  <a:pt x="38" y="26"/>
                  <a:pt x="38" y="26"/>
                  <a:pt x="38" y="26"/>
                </a:cubicBezTo>
                <a:cubicBezTo>
                  <a:pt x="38" y="26"/>
                  <a:pt x="38" y="26"/>
                  <a:pt x="38" y="26"/>
                </a:cubicBezTo>
                <a:cubicBezTo>
                  <a:pt x="38" y="27"/>
                  <a:pt x="38" y="27"/>
                  <a:pt x="38" y="27"/>
                </a:cubicBezTo>
                <a:lnTo>
                  <a:pt x="38" y="26"/>
                </a:lnTo>
                <a:close/>
                <a:moveTo>
                  <a:pt x="40" y="29"/>
                </a:moveTo>
                <a:cubicBezTo>
                  <a:pt x="40" y="29"/>
                  <a:pt x="40" y="29"/>
                  <a:pt x="40" y="29"/>
                </a:cubicBezTo>
                <a:cubicBezTo>
                  <a:pt x="39" y="29"/>
                  <a:pt x="39" y="29"/>
                  <a:pt x="39" y="29"/>
                </a:cubicBezTo>
                <a:cubicBezTo>
                  <a:pt x="40" y="29"/>
                  <a:pt x="40" y="29"/>
                  <a:pt x="40" y="29"/>
                </a:cubicBezTo>
                <a:close/>
                <a:moveTo>
                  <a:pt x="40" y="28"/>
                </a:moveTo>
                <a:cubicBezTo>
                  <a:pt x="40" y="28"/>
                  <a:pt x="40" y="28"/>
                  <a:pt x="40" y="28"/>
                </a:cubicBezTo>
                <a:cubicBezTo>
                  <a:pt x="39" y="28"/>
                  <a:pt x="39" y="28"/>
                  <a:pt x="39" y="28"/>
                </a:cubicBezTo>
                <a:cubicBezTo>
                  <a:pt x="39" y="28"/>
                  <a:pt x="39" y="28"/>
                  <a:pt x="39" y="28"/>
                </a:cubicBezTo>
                <a:lnTo>
                  <a:pt x="40" y="28"/>
                </a:lnTo>
                <a:close/>
                <a:moveTo>
                  <a:pt x="40" y="30"/>
                </a:moveTo>
                <a:cubicBezTo>
                  <a:pt x="41" y="30"/>
                  <a:pt x="41" y="30"/>
                  <a:pt x="41" y="30"/>
                </a:cubicBezTo>
                <a:cubicBezTo>
                  <a:pt x="40" y="30"/>
                  <a:pt x="40" y="30"/>
                  <a:pt x="40" y="30"/>
                </a:cubicBezTo>
                <a:cubicBezTo>
                  <a:pt x="40" y="30"/>
                  <a:pt x="40" y="30"/>
                  <a:pt x="40" y="30"/>
                </a:cubicBezTo>
                <a:cubicBezTo>
                  <a:pt x="40" y="30"/>
                  <a:pt x="40" y="30"/>
                  <a:pt x="40" y="30"/>
                </a:cubicBezTo>
                <a:cubicBezTo>
                  <a:pt x="40" y="30"/>
                  <a:pt x="40" y="30"/>
                  <a:pt x="40" y="30"/>
                </a:cubicBezTo>
                <a:close/>
                <a:moveTo>
                  <a:pt x="39" y="29"/>
                </a:moveTo>
                <a:cubicBezTo>
                  <a:pt x="39" y="29"/>
                  <a:pt x="39" y="29"/>
                  <a:pt x="39" y="29"/>
                </a:cubicBezTo>
                <a:cubicBezTo>
                  <a:pt x="39" y="28"/>
                  <a:pt x="39" y="28"/>
                  <a:pt x="39" y="28"/>
                </a:cubicBezTo>
                <a:cubicBezTo>
                  <a:pt x="38" y="28"/>
                  <a:pt x="38" y="28"/>
                  <a:pt x="38" y="28"/>
                </a:cubicBezTo>
                <a:cubicBezTo>
                  <a:pt x="38" y="28"/>
                  <a:pt x="38" y="28"/>
                  <a:pt x="38" y="28"/>
                </a:cubicBezTo>
                <a:cubicBezTo>
                  <a:pt x="38" y="28"/>
                  <a:pt x="38" y="28"/>
                  <a:pt x="39" y="29"/>
                </a:cubicBezTo>
                <a:close/>
                <a:moveTo>
                  <a:pt x="40" y="27"/>
                </a:moveTo>
                <a:cubicBezTo>
                  <a:pt x="39" y="27"/>
                  <a:pt x="39" y="27"/>
                  <a:pt x="39" y="27"/>
                </a:cubicBezTo>
                <a:cubicBezTo>
                  <a:pt x="39" y="27"/>
                  <a:pt x="39" y="27"/>
                  <a:pt x="39" y="27"/>
                </a:cubicBezTo>
                <a:cubicBezTo>
                  <a:pt x="40" y="27"/>
                  <a:pt x="40" y="27"/>
                  <a:pt x="40" y="27"/>
                </a:cubicBezTo>
                <a:close/>
                <a:moveTo>
                  <a:pt x="39" y="29"/>
                </a:moveTo>
                <a:cubicBezTo>
                  <a:pt x="39" y="29"/>
                  <a:pt x="39" y="29"/>
                  <a:pt x="39" y="29"/>
                </a:cubicBezTo>
                <a:cubicBezTo>
                  <a:pt x="39" y="29"/>
                  <a:pt x="39" y="29"/>
                  <a:pt x="39" y="29"/>
                </a:cubicBezTo>
                <a:close/>
                <a:moveTo>
                  <a:pt x="43" y="32"/>
                </a:moveTo>
                <a:cubicBezTo>
                  <a:pt x="43" y="32"/>
                  <a:pt x="43" y="32"/>
                  <a:pt x="43" y="32"/>
                </a:cubicBezTo>
                <a:cubicBezTo>
                  <a:pt x="43" y="32"/>
                  <a:pt x="43" y="33"/>
                  <a:pt x="43" y="33"/>
                </a:cubicBezTo>
                <a:lnTo>
                  <a:pt x="43" y="32"/>
                </a:lnTo>
                <a:close/>
                <a:moveTo>
                  <a:pt x="54" y="34"/>
                </a:moveTo>
                <a:cubicBezTo>
                  <a:pt x="54" y="34"/>
                  <a:pt x="54" y="34"/>
                  <a:pt x="54" y="34"/>
                </a:cubicBezTo>
                <a:cubicBezTo>
                  <a:pt x="54" y="35"/>
                  <a:pt x="54" y="35"/>
                  <a:pt x="54" y="35"/>
                </a:cubicBezTo>
                <a:cubicBezTo>
                  <a:pt x="55" y="34"/>
                  <a:pt x="55" y="34"/>
                  <a:pt x="55" y="34"/>
                </a:cubicBezTo>
                <a:lnTo>
                  <a:pt x="54" y="34"/>
                </a:lnTo>
                <a:close/>
                <a:moveTo>
                  <a:pt x="54" y="35"/>
                </a:moveTo>
                <a:cubicBezTo>
                  <a:pt x="54" y="35"/>
                  <a:pt x="54" y="35"/>
                  <a:pt x="54" y="35"/>
                </a:cubicBezTo>
                <a:cubicBezTo>
                  <a:pt x="54" y="35"/>
                  <a:pt x="55" y="35"/>
                  <a:pt x="55" y="35"/>
                </a:cubicBezTo>
                <a:cubicBezTo>
                  <a:pt x="55" y="35"/>
                  <a:pt x="55" y="35"/>
                  <a:pt x="55" y="35"/>
                </a:cubicBezTo>
                <a:lnTo>
                  <a:pt x="54" y="35"/>
                </a:lnTo>
                <a:close/>
                <a:moveTo>
                  <a:pt x="60" y="32"/>
                </a:moveTo>
                <a:cubicBezTo>
                  <a:pt x="59" y="33"/>
                  <a:pt x="59" y="33"/>
                  <a:pt x="59" y="33"/>
                </a:cubicBezTo>
                <a:cubicBezTo>
                  <a:pt x="59" y="33"/>
                  <a:pt x="59" y="33"/>
                  <a:pt x="59" y="33"/>
                </a:cubicBezTo>
                <a:cubicBezTo>
                  <a:pt x="60" y="33"/>
                  <a:pt x="60" y="33"/>
                  <a:pt x="60" y="33"/>
                </a:cubicBezTo>
                <a:lnTo>
                  <a:pt x="60" y="32"/>
                </a:lnTo>
                <a:close/>
                <a:moveTo>
                  <a:pt x="53" y="33"/>
                </a:moveTo>
                <a:cubicBezTo>
                  <a:pt x="53" y="33"/>
                  <a:pt x="53" y="33"/>
                  <a:pt x="53" y="33"/>
                </a:cubicBezTo>
                <a:cubicBezTo>
                  <a:pt x="53" y="34"/>
                  <a:pt x="53" y="34"/>
                  <a:pt x="53" y="34"/>
                </a:cubicBezTo>
                <a:cubicBezTo>
                  <a:pt x="53" y="34"/>
                  <a:pt x="53" y="34"/>
                  <a:pt x="53" y="34"/>
                </a:cubicBezTo>
                <a:lnTo>
                  <a:pt x="53" y="33"/>
                </a:lnTo>
                <a:close/>
                <a:moveTo>
                  <a:pt x="54" y="33"/>
                </a:moveTo>
                <a:cubicBezTo>
                  <a:pt x="54" y="33"/>
                  <a:pt x="54" y="33"/>
                  <a:pt x="54" y="33"/>
                </a:cubicBezTo>
                <a:cubicBezTo>
                  <a:pt x="54" y="34"/>
                  <a:pt x="54" y="34"/>
                  <a:pt x="54" y="34"/>
                </a:cubicBezTo>
                <a:cubicBezTo>
                  <a:pt x="54" y="33"/>
                  <a:pt x="54" y="33"/>
                  <a:pt x="54" y="33"/>
                </a:cubicBezTo>
                <a:close/>
                <a:moveTo>
                  <a:pt x="53" y="34"/>
                </a:moveTo>
                <a:cubicBezTo>
                  <a:pt x="53" y="34"/>
                  <a:pt x="53" y="34"/>
                  <a:pt x="53" y="34"/>
                </a:cubicBezTo>
                <a:cubicBezTo>
                  <a:pt x="53" y="35"/>
                  <a:pt x="53" y="35"/>
                  <a:pt x="53" y="35"/>
                </a:cubicBezTo>
                <a:cubicBezTo>
                  <a:pt x="54" y="35"/>
                  <a:pt x="54" y="35"/>
                  <a:pt x="54" y="35"/>
                </a:cubicBezTo>
                <a:lnTo>
                  <a:pt x="53" y="34"/>
                </a:lnTo>
                <a:close/>
                <a:moveTo>
                  <a:pt x="55" y="35"/>
                </a:moveTo>
                <a:cubicBezTo>
                  <a:pt x="55" y="35"/>
                  <a:pt x="55" y="35"/>
                  <a:pt x="55" y="35"/>
                </a:cubicBezTo>
                <a:cubicBezTo>
                  <a:pt x="55" y="35"/>
                  <a:pt x="56" y="35"/>
                  <a:pt x="56" y="35"/>
                </a:cubicBezTo>
                <a:cubicBezTo>
                  <a:pt x="56" y="35"/>
                  <a:pt x="56" y="35"/>
                  <a:pt x="56" y="35"/>
                </a:cubicBezTo>
                <a:lnTo>
                  <a:pt x="55" y="35"/>
                </a:lnTo>
                <a:close/>
                <a:moveTo>
                  <a:pt x="53" y="35"/>
                </a:moveTo>
                <a:cubicBezTo>
                  <a:pt x="53" y="35"/>
                  <a:pt x="54" y="35"/>
                  <a:pt x="54" y="35"/>
                </a:cubicBezTo>
                <a:cubicBezTo>
                  <a:pt x="54" y="35"/>
                  <a:pt x="54" y="35"/>
                  <a:pt x="54" y="35"/>
                </a:cubicBezTo>
                <a:lnTo>
                  <a:pt x="53" y="35"/>
                </a:lnTo>
                <a:close/>
                <a:moveTo>
                  <a:pt x="59" y="33"/>
                </a:moveTo>
                <a:cubicBezTo>
                  <a:pt x="58" y="33"/>
                  <a:pt x="58" y="33"/>
                  <a:pt x="58" y="33"/>
                </a:cubicBezTo>
                <a:cubicBezTo>
                  <a:pt x="58" y="34"/>
                  <a:pt x="58" y="34"/>
                  <a:pt x="58" y="34"/>
                </a:cubicBezTo>
                <a:cubicBezTo>
                  <a:pt x="59" y="33"/>
                  <a:pt x="59" y="33"/>
                  <a:pt x="59" y="33"/>
                </a:cubicBezTo>
                <a:close/>
                <a:moveTo>
                  <a:pt x="57" y="34"/>
                </a:moveTo>
                <a:cubicBezTo>
                  <a:pt x="57" y="35"/>
                  <a:pt x="57" y="35"/>
                  <a:pt x="57" y="35"/>
                </a:cubicBezTo>
                <a:cubicBezTo>
                  <a:pt x="57" y="34"/>
                  <a:pt x="58" y="34"/>
                  <a:pt x="58" y="34"/>
                </a:cubicBezTo>
                <a:cubicBezTo>
                  <a:pt x="58" y="34"/>
                  <a:pt x="58" y="34"/>
                  <a:pt x="58" y="34"/>
                </a:cubicBezTo>
                <a:lnTo>
                  <a:pt x="57" y="34"/>
                </a:lnTo>
                <a:close/>
                <a:moveTo>
                  <a:pt x="58" y="34"/>
                </a:moveTo>
                <a:cubicBezTo>
                  <a:pt x="58" y="34"/>
                  <a:pt x="58" y="34"/>
                  <a:pt x="58" y="34"/>
                </a:cubicBezTo>
                <a:cubicBezTo>
                  <a:pt x="58" y="34"/>
                  <a:pt x="59" y="34"/>
                  <a:pt x="59" y="34"/>
                </a:cubicBezTo>
                <a:cubicBezTo>
                  <a:pt x="59" y="34"/>
                  <a:pt x="59" y="34"/>
                  <a:pt x="59" y="34"/>
                </a:cubicBezTo>
                <a:lnTo>
                  <a:pt x="58" y="34"/>
                </a:lnTo>
                <a:close/>
                <a:moveTo>
                  <a:pt x="56" y="34"/>
                </a:moveTo>
                <a:cubicBezTo>
                  <a:pt x="56" y="35"/>
                  <a:pt x="56" y="35"/>
                  <a:pt x="56" y="35"/>
                </a:cubicBezTo>
                <a:cubicBezTo>
                  <a:pt x="56" y="35"/>
                  <a:pt x="57" y="35"/>
                  <a:pt x="57" y="35"/>
                </a:cubicBezTo>
                <a:cubicBezTo>
                  <a:pt x="57" y="35"/>
                  <a:pt x="57" y="35"/>
                  <a:pt x="57" y="35"/>
                </a:cubicBezTo>
                <a:cubicBezTo>
                  <a:pt x="57" y="34"/>
                  <a:pt x="57" y="34"/>
                  <a:pt x="57" y="34"/>
                </a:cubicBezTo>
                <a:lnTo>
                  <a:pt x="56" y="34"/>
                </a:lnTo>
                <a:close/>
                <a:moveTo>
                  <a:pt x="57" y="33"/>
                </a:moveTo>
                <a:cubicBezTo>
                  <a:pt x="56" y="33"/>
                  <a:pt x="56" y="33"/>
                  <a:pt x="56" y="33"/>
                </a:cubicBezTo>
                <a:cubicBezTo>
                  <a:pt x="56" y="34"/>
                  <a:pt x="56" y="34"/>
                  <a:pt x="56" y="34"/>
                </a:cubicBezTo>
                <a:cubicBezTo>
                  <a:pt x="57" y="34"/>
                  <a:pt x="57" y="34"/>
                  <a:pt x="57" y="34"/>
                </a:cubicBezTo>
                <a:lnTo>
                  <a:pt x="57" y="33"/>
                </a:lnTo>
                <a:close/>
                <a:moveTo>
                  <a:pt x="58" y="33"/>
                </a:moveTo>
                <a:cubicBezTo>
                  <a:pt x="57" y="33"/>
                  <a:pt x="57" y="33"/>
                  <a:pt x="57" y="33"/>
                </a:cubicBezTo>
                <a:cubicBezTo>
                  <a:pt x="57" y="34"/>
                  <a:pt x="57" y="34"/>
                  <a:pt x="57" y="34"/>
                </a:cubicBezTo>
                <a:cubicBezTo>
                  <a:pt x="58" y="34"/>
                  <a:pt x="58" y="34"/>
                  <a:pt x="58" y="34"/>
                </a:cubicBezTo>
                <a:lnTo>
                  <a:pt x="58" y="33"/>
                </a:lnTo>
                <a:close/>
                <a:moveTo>
                  <a:pt x="55" y="34"/>
                </a:moveTo>
                <a:cubicBezTo>
                  <a:pt x="55" y="34"/>
                  <a:pt x="55" y="34"/>
                  <a:pt x="55" y="34"/>
                </a:cubicBezTo>
                <a:cubicBezTo>
                  <a:pt x="55" y="34"/>
                  <a:pt x="55" y="34"/>
                  <a:pt x="55" y="34"/>
                </a:cubicBezTo>
                <a:cubicBezTo>
                  <a:pt x="56" y="34"/>
                  <a:pt x="56" y="34"/>
                  <a:pt x="56" y="34"/>
                </a:cubicBezTo>
                <a:lnTo>
                  <a:pt x="55" y="34"/>
                </a:lnTo>
                <a:close/>
                <a:moveTo>
                  <a:pt x="37" y="8"/>
                </a:moveTo>
                <a:cubicBezTo>
                  <a:pt x="37" y="8"/>
                  <a:pt x="37" y="8"/>
                  <a:pt x="37" y="8"/>
                </a:cubicBezTo>
                <a:cubicBezTo>
                  <a:pt x="37" y="8"/>
                  <a:pt x="37" y="8"/>
                  <a:pt x="37" y="8"/>
                </a:cubicBezTo>
                <a:close/>
                <a:moveTo>
                  <a:pt x="37" y="11"/>
                </a:moveTo>
                <a:cubicBezTo>
                  <a:pt x="37" y="10"/>
                  <a:pt x="37" y="10"/>
                  <a:pt x="37" y="10"/>
                </a:cubicBezTo>
                <a:cubicBezTo>
                  <a:pt x="36" y="10"/>
                  <a:pt x="36" y="10"/>
                  <a:pt x="36" y="10"/>
                </a:cubicBezTo>
                <a:cubicBezTo>
                  <a:pt x="36" y="10"/>
                  <a:pt x="36" y="10"/>
                  <a:pt x="36" y="11"/>
                </a:cubicBezTo>
                <a:cubicBezTo>
                  <a:pt x="36" y="11"/>
                  <a:pt x="36" y="11"/>
                  <a:pt x="36" y="11"/>
                </a:cubicBezTo>
                <a:lnTo>
                  <a:pt x="37" y="11"/>
                </a:lnTo>
                <a:close/>
                <a:moveTo>
                  <a:pt x="38" y="8"/>
                </a:moveTo>
                <a:cubicBezTo>
                  <a:pt x="38" y="7"/>
                  <a:pt x="38" y="7"/>
                  <a:pt x="38" y="7"/>
                </a:cubicBezTo>
                <a:cubicBezTo>
                  <a:pt x="38" y="8"/>
                  <a:pt x="38" y="8"/>
                  <a:pt x="38" y="8"/>
                </a:cubicBezTo>
                <a:cubicBezTo>
                  <a:pt x="38" y="8"/>
                  <a:pt x="38" y="8"/>
                  <a:pt x="37" y="8"/>
                </a:cubicBezTo>
                <a:cubicBezTo>
                  <a:pt x="38" y="8"/>
                  <a:pt x="38" y="8"/>
                  <a:pt x="38" y="8"/>
                </a:cubicBezTo>
                <a:close/>
                <a:moveTo>
                  <a:pt x="37" y="9"/>
                </a:moveTo>
                <a:cubicBezTo>
                  <a:pt x="37" y="9"/>
                  <a:pt x="37" y="9"/>
                  <a:pt x="37" y="9"/>
                </a:cubicBezTo>
                <a:cubicBezTo>
                  <a:pt x="37" y="9"/>
                  <a:pt x="37" y="9"/>
                  <a:pt x="37" y="9"/>
                </a:cubicBezTo>
                <a:cubicBezTo>
                  <a:pt x="37" y="9"/>
                  <a:pt x="37" y="9"/>
                  <a:pt x="37" y="9"/>
                </a:cubicBezTo>
                <a:cubicBezTo>
                  <a:pt x="37" y="10"/>
                  <a:pt x="37" y="10"/>
                  <a:pt x="37" y="10"/>
                </a:cubicBezTo>
                <a:lnTo>
                  <a:pt x="37" y="9"/>
                </a:lnTo>
                <a:close/>
                <a:moveTo>
                  <a:pt x="39" y="7"/>
                </a:moveTo>
                <a:cubicBezTo>
                  <a:pt x="39" y="6"/>
                  <a:pt x="39" y="6"/>
                  <a:pt x="39" y="6"/>
                </a:cubicBezTo>
                <a:cubicBezTo>
                  <a:pt x="39" y="6"/>
                  <a:pt x="39" y="6"/>
                  <a:pt x="39" y="6"/>
                </a:cubicBezTo>
                <a:cubicBezTo>
                  <a:pt x="39" y="6"/>
                  <a:pt x="38" y="7"/>
                  <a:pt x="38" y="7"/>
                </a:cubicBezTo>
                <a:cubicBezTo>
                  <a:pt x="38" y="7"/>
                  <a:pt x="38" y="7"/>
                  <a:pt x="38" y="7"/>
                </a:cubicBezTo>
                <a:lnTo>
                  <a:pt x="39" y="7"/>
                </a:lnTo>
                <a:close/>
                <a:moveTo>
                  <a:pt x="66" y="9"/>
                </a:moveTo>
                <a:cubicBezTo>
                  <a:pt x="67" y="9"/>
                  <a:pt x="67" y="9"/>
                  <a:pt x="67" y="9"/>
                </a:cubicBezTo>
                <a:cubicBezTo>
                  <a:pt x="66" y="8"/>
                  <a:pt x="66" y="8"/>
                  <a:pt x="66" y="8"/>
                </a:cubicBezTo>
                <a:cubicBezTo>
                  <a:pt x="66" y="8"/>
                  <a:pt x="66" y="8"/>
                  <a:pt x="66" y="8"/>
                </a:cubicBezTo>
                <a:lnTo>
                  <a:pt x="66" y="9"/>
                </a:lnTo>
                <a:close/>
                <a:moveTo>
                  <a:pt x="39" y="8"/>
                </a:moveTo>
                <a:cubicBezTo>
                  <a:pt x="39" y="8"/>
                  <a:pt x="39" y="8"/>
                  <a:pt x="39" y="8"/>
                </a:cubicBezTo>
                <a:cubicBezTo>
                  <a:pt x="39" y="7"/>
                  <a:pt x="39" y="7"/>
                  <a:pt x="39" y="7"/>
                </a:cubicBezTo>
                <a:cubicBezTo>
                  <a:pt x="38" y="7"/>
                  <a:pt x="38" y="7"/>
                  <a:pt x="38" y="7"/>
                </a:cubicBezTo>
                <a:lnTo>
                  <a:pt x="39" y="8"/>
                </a:lnTo>
                <a:close/>
                <a:moveTo>
                  <a:pt x="36" y="11"/>
                </a:moveTo>
                <a:cubicBezTo>
                  <a:pt x="36" y="11"/>
                  <a:pt x="36" y="11"/>
                  <a:pt x="36" y="11"/>
                </a:cubicBezTo>
                <a:cubicBezTo>
                  <a:pt x="36" y="12"/>
                  <a:pt x="36" y="12"/>
                  <a:pt x="36" y="12"/>
                </a:cubicBezTo>
                <a:cubicBezTo>
                  <a:pt x="36" y="12"/>
                  <a:pt x="36" y="12"/>
                  <a:pt x="36" y="12"/>
                </a:cubicBezTo>
                <a:lnTo>
                  <a:pt x="36" y="11"/>
                </a:lnTo>
                <a:close/>
                <a:moveTo>
                  <a:pt x="36" y="15"/>
                </a:moveTo>
                <a:cubicBezTo>
                  <a:pt x="36" y="15"/>
                  <a:pt x="36" y="15"/>
                  <a:pt x="36" y="15"/>
                </a:cubicBezTo>
                <a:cubicBezTo>
                  <a:pt x="35" y="15"/>
                  <a:pt x="35" y="15"/>
                  <a:pt x="35" y="15"/>
                </a:cubicBezTo>
                <a:cubicBezTo>
                  <a:pt x="35" y="15"/>
                  <a:pt x="35" y="15"/>
                  <a:pt x="35" y="15"/>
                </a:cubicBezTo>
                <a:lnTo>
                  <a:pt x="36" y="15"/>
                </a:lnTo>
                <a:close/>
                <a:moveTo>
                  <a:pt x="35" y="16"/>
                </a:moveTo>
                <a:cubicBezTo>
                  <a:pt x="35" y="16"/>
                  <a:pt x="35" y="16"/>
                  <a:pt x="35" y="16"/>
                </a:cubicBezTo>
                <a:cubicBezTo>
                  <a:pt x="35" y="16"/>
                  <a:pt x="35" y="16"/>
                  <a:pt x="35" y="17"/>
                </a:cubicBezTo>
                <a:cubicBezTo>
                  <a:pt x="35" y="17"/>
                  <a:pt x="35" y="17"/>
                  <a:pt x="35" y="17"/>
                </a:cubicBezTo>
                <a:lnTo>
                  <a:pt x="35" y="16"/>
                </a:lnTo>
                <a:close/>
                <a:moveTo>
                  <a:pt x="52" y="34"/>
                </a:moveTo>
                <a:cubicBezTo>
                  <a:pt x="52" y="35"/>
                  <a:pt x="52" y="35"/>
                  <a:pt x="52" y="35"/>
                </a:cubicBezTo>
                <a:cubicBezTo>
                  <a:pt x="53" y="35"/>
                  <a:pt x="53" y="35"/>
                  <a:pt x="53" y="35"/>
                </a:cubicBezTo>
                <a:cubicBezTo>
                  <a:pt x="52" y="34"/>
                  <a:pt x="52" y="34"/>
                  <a:pt x="52" y="34"/>
                </a:cubicBezTo>
                <a:close/>
                <a:moveTo>
                  <a:pt x="35" y="17"/>
                </a:moveTo>
                <a:cubicBezTo>
                  <a:pt x="35" y="17"/>
                  <a:pt x="35" y="17"/>
                  <a:pt x="35" y="17"/>
                </a:cubicBezTo>
                <a:cubicBezTo>
                  <a:pt x="35" y="17"/>
                  <a:pt x="35" y="17"/>
                  <a:pt x="35" y="18"/>
                </a:cubicBezTo>
                <a:cubicBezTo>
                  <a:pt x="35" y="18"/>
                  <a:pt x="35" y="18"/>
                  <a:pt x="35" y="18"/>
                </a:cubicBezTo>
                <a:lnTo>
                  <a:pt x="35" y="17"/>
                </a:lnTo>
                <a:close/>
                <a:moveTo>
                  <a:pt x="35" y="14"/>
                </a:moveTo>
                <a:cubicBezTo>
                  <a:pt x="35" y="14"/>
                  <a:pt x="35" y="14"/>
                  <a:pt x="35" y="14"/>
                </a:cubicBezTo>
                <a:cubicBezTo>
                  <a:pt x="35" y="14"/>
                  <a:pt x="35" y="14"/>
                  <a:pt x="35" y="14"/>
                </a:cubicBezTo>
                <a:cubicBezTo>
                  <a:pt x="35" y="14"/>
                  <a:pt x="35" y="14"/>
                  <a:pt x="35" y="14"/>
                </a:cubicBezTo>
                <a:close/>
                <a:moveTo>
                  <a:pt x="36" y="13"/>
                </a:moveTo>
                <a:cubicBezTo>
                  <a:pt x="36" y="12"/>
                  <a:pt x="36" y="12"/>
                  <a:pt x="36" y="12"/>
                </a:cubicBezTo>
                <a:cubicBezTo>
                  <a:pt x="35" y="12"/>
                  <a:pt x="35" y="12"/>
                  <a:pt x="35" y="12"/>
                </a:cubicBezTo>
                <a:cubicBezTo>
                  <a:pt x="36" y="13"/>
                  <a:pt x="36" y="13"/>
                  <a:pt x="36" y="13"/>
                </a:cubicBezTo>
                <a:close/>
                <a:moveTo>
                  <a:pt x="61" y="31"/>
                </a:moveTo>
                <a:cubicBezTo>
                  <a:pt x="61" y="31"/>
                  <a:pt x="61" y="31"/>
                  <a:pt x="61" y="31"/>
                </a:cubicBezTo>
                <a:cubicBezTo>
                  <a:pt x="61" y="32"/>
                  <a:pt x="61" y="32"/>
                  <a:pt x="61" y="32"/>
                </a:cubicBezTo>
                <a:cubicBezTo>
                  <a:pt x="62" y="32"/>
                  <a:pt x="62" y="32"/>
                  <a:pt x="62" y="32"/>
                </a:cubicBezTo>
                <a:lnTo>
                  <a:pt x="61" y="31"/>
                </a:lnTo>
                <a:close/>
                <a:moveTo>
                  <a:pt x="68" y="25"/>
                </a:moveTo>
                <a:cubicBezTo>
                  <a:pt x="68" y="26"/>
                  <a:pt x="68" y="26"/>
                  <a:pt x="68" y="26"/>
                </a:cubicBezTo>
                <a:cubicBezTo>
                  <a:pt x="68" y="26"/>
                  <a:pt x="68" y="26"/>
                  <a:pt x="68" y="26"/>
                </a:cubicBezTo>
                <a:cubicBezTo>
                  <a:pt x="68" y="25"/>
                  <a:pt x="68" y="25"/>
                  <a:pt x="69" y="25"/>
                </a:cubicBezTo>
                <a:cubicBezTo>
                  <a:pt x="69" y="25"/>
                  <a:pt x="69" y="25"/>
                  <a:pt x="69" y="25"/>
                </a:cubicBezTo>
                <a:lnTo>
                  <a:pt x="68" y="25"/>
                </a:lnTo>
                <a:close/>
                <a:moveTo>
                  <a:pt x="69" y="24"/>
                </a:moveTo>
                <a:cubicBezTo>
                  <a:pt x="69" y="24"/>
                  <a:pt x="69" y="24"/>
                  <a:pt x="69" y="24"/>
                </a:cubicBezTo>
                <a:cubicBezTo>
                  <a:pt x="69" y="24"/>
                  <a:pt x="69" y="24"/>
                  <a:pt x="69" y="24"/>
                </a:cubicBezTo>
                <a:cubicBezTo>
                  <a:pt x="69" y="24"/>
                  <a:pt x="69" y="24"/>
                  <a:pt x="69" y="24"/>
                </a:cubicBezTo>
                <a:close/>
                <a:moveTo>
                  <a:pt x="66" y="28"/>
                </a:moveTo>
                <a:cubicBezTo>
                  <a:pt x="65" y="28"/>
                  <a:pt x="65" y="28"/>
                  <a:pt x="65" y="28"/>
                </a:cubicBezTo>
                <a:cubicBezTo>
                  <a:pt x="66" y="28"/>
                  <a:pt x="66" y="28"/>
                  <a:pt x="66" y="28"/>
                </a:cubicBezTo>
                <a:cubicBezTo>
                  <a:pt x="66" y="28"/>
                  <a:pt x="66" y="28"/>
                  <a:pt x="66" y="28"/>
                </a:cubicBezTo>
                <a:close/>
                <a:moveTo>
                  <a:pt x="66" y="28"/>
                </a:moveTo>
                <a:cubicBezTo>
                  <a:pt x="67" y="28"/>
                  <a:pt x="67" y="28"/>
                  <a:pt x="67" y="28"/>
                </a:cubicBezTo>
                <a:cubicBezTo>
                  <a:pt x="67" y="28"/>
                  <a:pt x="67" y="28"/>
                  <a:pt x="67" y="28"/>
                </a:cubicBezTo>
                <a:cubicBezTo>
                  <a:pt x="67" y="28"/>
                  <a:pt x="67" y="28"/>
                  <a:pt x="67" y="28"/>
                </a:cubicBezTo>
                <a:cubicBezTo>
                  <a:pt x="67" y="27"/>
                  <a:pt x="67" y="27"/>
                  <a:pt x="67" y="27"/>
                </a:cubicBezTo>
                <a:lnTo>
                  <a:pt x="66" y="28"/>
                </a:lnTo>
                <a:close/>
                <a:moveTo>
                  <a:pt x="66" y="29"/>
                </a:moveTo>
                <a:cubicBezTo>
                  <a:pt x="66" y="29"/>
                  <a:pt x="66" y="29"/>
                  <a:pt x="66" y="29"/>
                </a:cubicBezTo>
                <a:cubicBezTo>
                  <a:pt x="66" y="29"/>
                  <a:pt x="66" y="29"/>
                  <a:pt x="66" y="29"/>
                </a:cubicBezTo>
                <a:cubicBezTo>
                  <a:pt x="66" y="29"/>
                  <a:pt x="66" y="29"/>
                  <a:pt x="66" y="29"/>
                </a:cubicBezTo>
                <a:close/>
                <a:moveTo>
                  <a:pt x="68" y="23"/>
                </a:moveTo>
                <a:cubicBezTo>
                  <a:pt x="69" y="23"/>
                  <a:pt x="69" y="23"/>
                  <a:pt x="69" y="23"/>
                </a:cubicBezTo>
                <a:cubicBezTo>
                  <a:pt x="69" y="23"/>
                  <a:pt x="69" y="23"/>
                  <a:pt x="69" y="23"/>
                </a:cubicBezTo>
                <a:cubicBezTo>
                  <a:pt x="69" y="22"/>
                  <a:pt x="69" y="22"/>
                  <a:pt x="69" y="22"/>
                </a:cubicBezTo>
                <a:lnTo>
                  <a:pt x="68" y="23"/>
                </a:lnTo>
                <a:close/>
                <a:moveTo>
                  <a:pt x="67" y="26"/>
                </a:moveTo>
                <a:cubicBezTo>
                  <a:pt x="66" y="26"/>
                  <a:pt x="66" y="26"/>
                  <a:pt x="66" y="26"/>
                </a:cubicBezTo>
                <a:cubicBezTo>
                  <a:pt x="66" y="27"/>
                  <a:pt x="66" y="27"/>
                  <a:pt x="66" y="27"/>
                </a:cubicBezTo>
                <a:cubicBezTo>
                  <a:pt x="67" y="27"/>
                  <a:pt x="67" y="27"/>
                  <a:pt x="67" y="27"/>
                </a:cubicBezTo>
                <a:lnTo>
                  <a:pt x="67" y="26"/>
                </a:lnTo>
                <a:close/>
                <a:moveTo>
                  <a:pt x="67" y="26"/>
                </a:moveTo>
                <a:cubicBezTo>
                  <a:pt x="67" y="27"/>
                  <a:pt x="67" y="27"/>
                  <a:pt x="67" y="27"/>
                </a:cubicBezTo>
                <a:cubicBezTo>
                  <a:pt x="68" y="27"/>
                  <a:pt x="68" y="27"/>
                  <a:pt x="68" y="27"/>
                </a:cubicBezTo>
                <a:cubicBezTo>
                  <a:pt x="68" y="27"/>
                  <a:pt x="68" y="26"/>
                  <a:pt x="68" y="26"/>
                </a:cubicBezTo>
                <a:cubicBezTo>
                  <a:pt x="68" y="26"/>
                  <a:pt x="68" y="26"/>
                  <a:pt x="68" y="26"/>
                </a:cubicBezTo>
                <a:lnTo>
                  <a:pt x="67" y="26"/>
                </a:lnTo>
                <a:close/>
                <a:moveTo>
                  <a:pt x="69" y="18"/>
                </a:moveTo>
                <a:cubicBezTo>
                  <a:pt x="70" y="19"/>
                  <a:pt x="70" y="19"/>
                  <a:pt x="70" y="19"/>
                </a:cubicBezTo>
                <a:cubicBezTo>
                  <a:pt x="70" y="19"/>
                  <a:pt x="70" y="19"/>
                  <a:pt x="70" y="19"/>
                </a:cubicBezTo>
                <a:cubicBezTo>
                  <a:pt x="70" y="18"/>
                  <a:pt x="70" y="18"/>
                  <a:pt x="70" y="18"/>
                </a:cubicBezTo>
                <a:cubicBezTo>
                  <a:pt x="70" y="18"/>
                  <a:pt x="70" y="18"/>
                  <a:pt x="70" y="18"/>
                </a:cubicBezTo>
                <a:lnTo>
                  <a:pt x="69" y="18"/>
                </a:lnTo>
                <a:close/>
                <a:moveTo>
                  <a:pt x="70" y="17"/>
                </a:moveTo>
                <a:cubicBezTo>
                  <a:pt x="70" y="17"/>
                  <a:pt x="70" y="17"/>
                  <a:pt x="70" y="17"/>
                </a:cubicBezTo>
                <a:cubicBezTo>
                  <a:pt x="70" y="17"/>
                  <a:pt x="70" y="17"/>
                  <a:pt x="70" y="17"/>
                </a:cubicBezTo>
                <a:close/>
                <a:moveTo>
                  <a:pt x="70" y="20"/>
                </a:moveTo>
                <a:cubicBezTo>
                  <a:pt x="70" y="20"/>
                  <a:pt x="70" y="20"/>
                  <a:pt x="70" y="20"/>
                </a:cubicBezTo>
                <a:cubicBezTo>
                  <a:pt x="70" y="19"/>
                  <a:pt x="70" y="19"/>
                  <a:pt x="70" y="19"/>
                </a:cubicBezTo>
                <a:cubicBezTo>
                  <a:pt x="70" y="19"/>
                  <a:pt x="70" y="19"/>
                  <a:pt x="70" y="19"/>
                </a:cubicBezTo>
                <a:lnTo>
                  <a:pt x="70" y="20"/>
                </a:lnTo>
                <a:close/>
                <a:moveTo>
                  <a:pt x="70" y="20"/>
                </a:moveTo>
                <a:cubicBezTo>
                  <a:pt x="70" y="20"/>
                  <a:pt x="70" y="20"/>
                  <a:pt x="70" y="20"/>
                </a:cubicBezTo>
                <a:cubicBezTo>
                  <a:pt x="70" y="20"/>
                  <a:pt x="70" y="20"/>
                  <a:pt x="70" y="20"/>
                </a:cubicBezTo>
                <a:close/>
                <a:moveTo>
                  <a:pt x="69" y="21"/>
                </a:moveTo>
                <a:cubicBezTo>
                  <a:pt x="69" y="22"/>
                  <a:pt x="69" y="22"/>
                  <a:pt x="69" y="22"/>
                </a:cubicBezTo>
                <a:cubicBezTo>
                  <a:pt x="70" y="22"/>
                  <a:pt x="70" y="22"/>
                  <a:pt x="70" y="22"/>
                </a:cubicBezTo>
                <a:cubicBezTo>
                  <a:pt x="70" y="22"/>
                  <a:pt x="70" y="21"/>
                  <a:pt x="70" y="21"/>
                </a:cubicBezTo>
                <a:cubicBezTo>
                  <a:pt x="70" y="21"/>
                  <a:pt x="70" y="21"/>
                  <a:pt x="70" y="21"/>
                </a:cubicBezTo>
                <a:lnTo>
                  <a:pt x="69" y="21"/>
                </a:lnTo>
                <a:close/>
                <a:moveTo>
                  <a:pt x="69" y="23"/>
                </a:moveTo>
                <a:cubicBezTo>
                  <a:pt x="69" y="22"/>
                  <a:pt x="70" y="22"/>
                  <a:pt x="70" y="22"/>
                </a:cubicBezTo>
                <a:cubicBezTo>
                  <a:pt x="69" y="22"/>
                  <a:pt x="69" y="22"/>
                  <a:pt x="69" y="22"/>
                </a:cubicBezTo>
                <a:lnTo>
                  <a:pt x="69" y="23"/>
                </a:lnTo>
                <a:close/>
                <a:moveTo>
                  <a:pt x="39" y="7"/>
                </a:moveTo>
                <a:cubicBezTo>
                  <a:pt x="40" y="7"/>
                  <a:pt x="40" y="7"/>
                  <a:pt x="40" y="7"/>
                </a:cubicBezTo>
                <a:cubicBezTo>
                  <a:pt x="40" y="6"/>
                  <a:pt x="40" y="6"/>
                  <a:pt x="40" y="6"/>
                </a:cubicBezTo>
                <a:cubicBezTo>
                  <a:pt x="39" y="6"/>
                  <a:pt x="39" y="6"/>
                  <a:pt x="39" y="6"/>
                </a:cubicBezTo>
                <a:lnTo>
                  <a:pt x="39" y="7"/>
                </a:lnTo>
                <a:close/>
                <a:moveTo>
                  <a:pt x="60" y="32"/>
                </a:moveTo>
                <a:cubicBezTo>
                  <a:pt x="60" y="33"/>
                  <a:pt x="60" y="33"/>
                  <a:pt x="60" y="33"/>
                </a:cubicBezTo>
                <a:cubicBezTo>
                  <a:pt x="61" y="33"/>
                  <a:pt x="61" y="33"/>
                  <a:pt x="61" y="33"/>
                </a:cubicBezTo>
                <a:cubicBezTo>
                  <a:pt x="61" y="32"/>
                  <a:pt x="61" y="32"/>
                  <a:pt x="61" y="32"/>
                </a:cubicBezTo>
                <a:lnTo>
                  <a:pt x="60" y="32"/>
                </a:lnTo>
                <a:close/>
                <a:moveTo>
                  <a:pt x="59" y="34"/>
                </a:moveTo>
                <a:cubicBezTo>
                  <a:pt x="59" y="34"/>
                  <a:pt x="59" y="34"/>
                  <a:pt x="59" y="34"/>
                </a:cubicBezTo>
                <a:cubicBezTo>
                  <a:pt x="59" y="34"/>
                  <a:pt x="60" y="34"/>
                  <a:pt x="60" y="34"/>
                </a:cubicBezTo>
                <a:cubicBezTo>
                  <a:pt x="60" y="34"/>
                  <a:pt x="60" y="34"/>
                  <a:pt x="60" y="34"/>
                </a:cubicBezTo>
                <a:lnTo>
                  <a:pt x="59" y="34"/>
                </a:lnTo>
                <a:close/>
                <a:moveTo>
                  <a:pt x="62" y="31"/>
                </a:moveTo>
                <a:cubicBezTo>
                  <a:pt x="62" y="31"/>
                  <a:pt x="62" y="31"/>
                  <a:pt x="62" y="31"/>
                </a:cubicBezTo>
                <a:cubicBezTo>
                  <a:pt x="62" y="31"/>
                  <a:pt x="62" y="31"/>
                  <a:pt x="62" y="31"/>
                </a:cubicBezTo>
                <a:cubicBezTo>
                  <a:pt x="63" y="31"/>
                  <a:pt x="63" y="31"/>
                  <a:pt x="63" y="31"/>
                </a:cubicBezTo>
                <a:lnTo>
                  <a:pt x="62" y="31"/>
                </a:lnTo>
                <a:close/>
                <a:moveTo>
                  <a:pt x="61" y="32"/>
                </a:moveTo>
                <a:cubicBezTo>
                  <a:pt x="61" y="33"/>
                  <a:pt x="61" y="33"/>
                  <a:pt x="61" y="33"/>
                </a:cubicBezTo>
                <a:cubicBezTo>
                  <a:pt x="62" y="33"/>
                  <a:pt x="62" y="33"/>
                  <a:pt x="62" y="33"/>
                </a:cubicBezTo>
                <a:cubicBezTo>
                  <a:pt x="62" y="33"/>
                  <a:pt x="62" y="33"/>
                  <a:pt x="62" y="33"/>
                </a:cubicBezTo>
                <a:cubicBezTo>
                  <a:pt x="62" y="32"/>
                  <a:pt x="62" y="32"/>
                  <a:pt x="62" y="32"/>
                </a:cubicBezTo>
                <a:lnTo>
                  <a:pt x="61" y="32"/>
                </a:lnTo>
                <a:close/>
                <a:moveTo>
                  <a:pt x="60" y="33"/>
                </a:moveTo>
                <a:cubicBezTo>
                  <a:pt x="60" y="33"/>
                  <a:pt x="60" y="33"/>
                  <a:pt x="60" y="33"/>
                </a:cubicBezTo>
                <a:cubicBezTo>
                  <a:pt x="60" y="33"/>
                  <a:pt x="60" y="33"/>
                  <a:pt x="60" y="33"/>
                </a:cubicBezTo>
                <a:close/>
                <a:moveTo>
                  <a:pt x="60" y="31"/>
                </a:moveTo>
                <a:cubicBezTo>
                  <a:pt x="60" y="31"/>
                  <a:pt x="60" y="31"/>
                  <a:pt x="60" y="31"/>
                </a:cubicBezTo>
                <a:cubicBezTo>
                  <a:pt x="60" y="32"/>
                  <a:pt x="60" y="32"/>
                  <a:pt x="60" y="32"/>
                </a:cubicBezTo>
                <a:cubicBezTo>
                  <a:pt x="61" y="32"/>
                  <a:pt x="61" y="32"/>
                  <a:pt x="61" y="32"/>
                </a:cubicBezTo>
                <a:lnTo>
                  <a:pt x="60" y="31"/>
                </a:lnTo>
                <a:close/>
                <a:moveTo>
                  <a:pt x="62" y="32"/>
                </a:moveTo>
                <a:cubicBezTo>
                  <a:pt x="62" y="32"/>
                  <a:pt x="62" y="32"/>
                  <a:pt x="62" y="32"/>
                </a:cubicBezTo>
                <a:cubicBezTo>
                  <a:pt x="62" y="32"/>
                  <a:pt x="63" y="32"/>
                  <a:pt x="63" y="32"/>
                </a:cubicBezTo>
                <a:cubicBezTo>
                  <a:pt x="63" y="32"/>
                  <a:pt x="63" y="32"/>
                  <a:pt x="63" y="32"/>
                </a:cubicBezTo>
                <a:lnTo>
                  <a:pt x="62" y="32"/>
                </a:lnTo>
                <a:close/>
                <a:moveTo>
                  <a:pt x="64" y="29"/>
                </a:moveTo>
                <a:cubicBezTo>
                  <a:pt x="64" y="29"/>
                  <a:pt x="64" y="29"/>
                  <a:pt x="64" y="29"/>
                </a:cubicBezTo>
                <a:cubicBezTo>
                  <a:pt x="64" y="30"/>
                  <a:pt x="64" y="30"/>
                  <a:pt x="64" y="30"/>
                </a:cubicBezTo>
                <a:cubicBezTo>
                  <a:pt x="64" y="30"/>
                  <a:pt x="64" y="30"/>
                  <a:pt x="64" y="30"/>
                </a:cubicBezTo>
                <a:lnTo>
                  <a:pt x="64" y="29"/>
                </a:lnTo>
                <a:close/>
                <a:moveTo>
                  <a:pt x="64" y="30"/>
                </a:moveTo>
                <a:cubicBezTo>
                  <a:pt x="64" y="31"/>
                  <a:pt x="64" y="31"/>
                  <a:pt x="64" y="31"/>
                </a:cubicBezTo>
                <a:cubicBezTo>
                  <a:pt x="64" y="31"/>
                  <a:pt x="64" y="31"/>
                  <a:pt x="64" y="31"/>
                </a:cubicBezTo>
                <a:cubicBezTo>
                  <a:pt x="64" y="31"/>
                  <a:pt x="64" y="31"/>
                  <a:pt x="65" y="30"/>
                </a:cubicBezTo>
                <a:cubicBezTo>
                  <a:pt x="64" y="30"/>
                  <a:pt x="64" y="30"/>
                  <a:pt x="64" y="30"/>
                </a:cubicBezTo>
                <a:close/>
                <a:moveTo>
                  <a:pt x="65" y="30"/>
                </a:moveTo>
                <a:cubicBezTo>
                  <a:pt x="65" y="30"/>
                  <a:pt x="65" y="30"/>
                  <a:pt x="65" y="30"/>
                </a:cubicBezTo>
                <a:cubicBezTo>
                  <a:pt x="65" y="30"/>
                  <a:pt x="65" y="30"/>
                  <a:pt x="65" y="30"/>
                </a:cubicBezTo>
                <a:close/>
                <a:moveTo>
                  <a:pt x="63" y="31"/>
                </a:moveTo>
                <a:cubicBezTo>
                  <a:pt x="63" y="31"/>
                  <a:pt x="63" y="31"/>
                  <a:pt x="63" y="31"/>
                </a:cubicBezTo>
                <a:cubicBezTo>
                  <a:pt x="64" y="31"/>
                  <a:pt x="64" y="31"/>
                  <a:pt x="64" y="31"/>
                </a:cubicBezTo>
                <a:cubicBezTo>
                  <a:pt x="63" y="30"/>
                  <a:pt x="63" y="30"/>
                  <a:pt x="63" y="30"/>
                </a:cubicBezTo>
                <a:lnTo>
                  <a:pt x="63" y="31"/>
                </a:lnTo>
                <a:close/>
                <a:moveTo>
                  <a:pt x="65" y="29"/>
                </a:moveTo>
                <a:cubicBezTo>
                  <a:pt x="65" y="30"/>
                  <a:pt x="65" y="30"/>
                  <a:pt x="65" y="30"/>
                </a:cubicBezTo>
                <a:cubicBezTo>
                  <a:pt x="65" y="30"/>
                  <a:pt x="65" y="30"/>
                  <a:pt x="65" y="30"/>
                </a:cubicBezTo>
                <a:cubicBezTo>
                  <a:pt x="65" y="29"/>
                  <a:pt x="65" y="29"/>
                  <a:pt x="65" y="29"/>
                </a:cubicBezTo>
                <a:close/>
                <a:moveTo>
                  <a:pt x="63" y="32"/>
                </a:moveTo>
                <a:cubicBezTo>
                  <a:pt x="63" y="32"/>
                  <a:pt x="63" y="32"/>
                  <a:pt x="63" y="32"/>
                </a:cubicBezTo>
                <a:cubicBezTo>
                  <a:pt x="63" y="32"/>
                  <a:pt x="63" y="32"/>
                  <a:pt x="63" y="32"/>
                </a:cubicBezTo>
                <a:close/>
                <a:moveTo>
                  <a:pt x="40" y="5"/>
                </a:moveTo>
                <a:cubicBezTo>
                  <a:pt x="39" y="5"/>
                  <a:pt x="39" y="5"/>
                  <a:pt x="39" y="6"/>
                </a:cubicBezTo>
                <a:cubicBezTo>
                  <a:pt x="39" y="6"/>
                  <a:pt x="39" y="6"/>
                  <a:pt x="39" y="6"/>
                </a:cubicBezTo>
                <a:cubicBezTo>
                  <a:pt x="40" y="5"/>
                  <a:pt x="40" y="5"/>
                  <a:pt x="40" y="5"/>
                </a:cubicBezTo>
                <a:close/>
                <a:moveTo>
                  <a:pt x="59" y="1"/>
                </a:moveTo>
                <a:cubicBezTo>
                  <a:pt x="59" y="1"/>
                  <a:pt x="59" y="1"/>
                  <a:pt x="59" y="1"/>
                </a:cubicBezTo>
                <a:cubicBezTo>
                  <a:pt x="59" y="1"/>
                  <a:pt x="59" y="1"/>
                  <a:pt x="59" y="1"/>
                </a:cubicBezTo>
                <a:close/>
                <a:moveTo>
                  <a:pt x="58" y="3"/>
                </a:moveTo>
                <a:cubicBezTo>
                  <a:pt x="59" y="3"/>
                  <a:pt x="59" y="3"/>
                  <a:pt x="59" y="3"/>
                </a:cubicBezTo>
                <a:cubicBezTo>
                  <a:pt x="59" y="2"/>
                  <a:pt x="59" y="2"/>
                  <a:pt x="59" y="2"/>
                </a:cubicBezTo>
                <a:cubicBezTo>
                  <a:pt x="58" y="2"/>
                  <a:pt x="58" y="2"/>
                  <a:pt x="58" y="2"/>
                </a:cubicBezTo>
                <a:lnTo>
                  <a:pt x="58" y="3"/>
                </a:lnTo>
                <a:close/>
                <a:moveTo>
                  <a:pt x="58" y="2"/>
                </a:moveTo>
                <a:cubicBezTo>
                  <a:pt x="58" y="2"/>
                  <a:pt x="58" y="2"/>
                  <a:pt x="58" y="2"/>
                </a:cubicBezTo>
                <a:cubicBezTo>
                  <a:pt x="58" y="1"/>
                  <a:pt x="58" y="1"/>
                  <a:pt x="58" y="1"/>
                </a:cubicBezTo>
                <a:cubicBezTo>
                  <a:pt x="58" y="1"/>
                  <a:pt x="58" y="1"/>
                  <a:pt x="58" y="1"/>
                </a:cubicBezTo>
                <a:lnTo>
                  <a:pt x="58" y="2"/>
                </a:lnTo>
                <a:close/>
                <a:moveTo>
                  <a:pt x="59" y="3"/>
                </a:moveTo>
                <a:cubicBezTo>
                  <a:pt x="60" y="3"/>
                  <a:pt x="60" y="3"/>
                  <a:pt x="60" y="3"/>
                </a:cubicBezTo>
                <a:cubicBezTo>
                  <a:pt x="60" y="2"/>
                  <a:pt x="60" y="2"/>
                  <a:pt x="60" y="2"/>
                </a:cubicBezTo>
                <a:cubicBezTo>
                  <a:pt x="59" y="2"/>
                  <a:pt x="59" y="2"/>
                  <a:pt x="59" y="2"/>
                </a:cubicBezTo>
                <a:lnTo>
                  <a:pt x="59" y="3"/>
                </a:lnTo>
                <a:close/>
                <a:moveTo>
                  <a:pt x="60" y="1"/>
                </a:moveTo>
                <a:cubicBezTo>
                  <a:pt x="60" y="1"/>
                  <a:pt x="60" y="1"/>
                  <a:pt x="60" y="1"/>
                </a:cubicBezTo>
                <a:cubicBezTo>
                  <a:pt x="60" y="2"/>
                  <a:pt x="60" y="2"/>
                  <a:pt x="60" y="2"/>
                </a:cubicBezTo>
                <a:lnTo>
                  <a:pt x="60" y="1"/>
                </a:lnTo>
                <a:close/>
                <a:moveTo>
                  <a:pt x="59" y="2"/>
                </a:moveTo>
                <a:cubicBezTo>
                  <a:pt x="59" y="1"/>
                  <a:pt x="59" y="1"/>
                  <a:pt x="59" y="1"/>
                </a:cubicBezTo>
                <a:cubicBezTo>
                  <a:pt x="59" y="1"/>
                  <a:pt x="59" y="1"/>
                  <a:pt x="59" y="1"/>
                </a:cubicBezTo>
                <a:cubicBezTo>
                  <a:pt x="59" y="1"/>
                  <a:pt x="59" y="1"/>
                  <a:pt x="59" y="1"/>
                </a:cubicBezTo>
                <a:cubicBezTo>
                  <a:pt x="59" y="2"/>
                  <a:pt x="59" y="2"/>
                  <a:pt x="59" y="2"/>
                </a:cubicBezTo>
                <a:close/>
                <a:moveTo>
                  <a:pt x="58" y="1"/>
                </a:moveTo>
                <a:cubicBezTo>
                  <a:pt x="58" y="1"/>
                  <a:pt x="58" y="1"/>
                  <a:pt x="58" y="1"/>
                </a:cubicBezTo>
                <a:cubicBezTo>
                  <a:pt x="58" y="0"/>
                  <a:pt x="58" y="0"/>
                  <a:pt x="57" y="0"/>
                </a:cubicBezTo>
                <a:cubicBezTo>
                  <a:pt x="57" y="0"/>
                  <a:pt x="57" y="0"/>
                  <a:pt x="57" y="0"/>
                </a:cubicBezTo>
                <a:cubicBezTo>
                  <a:pt x="58" y="1"/>
                  <a:pt x="58" y="1"/>
                  <a:pt x="58" y="1"/>
                </a:cubicBezTo>
                <a:close/>
                <a:moveTo>
                  <a:pt x="54" y="2"/>
                </a:moveTo>
                <a:cubicBezTo>
                  <a:pt x="55" y="2"/>
                  <a:pt x="55" y="2"/>
                  <a:pt x="55" y="2"/>
                </a:cubicBezTo>
                <a:cubicBezTo>
                  <a:pt x="55" y="1"/>
                  <a:pt x="55" y="1"/>
                  <a:pt x="55" y="1"/>
                </a:cubicBezTo>
                <a:cubicBezTo>
                  <a:pt x="54" y="1"/>
                  <a:pt x="54" y="1"/>
                  <a:pt x="54" y="1"/>
                </a:cubicBezTo>
                <a:lnTo>
                  <a:pt x="54" y="2"/>
                </a:lnTo>
                <a:close/>
                <a:moveTo>
                  <a:pt x="56" y="0"/>
                </a:moveTo>
                <a:cubicBezTo>
                  <a:pt x="56" y="0"/>
                  <a:pt x="56" y="0"/>
                  <a:pt x="56" y="0"/>
                </a:cubicBezTo>
                <a:cubicBezTo>
                  <a:pt x="56" y="0"/>
                  <a:pt x="55" y="0"/>
                  <a:pt x="55" y="0"/>
                </a:cubicBezTo>
                <a:cubicBezTo>
                  <a:pt x="55" y="0"/>
                  <a:pt x="55" y="0"/>
                  <a:pt x="55" y="0"/>
                </a:cubicBezTo>
                <a:cubicBezTo>
                  <a:pt x="55" y="1"/>
                  <a:pt x="55" y="1"/>
                  <a:pt x="55" y="1"/>
                </a:cubicBezTo>
                <a:lnTo>
                  <a:pt x="56" y="0"/>
                </a:lnTo>
                <a:close/>
                <a:moveTo>
                  <a:pt x="60" y="3"/>
                </a:moveTo>
                <a:cubicBezTo>
                  <a:pt x="61" y="2"/>
                  <a:pt x="61" y="2"/>
                  <a:pt x="61" y="2"/>
                </a:cubicBezTo>
                <a:cubicBezTo>
                  <a:pt x="61" y="2"/>
                  <a:pt x="61" y="2"/>
                  <a:pt x="61" y="2"/>
                </a:cubicBezTo>
                <a:cubicBezTo>
                  <a:pt x="60" y="2"/>
                  <a:pt x="60" y="2"/>
                  <a:pt x="60" y="2"/>
                </a:cubicBezTo>
                <a:lnTo>
                  <a:pt x="60" y="3"/>
                </a:lnTo>
                <a:close/>
                <a:moveTo>
                  <a:pt x="55" y="2"/>
                </a:moveTo>
                <a:cubicBezTo>
                  <a:pt x="56" y="1"/>
                  <a:pt x="56" y="1"/>
                  <a:pt x="56" y="1"/>
                </a:cubicBezTo>
                <a:cubicBezTo>
                  <a:pt x="56" y="1"/>
                  <a:pt x="56" y="1"/>
                  <a:pt x="56" y="1"/>
                </a:cubicBezTo>
                <a:cubicBezTo>
                  <a:pt x="55" y="1"/>
                  <a:pt x="55" y="1"/>
                  <a:pt x="55" y="1"/>
                </a:cubicBezTo>
                <a:lnTo>
                  <a:pt x="55" y="2"/>
                </a:lnTo>
                <a:close/>
                <a:moveTo>
                  <a:pt x="57" y="2"/>
                </a:moveTo>
                <a:cubicBezTo>
                  <a:pt x="57" y="2"/>
                  <a:pt x="57" y="2"/>
                  <a:pt x="57" y="2"/>
                </a:cubicBezTo>
                <a:cubicBezTo>
                  <a:pt x="57" y="2"/>
                  <a:pt x="57" y="2"/>
                  <a:pt x="57" y="2"/>
                </a:cubicBezTo>
                <a:cubicBezTo>
                  <a:pt x="57" y="2"/>
                  <a:pt x="57" y="2"/>
                  <a:pt x="57" y="2"/>
                </a:cubicBezTo>
                <a:close/>
                <a:moveTo>
                  <a:pt x="57" y="1"/>
                </a:moveTo>
                <a:cubicBezTo>
                  <a:pt x="57" y="1"/>
                  <a:pt x="57" y="1"/>
                  <a:pt x="57" y="1"/>
                </a:cubicBezTo>
                <a:cubicBezTo>
                  <a:pt x="57" y="0"/>
                  <a:pt x="57" y="0"/>
                  <a:pt x="57" y="0"/>
                </a:cubicBezTo>
                <a:cubicBezTo>
                  <a:pt x="56" y="1"/>
                  <a:pt x="56" y="1"/>
                  <a:pt x="56" y="1"/>
                </a:cubicBezTo>
                <a:lnTo>
                  <a:pt x="57" y="1"/>
                </a:lnTo>
                <a:close/>
                <a:moveTo>
                  <a:pt x="57" y="0"/>
                </a:moveTo>
                <a:cubicBezTo>
                  <a:pt x="56" y="0"/>
                  <a:pt x="56" y="0"/>
                  <a:pt x="56" y="0"/>
                </a:cubicBezTo>
                <a:cubicBezTo>
                  <a:pt x="56" y="0"/>
                  <a:pt x="56" y="0"/>
                  <a:pt x="56" y="0"/>
                </a:cubicBezTo>
                <a:lnTo>
                  <a:pt x="57" y="0"/>
                </a:lnTo>
                <a:close/>
                <a:moveTo>
                  <a:pt x="64" y="7"/>
                </a:moveTo>
                <a:cubicBezTo>
                  <a:pt x="65" y="7"/>
                  <a:pt x="65" y="7"/>
                  <a:pt x="65" y="7"/>
                </a:cubicBezTo>
                <a:cubicBezTo>
                  <a:pt x="65" y="6"/>
                  <a:pt x="65" y="6"/>
                  <a:pt x="65" y="6"/>
                </a:cubicBezTo>
                <a:cubicBezTo>
                  <a:pt x="64" y="6"/>
                  <a:pt x="64" y="6"/>
                  <a:pt x="64" y="6"/>
                </a:cubicBezTo>
                <a:lnTo>
                  <a:pt x="64" y="7"/>
                </a:lnTo>
                <a:close/>
                <a:moveTo>
                  <a:pt x="55" y="1"/>
                </a:moveTo>
                <a:cubicBezTo>
                  <a:pt x="55" y="0"/>
                  <a:pt x="55" y="0"/>
                  <a:pt x="55" y="0"/>
                </a:cubicBezTo>
                <a:cubicBezTo>
                  <a:pt x="54" y="0"/>
                  <a:pt x="54" y="0"/>
                  <a:pt x="54" y="0"/>
                </a:cubicBezTo>
                <a:cubicBezTo>
                  <a:pt x="54" y="1"/>
                  <a:pt x="54" y="1"/>
                  <a:pt x="54" y="1"/>
                </a:cubicBezTo>
                <a:lnTo>
                  <a:pt x="55" y="1"/>
                </a:lnTo>
                <a:close/>
                <a:moveTo>
                  <a:pt x="60" y="4"/>
                </a:moveTo>
                <a:cubicBezTo>
                  <a:pt x="61" y="3"/>
                  <a:pt x="61" y="3"/>
                  <a:pt x="61" y="3"/>
                </a:cubicBezTo>
                <a:cubicBezTo>
                  <a:pt x="61" y="3"/>
                  <a:pt x="61" y="3"/>
                  <a:pt x="61" y="3"/>
                </a:cubicBezTo>
                <a:cubicBezTo>
                  <a:pt x="60" y="3"/>
                  <a:pt x="60" y="3"/>
                  <a:pt x="60" y="3"/>
                </a:cubicBezTo>
                <a:lnTo>
                  <a:pt x="60" y="4"/>
                </a:lnTo>
                <a:close/>
                <a:moveTo>
                  <a:pt x="66" y="6"/>
                </a:moveTo>
                <a:cubicBezTo>
                  <a:pt x="65" y="5"/>
                  <a:pt x="65" y="5"/>
                  <a:pt x="65" y="5"/>
                </a:cubicBezTo>
                <a:cubicBezTo>
                  <a:pt x="65" y="5"/>
                  <a:pt x="65" y="5"/>
                  <a:pt x="65" y="5"/>
                </a:cubicBezTo>
                <a:cubicBezTo>
                  <a:pt x="65" y="6"/>
                  <a:pt x="65" y="6"/>
                  <a:pt x="65" y="6"/>
                </a:cubicBezTo>
                <a:lnTo>
                  <a:pt x="66" y="6"/>
                </a:lnTo>
                <a:close/>
                <a:moveTo>
                  <a:pt x="64" y="6"/>
                </a:moveTo>
                <a:cubicBezTo>
                  <a:pt x="65" y="6"/>
                  <a:pt x="65" y="6"/>
                  <a:pt x="65" y="6"/>
                </a:cubicBezTo>
                <a:cubicBezTo>
                  <a:pt x="65" y="5"/>
                  <a:pt x="65" y="5"/>
                  <a:pt x="65" y="5"/>
                </a:cubicBezTo>
                <a:cubicBezTo>
                  <a:pt x="64" y="5"/>
                  <a:pt x="64" y="5"/>
                  <a:pt x="64" y="5"/>
                </a:cubicBezTo>
                <a:lnTo>
                  <a:pt x="64" y="6"/>
                </a:lnTo>
                <a:close/>
                <a:moveTo>
                  <a:pt x="65" y="7"/>
                </a:moveTo>
                <a:cubicBezTo>
                  <a:pt x="66" y="6"/>
                  <a:pt x="66" y="6"/>
                  <a:pt x="66" y="6"/>
                </a:cubicBezTo>
                <a:cubicBezTo>
                  <a:pt x="66" y="6"/>
                  <a:pt x="66" y="6"/>
                  <a:pt x="66" y="6"/>
                </a:cubicBezTo>
                <a:cubicBezTo>
                  <a:pt x="66" y="6"/>
                  <a:pt x="66" y="6"/>
                  <a:pt x="66" y="6"/>
                </a:cubicBezTo>
                <a:cubicBezTo>
                  <a:pt x="65" y="6"/>
                  <a:pt x="65" y="6"/>
                  <a:pt x="65" y="6"/>
                </a:cubicBezTo>
                <a:lnTo>
                  <a:pt x="65" y="7"/>
                </a:lnTo>
                <a:close/>
                <a:moveTo>
                  <a:pt x="66" y="8"/>
                </a:moveTo>
                <a:cubicBezTo>
                  <a:pt x="66" y="8"/>
                  <a:pt x="66" y="8"/>
                  <a:pt x="66" y="8"/>
                </a:cubicBezTo>
                <a:cubicBezTo>
                  <a:pt x="66" y="7"/>
                  <a:pt x="66" y="7"/>
                  <a:pt x="66" y="7"/>
                </a:cubicBezTo>
                <a:cubicBezTo>
                  <a:pt x="66" y="7"/>
                  <a:pt x="66" y="7"/>
                  <a:pt x="66" y="7"/>
                </a:cubicBezTo>
                <a:lnTo>
                  <a:pt x="66" y="8"/>
                </a:lnTo>
                <a:close/>
                <a:moveTo>
                  <a:pt x="64" y="5"/>
                </a:moveTo>
                <a:cubicBezTo>
                  <a:pt x="65" y="5"/>
                  <a:pt x="65" y="5"/>
                  <a:pt x="65" y="5"/>
                </a:cubicBezTo>
                <a:cubicBezTo>
                  <a:pt x="64" y="4"/>
                  <a:pt x="64" y="4"/>
                  <a:pt x="64" y="4"/>
                </a:cubicBezTo>
                <a:cubicBezTo>
                  <a:pt x="64" y="4"/>
                  <a:pt x="64" y="4"/>
                  <a:pt x="64" y="4"/>
                </a:cubicBezTo>
                <a:cubicBezTo>
                  <a:pt x="64" y="4"/>
                  <a:pt x="64" y="4"/>
                  <a:pt x="64" y="4"/>
                </a:cubicBezTo>
                <a:lnTo>
                  <a:pt x="64" y="5"/>
                </a:lnTo>
                <a:close/>
                <a:moveTo>
                  <a:pt x="62" y="4"/>
                </a:moveTo>
                <a:cubicBezTo>
                  <a:pt x="62" y="4"/>
                  <a:pt x="62" y="4"/>
                  <a:pt x="62" y="4"/>
                </a:cubicBezTo>
                <a:cubicBezTo>
                  <a:pt x="62" y="4"/>
                  <a:pt x="62" y="4"/>
                  <a:pt x="62" y="4"/>
                </a:cubicBezTo>
                <a:cubicBezTo>
                  <a:pt x="61" y="4"/>
                  <a:pt x="61" y="4"/>
                  <a:pt x="61" y="4"/>
                </a:cubicBezTo>
                <a:lnTo>
                  <a:pt x="62" y="4"/>
                </a:lnTo>
                <a:close/>
                <a:moveTo>
                  <a:pt x="61" y="3"/>
                </a:moveTo>
                <a:cubicBezTo>
                  <a:pt x="62" y="3"/>
                  <a:pt x="62" y="3"/>
                  <a:pt x="62" y="3"/>
                </a:cubicBezTo>
                <a:cubicBezTo>
                  <a:pt x="62" y="3"/>
                  <a:pt x="62" y="3"/>
                  <a:pt x="62" y="3"/>
                </a:cubicBezTo>
                <a:cubicBezTo>
                  <a:pt x="61" y="3"/>
                  <a:pt x="61" y="3"/>
                  <a:pt x="61" y="3"/>
                </a:cubicBezTo>
                <a:close/>
                <a:moveTo>
                  <a:pt x="41" y="5"/>
                </a:moveTo>
                <a:cubicBezTo>
                  <a:pt x="41" y="5"/>
                  <a:pt x="41" y="5"/>
                  <a:pt x="41" y="5"/>
                </a:cubicBezTo>
                <a:cubicBezTo>
                  <a:pt x="40" y="5"/>
                  <a:pt x="40" y="5"/>
                  <a:pt x="40" y="5"/>
                </a:cubicBezTo>
                <a:cubicBezTo>
                  <a:pt x="40" y="5"/>
                  <a:pt x="40" y="5"/>
                  <a:pt x="40" y="5"/>
                </a:cubicBezTo>
                <a:lnTo>
                  <a:pt x="41" y="5"/>
                </a:lnTo>
                <a:close/>
                <a:moveTo>
                  <a:pt x="63" y="4"/>
                </a:moveTo>
                <a:cubicBezTo>
                  <a:pt x="63" y="4"/>
                  <a:pt x="63" y="4"/>
                  <a:pt x="63" y="4"/>
                </a:cubicBezTo>
                <a:cubicBezTo>
                  <a:pt x="63" y="3"/>
                  <a:pt x="63" y="3"/>
                  <a:pt x="63" y="3"/>
                </a:cubicBezTo>
                <a:cubicBezTo>
                  <a:pt x="63" y="3"/>
                  <a:pt x="63" y="3"/>
                  <a:pt x="63" y="3"/>
                </a:cubicBezTo>
                <a:lnTo>
                  <a:pt x="63" y="4"/>
                </a:lnTo>
                <a:close/>
                <a:moveTo>
                  <a:pt x="63" y="5"/>
                </a:moveTo>
                <a:cubicBezTo>
                  <a:pt x="64" y="5"/>
                  <a:pt x="64" y="5"/>
                  <a:pt x="64" y="5"/>
                </a:cubicBezTo>
                <a:cubicBezTo>
                  <a:pt x="63" y="4"/>
                  <a:pt x="63" y="4"/>
                  <a:pt x="63" y="4"/>
                </a:cubicBezTo>
                <a:cubicBezTo>
                  <a:pt x="63" y="4"/>
                  <a:pt x="63" y="4"/>
                  <a:pt x="63" y="4"/>
                </a:cubicBezTo>
                <a:lnTo>
                  <a:pt x="63" y="5"/>
                </a:lnTo>
                <a:close/>
                <a:moveTo>
                  <a:pt x="64" y="4"/>
                </a:moveTo>
                <a:cubicBezTo>
                  <a:pt x="64" y="4"/>
                  <a:pt x="64" y="4"/>
                  <a:pt x="64" y="4"/>
                </a:cubicBezTo>
                <a:cubicBezTo>
                  <a:pt x="64" y="4"/>
                  <a:pt x="64" y="4"/>
                  <a:pt x="64" y="4"/>
                </a:cubicBezTo>
                <a:close/>
                <a:moveTo>
                  <a:pt x="62" y="2"/>
                </a:moveTo>
                <a:cubicBezTo>
                  <a:pt x="61" y="2"/>
                  <a:pt x="61" y="2"/>
                  <a:pt x="61" y="2"/>
                </a:cubicBezTo>
                <a:cubicBezTo>
                  <a:pt x="61" y="2"/>
                  <a:pt x="61" y="2"/>
                  <a:pt x="61" y="2"/>
                </a:cubicBezTo>
                <a:lnTo>
                  <a:pt x="62" y="2"/>
                </a:lnTo>
                <a:close/>
                <a:moveTo>
                  <a:pt x="45" y="3"/>
                </a:moveTo>
                <a:cubicBezTo>
                  <a:pt x="46" y="3"/>
                  <a:pt x="46" y="3"/>
                  <a:pt x="46" y="3"/>
                </a:cubicBezTo>
                <a:cubicBezTo>
                  <a:pt x="45" y="2"/>
                  <a:pt x="45" y="2"/>
                  <a:pt x="45" y="2"/>
                </a:cubicBezTo>
                <a:cubicBezTo>
                  <a:pt x="45" y="2"/>
                  <a:pt x="45" y="2"/>
                  <a:pt x="45" y="2"/>
                </a:cubicBezTo>
                <a:lnTo>
                  <a:pt x="45" y="3"/>
                </a:lnTo>
                <a:close/>
                <a:moveTo>
                  <a:pt x="54" y="0"/>
                </a:moveTo>
                <a:cubicBezTo>
                  <a:pt x="54" y="0"/>
                  <a:pt x="54" y="0"/>
                  <a:pt x="54" y="0"/>
                </a:cubicBezTo>
                <a:cubicBezTo>
                  <a:pt x="54" y="0"/>
                  <a:pt x="54" y="0"/>
                  <a:pt x="54" y="0"/>
                </a:cubicBezTo>
                <a:close/>
                <a:moveTo>
                  <a:pt x="44" y="2"/>
                </a:moveTo>
                <a:cubicBezTo>
                  <a:pt x="44" y="2"/>
                  <a:pt x="44" y="2"/>
                  <a:pt x="44" y="2"/>
                </a:cubicBezTo>
                <a:cubicBezTo>
                  <a:pt x="44" y="2"/>
                  <a:pt x="44" y="2"/>
                  <a:pt x="44" y="2"/>
                </a:cubicBezTo>
                <a:cubicBezTo>
                  <a:pt x="44" y="2"/>
                  <a:pt x="44" y="2"/>
                  <a:pt x="44" y="2"/>
                </a:cubicBezTo>
                <a:close/>
                <a:moveTo>
                  <a:pt x="44" y="3"/>
                </a:moveTo>
                <a:cubicBezTo>
                  <a:pt x="45" y="3"/>
                  <a:pt x="45" y="3"/>
                  <a:pt x="45" y="3"/>
                </a:cubicBezTo>
                <a:cubicBezTo>
                  <a:pt x="44" y="3"/>
                  <a:pt x="44" y="3"/>
                  <a:pt x="44" y="3"/>
                </a:cubicBezTo>
                <a:cubicBezTo>
                  <a:pt x="44" y="3"/>
                  <a:pt x="44" y="3"/>
                  <a:pt x="44" y="3"/>
                </a:cubicBezTo>
                <a:close/>
                <a:moveTo>
                  <a:pt x="47" y="1"/>
                </a:moveTo>
                <a:cubicBezTo>
                  <a:pt x="47" y="1"/>
                  <a:pt x="47" y="1"/>
                  <a:pt x="47" y="1"/>
                </a:cubicBezTo>
                <a:cubicBezTo>
                  <a:pt x="47" y="1"/>
                  <a:pt x="47" y="1"/>
                  <a:pt x="47" y="1"/>
                </a:cubicBezTo>
                <a:cubicBezTo>
                  <a:pt x="47" y="2"/>
                  <a:pt x="47" y="2"/>
                  <a:pt x="47" y="2"/>
                </a:cubicBezTo>
                <a:lnTo>
                  <a:pt x="47" y="1"/>
                </a:lnTo>
                <a:close/>
                <a:moveTo>
                  <a:pt x="46" y="2"/>
                </a:moveTo>
                <a:cubicBezTo>
                  <a:pt x="46" y="1"/>
                  <a:pt x="46" y="1"/>
                  <a:pt x="46" y="1"/>
                </a:cubicBezTo>
                <a:cubicBezTo>
                  <a:pt x="46" y="1"/>
                  <a:pt x="46" y="1"/>
                  <a:pt x="46" y="1"/>
                </a:cubicBezTo>
                <a:cubicBezTo>
                  <a:pt x="46" y="2"/>
                  <a:pt x="46" y="2"/>
                  <a:pt x="46" y="2"/>
                </a:cubicBezTo>
                <a:close/>
                <a:moveTo>
                  <a:pt x="46" y="3"/>
                </a:moveTo>
                <a:cubicBezTo>
                  <a:pt x="47" y="3"/>
                  <a:pt x="47" y="3"/>
                  <a:pt x="47" y="3"/>
                </a:cubicBezTo>
                <a:cubicBezTo>
                  <a:pt x="46" y="2"/>
                  <a:pt x="46" y="2"/>
                  <a:pt x="46" y="2"/>
                </a:cubicBezTo>
                <a:cubicBezTo>
                  <a:pt x="46" y="2"/>
                  <a:pt x="46" y="2"/>
                  <a:pt x="46" y="2"/>
                </a:cubicBezTo>
                <a:lnTo>
                  <a:pt x="46" y="3"/>
                </a:lnTo>
                <a:close/>
                <a:moveTo>
                  <a:pt x="41" y="5"/>
                </a:moveTo>
                <a:cubicBezTo>
                  <a:pt x="42" y="5"/>
                  <a:pt x="42" y="5"/>
                  <a:pt x="42" y="5"/>
                </a:cubicBezTo>
                <a:cubicBezTo>
                  <a:pt x="42" y="4"/>
                  <a:pt x="42" y="4"/>
                  <a:pt x="42" y="4"/>
                </a:cubicBezTo>
                <a:cubicBezTo>
                  <a:pt x="41" y="5"/>
                  <a:pt x="41" y="5"/>
                  <a:pt x="41" y="5"/>
                </a:cubicBezTo>
                <a:close/>
                <a:moveTo>
                  <a:pt x="43" y="4"/>
                </a:moveTo>
                <a:cubicBezTo>
                  <a:pt x="42" y="3"/>
                  <a:pt x="42" y="3"/>
                  <a:pt x="42" y="3"/>
                </a:cubicBezTo>
                <a:cubicBezTo>
                  <a:pt x="42" y="3"/>
                  <a:pt x="42" y="3"/>
                  <a:pt x="42" y="3"/>
                </a:cubicBezTo>
                <a:cubicBezTo>
                  <a:pt x="42" y="4"/>
                  <a:pt x="42" y="4"/>
                  <a:pt x="42" y="4"/>
                </a:cubicBezTo>
                <a:lnTo>
                  <a:pt x="43" y="4"/>
                </a:lnTo>
                <a:close/>
                <a:moveTo>
                  <a:pt x="43" y="4"/>
                </a:moveTo>
                <a:cubicBezTo>
                  <a:pt x="44" y="3"/>
                  <a:pt x="44" y="3"/>
                  <a:pt x="44" y="3"/>
                </a:cubicBezTo>
                <a:cubicBezTo>
                  <a:pt x="43" y="3"/>
                  <a:pt x="43" y="3"/>
                  <a:pt x="43" y="3"/>
                </a:cubicBezTo>
                <a:cubicBezTo>
                  <a:pt x="43" y="3"/>
                  <a:pt x="43" y="3"/>
                  <a:pt x="43" y="3"/>
                </a:cubicBezTo>
                <a:lnTo>
                  <a:pt x="43" y="4"/>
                </a:lnTo>
                <a:close/>
                <a:moveTo>
                  <a:pt x="42" y="4"/>
                </a:moveTo>
                <a:cubicBezTo>
                  <a:pt x="41" y="3"/>
                  <a:pt x="41" y="3"/>
                  <a:pt x="41" y="3"/>
                </a:cubicBezTo>
                <a:cubicBezTo>
                  <a:pt x="41" y="4"/>
                  <a:pt x="41" y="4"/>
                  <a:pt x="41" y="4"/>
                </a:cubicBezTo>
                <a:cubicBezTo>
                  <a:pt x="41" y="4"/>
                  <a:pt x="41" y="4"/>
                  <a:pt x="41" y="4"/>
                </a:cubicBezTo>
                <a:lnTo>
                  <a:pt x="42" y="4"/>
                </a:lnTo>
                <a:close/>
                <a:moveTo>
                  <a:pt x="47" y="3"/>
                </a:moveTo>
                <a:cubicBezTo>
                  <a:pt x="48" y="2"/>
                  <a:pt x="48" y="2"/>
                  <a:pt x="48" y="2"/>
                </a:cubicBezTo>
                <a:cubicBezTo>
                  <a:pt x="48" y="2"/>
                  <a:pt x="48" y="2"/>
                  <a:pt x="48" y="2"/>
                </a:cubicBezTo>
                <a:cubicBezTo>
                  <a:pt x="47" y="2"/>
                  <a:pt x="47" y="2"/>
                  <a:pt x="47" y="2"/>
                </a:cubicBezTo>
                <a:lnTo>
                  <a:pt x="47" y="3"/>
                </a:lnTo>
                <a:close/>
                <a:moveTo>
                  <a:pt x="42" y="5"/>
                </a:moveTo>
                <a:cubicBezTo>
                  <a:pt x="43" y="5"/>
                  <a:pt x="43" y="5"/>
                  <a:pt x="43" y="5"/>
                </a:cubicBezTo>
                <a:cubicBezTo>
                  <a:pt x="43" y="4"/>
                  <a:pt x="43" y="4"/>
                  <a:pt x="43" y="4"/>
                </a:cubicBezTo>
                <a:cubicBezTo>
                  <a:pt x="42" y="4"/>
                  <a:pt x="42" y="4"/>
                  <a:pt x="42" y="4"/>
                </a:cubicBezTo>
                <a:lnTo>
                  <a:pt x="42" y="5"/>
                </a:lnTo>
                <a:close/>
                <a:moveTo>
                  <a:pt x="43" y="2"/>
                </a:moveTo>
                <a:cubicBezTo>
                  <a:pt x="43" y="2"/>
                  <a:pt x="43" y="2"/>
                  <a:pt x="43" y="2"/>
                </a:cubicBezTo>
                <a:cubicBezTo>
                  <a:pt x="43" y="2"/>
                  <a:pt x="43" y="2"/>
                  <a:pt x="43" y="3"/>
                </a:cubicBezTo>
                <a:cubicBezTo>
                  <a:pt x="43" y="3"/>
                  <a:pt x="43" y="3"/>
                  <a:pt x="43" y="3"/>
                </a:cubicBezTo>
                <a:lnTo>
                  <a:pt x="43" y="2"/>
                </a:lnTo>
                <a:close/>
                <a:moveTo>
                  <a:pt x="45" y="2"/>
                </a:moveTo>
                <a:cubicBezTo>
                  <a:pt x="45" y="1"/>
                  <a:pt x="45" y="1"/>
                  <a:pt x="45" y="1"/>
                </a:cubicBezTo>
                <a:cubicBezTo>
                  <a:pt x="45" y="1"/>
                  <a:pt x="45" y="1"/>
                  <a:pt x="45" y="1"/>
                </a:cubicBezTo>
                <a:cubicBezTo>
                  <a:pt x="45" y="1"/>
                  <a:pt x="45" y="1"/>
                  <a:pt x="45" y="1"/>
                </a:cubicBezTo>
                <a:cubicBezTo>
                  <a:pt x="45" y="2"/>
                  <a:pt x="45" y="2"/>
                  <a:pt x="45" y="2"/>
                </a:cubicBezTo>
                <a:close/>
                <a:moveTo>
                  <a:pt x="54" y="0"/>
                </a:moveTo>
                <a:cubicBezTo>
                  <a:pt x="54" y="0"/>
                  <a:pt x="54" y="0"/>
                  <a:pt x="54" y="0"/>
                </a:cubicBezTo>
                <a:cubicBezTo>
                  <a:pt x="53" y="0"/>
                  <a:pt x="53" y="0"/>
                  <a:pt x="53" y="0"/>
                </a:cubicBezTo>
                <a:cubicBezTo>
                  <a:pt x="53" y="0"/>
                  <a:pt x="53" y="0"/>
                  <a:pt x="53" y="0"/>
                </a:cubicBezTo>
                <a:lnTo>
                  <a:pt x="54" y="0"/>
                </a:lnTo>
                <a:close/>
                <a:moveTo>
                  <a:pt x="52" y="1"/>
                </a:moveTo>
                <a:cubicBezTo>
                  <a:pt x="53" y="1"/>
                  <a:pt x="53" y="1"/>
                  <a:pt x="53" y="1"/>
                </a:cubicBezTo>
                <a:cubicBezTo>
                  <a:pt x="53" y="0"/>
                  <a:pt x="53" y="0"/>
                  <a:pt x="53" y="0"/>
                </a:cubicBezTo>
                <a:cubicBezTo>
                  <a:pt x="52" y="1"/>
                  <a:pt x="52" y="1"/>
                  <a:pt x="52" y="1"/>
                </a:cubicBezTo>
                <a:close/>
                <a:moveTo>
                  <a:pt x="53" y="0"/>
                </a:moveTo>
                <a:cubicBezTo>
                  <a:pt x="52" y="0"/>
                  <a:pt x="52" y="0"/>
                  <a:pt x="52" y="0"/>
                </a:cubicBezTo>
                <a:cubicBezTo>
                  <a:pt x="52" y="0"/>
                  <a:pt x="52" y="0"/>
                  <a:pt x="52" y="0"/>
                </a:cubicBezTo>
                <a:cubicBezTo>
                  <a:pt x="52" y="0"/>
                  <a:pt x="52" y="0"/>
                  <a:pt x="52" y="0"/>
                </a:cubicBezTo>
                <a:lnTo>
                  <a:pt x="53" y="0"/>
                </a:lnTo>
                <a:close/>
                <a:moveTo>
                  <a:pt x="53" y="2"/>
                </a:moveTo>
                <a:cubicBezTo>
                  <a:pt x="54" y="2"/>
                  <a:pt x="54" y="2"/>
                  <a:pt x="54" y="2"/>
                </a:cubicBezTo>
                <a:cubicBezTo>
                  <a:pt x="54" y="1"/>
                  <a:pt x="54" y="1"/>
                  <a:pt x="54" y="1"/>
                </a:cubicBezTo>
                <a:cubicBezTo>
                  <a:pt x="53" y="1"/>
                  <a:pt x="53" y="1"/>
                  <a:pt x="53" y="1"/>
                </a:cubicBezTo>
                <a:lnTo>
                  <a:pt x="53" y="2"/>
                </a:lnTo>
                <a:close/>
                <a:moveTo>
                  <a:pt x="48" y="1"/>
                </a:moveTo>
                <a:cubicBezTo>
                  <a:pt x="48" y="0"/>
                  <a:pt x="48" y="0"/>
                  <a:pt x="48" y="0"/>
                </a:cubicBezTo>
                <a:cubicBezTo>
                  <a:pt x="48" y="1"/>
                  <a:pt x="48" y="1"/>
                  <a:pt x="48" y="1"/>
                </a:cubicBezTo>
                <a:cubicBezTo>
                  <a:pt x="48" y="1"/>
                  <a:pt x="48" y="1"/>
                  <a:pt x="48" y="1"/>
                </a:cubicBezTo>
                <a:close/>
                <a:moveTo>
                  <a:pt x="53" y="1"/>
                </a:moveTo>
                <a:cubicBezTo>
                  <a:pt x="54" y="1"/>
                  <a:pt x="54" y="1"/>
                  <a:pt x="54" y="1"/>
                </a:cubicBezTo>
                <a:cubicBezTo>
                  <a:pt x="54" y="0"/>
                  <a:pt x="54" y="0"/>
                  <a:pt x="54" y="0"/>
                </a:cubicBezTo>
                <a:cubicBezTo>
                  <a:pt x="53" y="0"/>
                  <a:pt x="53" y="0"/>
                  <a:pt x="53" y="0"/>
                </a:cubicBezTo>
                <a:lnTo>
                  <a:pt x="53" y="1"/>
                </a:lnTo>
                <a:close/>
                <a:moveTo>
                  <a:pt x="46" y="28"/>
                </a:moveTo>
                <a:cubicBezTo>
                  <a:pt x="46" y="27"/>
                  <a:pt x="46" y="27"/>
                  <a:pt x="46" y="27"/>
                </a:cubicBezTo>
                <a:cubicBezTo>
                  <a:pt x="46" y="27"/>
                  <a:pt x="46" y="27"/>
                  <a:pt x="46" y="27"/>
                </a:cubicBezTo>
                <a:cubicBezTo>
                  <a:pt x="46" y="28"/>
                  <a:pt x="46" y="28"/>
                  <a:pt x="46" y="28"/>
                </a:cubicBezTo>
                <a:close/>
                <a:moveTo>
                  <a:pt x="49" y="1"/>
                </a:moveTo>
                <a:cubicBezTo>
                  <a:pt x="49" y="0"/>
                  <a:pt x="49" y="0"/>
                  <a:pt x="49" y="0"/>
                </a:cubicBezTo>
                <a:cubicBezTo>
                  <a:pt x="49" y="0"/>
                  <a:pt x="49" y="0"/>
                  <a:pt x="49" y="0"/>
                </a:cubicBezTo>
                <a:cubicBezTo>
                  <a:pt x="49" y="1"/>
                  <a:pt x="49" y="1"/>
                  <a:pt x="49" y="1"/>
                </a:cubicBezTo>
                <a:close/>
                <a:moveTo>
                  <a:pt x="48" y="2"/>
                </a:moveTo>
                <a:cubicBezTo>
                  <a:pt x="49" y="2"/>
                  <a:pt x="49" y="2"/>
                  <a:pt x="49" y="2"/>
                </a:cubicBezTo>
                <a:cubicBezTo>
                  <a:pt x="49" y="2"/>
                  <a:pt x="49" y="2"/>
                  <a:pt x="49" y="2"/>
                </a:cubicBezTo>
                <a:cubicBezTo>
                  <a:pt x="48" y="2"/>
                  <a:pt x="48" y="2"/>
                  <a:pt x="48" y="2"/>
                </a:cubicBezTo>
                <a:close/>
                <a:moveTo>
                  <a:pt x="49" y="2"/>
                </a:moveTo>
                <a:cubicBezTo>
                  <a:pt x="50" y="2"/>
                  <a:pt x="50" y="2"/>
                  <a:pt x="50" y="2"/>
                </a:cubicBezTo>
                <a:cubicBezTo>
                  <a:pt x="50" y="1"/>
                  <a:pt x="50" y="1"/>
                  <a:pt x="50" y="1"/>
                </a:cubicBezTo>
                <a:cubicBezTo>
                  <a:pt x="49" y="1"/>
                  <a:pt x="49" y="1"/>
                  <a:pt x="49" y="1"/>
                </a:cubicBezTo>
                <a:lnTo>
                  <a:pt x="49" y="2"/>
                </a:lnTo>
                <a:close/>
                <a:moveTo>
                  <a:pt x="50" y="2"/>
                </a:moveTo>
                <a:cubicBezTo>
                  <a:pt x="51" y="2"/>
                  <a:pt x="51" y="2"/>
                  <a:pt x="51" y="2"/>
                </a:cubicBezTo>
                <a:cubicBezTo>
                  <a:pt x="51" y="1"/>
                  <a:pt x="51" y="1"/>
                  <a:pt x="51" y="1"/>
                </a:cubicBezTo>
                <a:cubicBezTo>
                  <a:pt x="50" y="1"/>
                  <a:pt x="50" y="1"/>
                  <a:pt x="50" y="1"/>
                </a:cubicBezTo>
                <a:lnTo>
                  <a:pt x="50" y="2"/>
                </a:lnTo>
                <a:close/>
                <a:moveTo>
                  <a:pt x="50" y="1"/>
                </a:moveTo>
                <a:cubicBezTo>
                  <a:pt x="50" y="0"/>
                  <a:pt x="50" y="0"/>
                  <a:pt x="50" y="0"/>
                </a:cubicBezTo>
                <a:cubicBezTo>
                  <a:pt x="50" y="0"/>
                  <a:pt x="50" y="0"/>
                  <a:pt x="50" y="0"/>
                </a:cubicBezTo>
                <a:cubicBezTo>
                  <a:pt x="50" y="1"/>
                  <a:pt x="50" y="1"/>
                  <a:pt x="50" y="1"/>
                </a:cubicBezTo>
                <a:close/>
                <a:moveTo>
                  <a:pt x="52" y="0"/>
                </a:moveTo>
                <a:cubicBezTo>
                  <a:pt x="51" y="0"/>
                  <a:pt x="51" y="0"/>
                  <a:pt x="51" y="0"/>
                </a:cubicBezTo>
                <a:cubicBezTo>
                  <a:pt x="51" y="0"/>
                  <a:pt x="51" y="0"/>
                  <a:pt x="51" y="0"/>
                </a:cubicBezTo>
                <a:cubicBezTo>
                  <a:pt x="51" y="1"/>
                  <a:pt x="51" y="1"/>
                  <a:pt x="51" y="1"/>
                </a:cubicBezTo>
                <a:lnTo>
                  <a:pt x="52" y="0"/>
                </a:lnTo>
                <a:close/>
                <a:moveTo>
                  <a:pt x="51" y="2"/>
                </a:moveTo>
                <a:cubicBezTo>
                  <a:pt x="52" y="1"/>
                  <a:pt x="52" y="1"/>
                  <a:pt x="52" y="1"/>
                </a:cubicBezTo>
                <a:cubicBezTo>
                  <a:pt x="52" y="1"/>
                  <a:pt x="52" y="1"/>
                  <a:pt x="52" y="1"/>
                </a:cubicBezTo>
                <a:cubicBezTo>
                  <a:pt x="51" y="1"/>
                  <a:pt x="51" y="1"/>
                  <a:pt x="51" y="1"/>
                </a:cubicBezTo>
                <a:lnTo>
                  <a:pt x="51" y="2"/>
                </a:lnTo>
                <a:close/>
                <a:moveTo>
                  <a:pt x="54" y="6"/>
                </a:moveTo>
                <a:cubicBezTo>
                  <a:pt x="54" y="6"/>
                  <a:pt x="54" y="6"/>
                  <a:pt x="54" y="6"/>
                </a:cubicBezTo>
                <a:cubicBezTo>
                  <a:pt x="55" y="6"/>
                  <a:pt x="55" y="6"/>
                  <a:pt x="55" y="6"/>
                </a:cubicBezTo>
                <a:cubicBezTo>
                  <a:pt x="55" y="5"/>
                  <a:pt x="55" y="5"/>
                  <a:pt x="55" y="5"/>
                </a:cubicBezTo>
                <a:lnTo>
                  <a:pt x="54" y="6"/>
                </a:lnTo>
                <a:close/>
                <a:moveTo>
                  <a:pt x="54" y="4"/>
                </a:moveTo>
                <a:cubicBezTo>
                  <a:pt x="54" y="5"/>
                  <a:pt x="54" y="5"/>
                  <a:pt x="54" y="5"/>
                </a:cubicBezTo>
                <a:cubicBezTo>
                  <a:pt x="55" y="5"/>
                  <a:pt x="55" y="5"/>
                  <a:pt x="55" y="5"/>
                </a:cubicBezTo>
                <a:cubicBezTo>
                  <a:pt x="55" y="4"/>
                  <a:pt x="55" y="4"/>
                  <a:pt x="55" y="4"/>
                </a:cubicBezTo>
                <a:lnTo>
                  <a:pt x="54" y="4"/>
                </a:lnTo>
                <a:close/>
                <a:moveTo>
                  <a:pt x="53" y="6"/>
                </a:moveTo>
                <a:cubicBezTo>
                  <a:pt x="53" y="6"/>
                  <a:pt x="53" y="6"/>
                  <a:pt x="53" y="6"/>
                </a:cubicBezTo>
                <a:cubicBezTo>
                  <a:pt x="54" y="6"/>
                  <a:pt x="54" y="6"/>
                  <a:pt x="54" y="6"/>
                </a:cubicBezTo>
                <a:cubicBezTo>
                  <a:pt x="54" y="6"/>
                  <a:pt x="54" y="6"/>
                  <a:pt x="54" y="6"/>
                </a:cubicBezTo>
                <a:lnTo>
                  <a:pt x="53" y="6"/>
                </a:lnTo>
                <a:close/>
                <a:moveTo>
                  <a:pt x="55" y="5"/>
                </a:moveTo>
                <a:cubicBezTo>
                  <a:pt x="55" y="6"/>
                  <a:pt x="55" y="6"/>
                  <a:pt x="55" y="6"/>
                </a:cubicBezTo>
                <a:cubicBezTo>
                  <a:pt x="56" y="6"/>
                  <a:pt x="56" y="6"/>
                  <a:pt x="56" y="6"/>
                </a:cubicBezTo>
                <a:cubicBezTo>
                  <a:pt x="56" y="5"/>
                  <a:pt x="56" y="5"/>
                  <a:pt x="56" y="5"/>
                </a:cubicBezTo>
                <a:lnTo>
                  <a:pt x="55" y="5"/>
                </a:lnTo>
                <a:close/>
                <a:moveTo>
                  <a:pt x="56" y="6"/>
                </a:moveTo>
                <a:cubicBezTo>
                  <a:pt x="56" y="7"/>
                  <a:pt x="56" y="7"/>
                  <a:pt x="56" y="7"/>
                </a:cubicBezTo>
                <a:cubicBezTo>
                  <a:pt x="56" y="7"/>
                  <a:pt x="56" y="7"/>
                  <a:pt x="56" y="7"/>
                </a:cubicBezTo>
                <a:cubicBezTo>
                  <a:pt x="56" y="6"/>
                  <a:pt x="56" y="6"/>
                  <a:pt x="56" y="6"/>
                </a:cubicBezTo>
                <a:close/>
                <a:moveTo>
                  <a:pt x="53" y="5"/>
                </a:moveTo>
                <a:cubicBezTo>
                  <a:pt x="53" y="5"/>
                  <a:pt x="53" y="5"/>
                  <a:pt x="53" y="5"/>
                </a:cubicBezTo>
                <a:cubicBezTo>
                  <a:pt x="54" y="5"/>
                  <a:pt x="54" y="5"/>
                  <a:pt x="54" y="5"/>
                </a:cubicBezTo>
                <a:cubicBezTo>
                  <a:pt x="54" y="5"/>
                  <a:pt x="54" y="5"/>
                  <a:pt x="54" y="5"/>
                </a:cubicBezTo>
                <a:lnTo>
                  <a:pt x="53" y="5"/>
                </a:lnTo>
                <a:close/>
                <a:moveTo>
                  <a:pt x="55" y="4"/>
                </a:moveTo>
                <a:cubicBezTo>
                  <a:pt x="55" y="5"/>
                  <a:pt x="55" y="5"/>
                  <a:pt x="55" y="5"/>
                </a:cubicBezTo>
                <a:cubicBezTo>
                  <a:pt x="56" y="5"/>
                  <a:pt x="56" y="5"/>
                  <a:pt x="56" y="5"/>
                </a:cubicBezTo>
                <a:cubicBezTo>
                  <a:pt x="56" y="4"/>
                  <a:pt x="56" y="4"/>
                  <a:pt x="56" y="4"/>
                </a:cubicBezTo>
                <a:lnTo>
                  <a:pt x="55" y="4"/>
                </a:lnTo>
                <a:close/>
                <a:moveTo>
                  <a:pt x="56" y="5"/>
                </a:moveTo>
                <a:cubicBezTo>
                  <a:pt x="57" y="6"/>
                  <a:pt x="57" y="6"/>
                  <a:pt x="57" y="6"/>
                </a:cubicBezTo>
                <a:cubicBezTo>
                  <a:pt x="57" y="5"/>
                  <a:pt x="57" y="5"/>
                  <a:pt x="57" y="5"/>
                </a:cubicBezTo>
                <a:cubicBezTo>
                  <a:pt x="57" y="5"/>
                  <a:pt x="57" y="5"/>
                  <a:pt x="57" y="5"/>
                </a:cubicBezTo>
                <a:lnTo>
                  <a:pt x="56" y="5"/>
                </a:lnTo>
                <a:close/>
                <a:moveTo>
                  <a:pt x="51" y="5"/>
                </a:moveTo>
                <a:cubicBezTo>
                  <a:pt x="51" y="6"/>
                  <a:pt x="51" y="6"/>
                  <a:pt x="51" y="6"/>
                </a:cubicBezTo>
                <a:cubicBezTo>
                  <a:pt x="52" y="6"/>
                  <a:pt x="52" y="6"/>
                  <a:pt x="52" y="6"/>
                </a:cubicBezTo>
                <a:cubicBezTo>
                  <a:pt x="52" y="5"/>
                  <a:pt x="52" y="5"/>
                  <a:pt x="52" y="5"/>
                </a:cubicBezTo>
                <a:lnTo>
                  <a:pt x="51" y="5"/>
                </a:lnTo>
                <a:close/>
                <a:moveTo>
                  <a:pt x="51" y="4"/>
                </a:moveTo>
                <a:cubicBezTo>
                  <a:pt x="51" y="5"/>
                  <a:pt x="51" y="5"/>
                  <a:pt x="51" y="5"/>
                </a:cubicBezTo>
                <a:cubicBezTo>
                  <a:pt x="52" y="5"/>
                  <a:pt x="52" y="5"/>
                  <a:pt x="52" y="5"/>
                </a:cubicBezTo>
                <a:cubicBezTo>
                  <a:pt x="51" y="4"/>
                  <a:pt x="51" y="4"/>
                  <a:pt x="51" y="4"/>
                </a:cubicBezTo>
                <a:close/>
                <a:moveTo>
                  <a:pt x="50" y="6"/>
                </a:moveTo>
                <a:cubicBezTo>
                  <a:pt x="50" y="6"/>
                  <a:pt x="50" y="6"/>
                  <a:pt x="50" y="6"/>
                </a:cubicBezTo>
                <a:cubicBezTo>
                  <a:pt x="51" y="6"/>
                  <a:pt x="51" y="6"/>
                  <a:pt x="51" y="6"/>
                </a:cubicBezTo>
                <a:cubicBezTo>
                  <a:pt x="51" y="5"/>
                  <a:pt x="51" y="5"/>
                  <a:pt x="51" y="5"/>
                </a:cubicBezTo>
                <a:lnTo>
                  <a:pt x="50" y="6"/>
                </a:lnTo>
                <a:close/>
                <a:moveTo>
                  <a:pt x="52" y="4"/>
                </a:moveTo>
                <a:cubicBezTo>
                  <a:pt x="52" y="5"/>
                  <a:pt x="52" y="5"/>
                  <a:pt x="52" y="5"/>
                </a:cubicBezTo>
                <a:cubicBezTo>
                  <a:pt x="53" y="4"/>
                  <a:pt x="53" y="4"/>
                  <a:pt x="53" y="4"/>
                </a:cubicBezTo>
                <a:cubicBezTo>
                  <a:pt x="52" y="4"/>
                  <a:pt x="52" y="4"/>
                  <a:pt x="52" y="4"/>
                </a:cubicBezTo>
                <a:close/>
                <a:moveTo>
                  <a:pt x="63" y="9"/>
                </a:moveTo>
                <a:cubicBezTo>
                  <a:pt x="63" y="9"/>
                  <a:pt x="63" y="9"/>
                  <a:pt x="63" y="9"/>
                </a:cubicBezTo>
                <a:cubicBezTo>
                  <a:pt x="64" y="9"/>
                  <a:pt x="64" y="9"/>
                  <a:pt x="64" y="9"/>
                </a:cubicBezTo>
                <a:cubicBezTo>
                  <a:pt x="63" y="9"/>
                  <a:pt x="63" y="9"/>
                  <a:pt x="63" y="9"/>
                </a:cubicBezTo>
                <a:close/>
                <a:moveTo>
                  <a:pt x="52" y="5"/>
                </a:moveTo>
                <a:cubicBezTo>
                  <a:pt x="52" y="6"/>
                  <a:pt x="52" y="6"/>
                  <a:pt x="52" y="6"/>
                </a:cubicBezTo>
                <a:cubicBezTo>
                  <a:pt x="53" y="5"/>
                  <a:pt x="53" y="5"/>
                  <a:pt x="53" y="5"/>
                </a:cubicBezTo>
                <a:cubicBezTo>
                  <a:pt x="53" y="5"/>
                  <a:pt x="53" y="5"/>
                  <a:pt x="53" y="5"/>
                </a:cubicBezTo>
                <a:lnTo>
                  <a:pt x="52" y="5"/>
                </a:lnTo>
                <a:close/>
                <a:moveTo>
                  <a:pt x="52" y="6"/>
                </a:moveTo>
                <a:cubicBezTo>
                  <a:pt x="52" y="7"/>
                  <a:pt x="52" y="7"/>
                  <a:pt x="52" y="7"/>
                </a:cubicBezTo>
                <a:cubicBezTo>
                  <a:pt x="53" y="6"/>
                  <a:pt x="53" y="6"/>
                  <a:pt x="53" y="6"/>
                </a:cubicBezTo>
                <a:cubicBezTo>
                  <a:pt x="53" y="6"/>
                  <a:pt x="53" y="6"/>
                  <a:pt x="53" y="6"/>
                </a:cubicBezTo>
                <a:lnTo>
                  <a:pt x="52" y="6"/>
                </a:lnTo>
                <a:close/>
                <a:moveTo>
                  <a:pt x="60" y="8"/>
                </a:moveTo>
                <a:cubicBezTo>
                  <a:pt x="61" y="9"/>
                  <a:pt x="61" y="9"/>
                  <a:pt x="61" y="9"/>
                </a:cubicBezTo>
                <a:cubicBezTo>
                  <a:pt x="61" y="9"/>
                  <a:pt x="61" y="9"/>
                  <a:pt x="61" y="9"/>
                </a:cubicBezTo>
                <a:cubicBezTo>
                  <a:pt x="61" y="8"/>
                  <a:pt x="61" y="8"/>
                  <a:pt x="61" y="8"/>
                </a:cubicBezTo>
                <a:lnTo>
                  <a:pt x="60" y="8"/>
                </a:lnTo>
                <a:close/>
                <a:moveTo>
                  <a:pt x="60" y="7"/>
                </a:moveTo>
                <a:cubicBezTo>
                  <a:pt x="60" y="8"/>
                  <a:pt x="60" y="8"/>
                  <a:pt x="60" y="8"/>
                </a:cubicBezTo>
                <a:cubicBezTo>
                  <a:pt x="61" y="8"/>
                  <a:pt x="61" y="8"/>
                  <a:pt x="61" y="8"/>
                </a:cubicBezTo>
                <a:cubicBezTo>
                  <a:pt x="61" y="7"/>
                  <a:pt x="61" y="7"/>
                  <a:pt x="61" y="7"/>
                </a:cubicBezTo>
                <a:lnTo>
                  <a:pt x="60" y="7"/>
                </a:lnTo>
                <a:close/>
                <a:moveTo>
                  <a:pt x="61" y="7"/>
                </a:moveTo>
                <a:cubicBezTo>
                  <a:pt x="61" y="8"/>
                  <a:pt x="61" y="8"/>
                  <a:pt x="61" y="8"/>
                </a:cubicBezTo>
                <a:cubicBezTo>
                  <a:pt x="62" y="8"/>
                  <a:pt x="62" y="8"/>
                  <a:pt x="62" y="8"/>
                </a:cubicBezTo>
                <a:cubicBezTo>
                  <a:pt x="62" y="7"/>
                  <a:pt x="62" y="7"/>
                  <a:pt x="62" y="7"/>
                </a:cubicBezTo>
                <a:lnTo>
                  <a:pt x="61" y="7"/>
                </a:lnTo>
                <a:close/>
                <a:moveTo>
                  <a:pt x="61" y="8"/>
                </a:moveTo>
                <a:cubicBezTo>
                  <a:pt x="62" y="9"/>
                  <a:pt x="62" y="9"/>
                  <a:pt x="62" y="9"/>
                </a:cubicBezTo>
                <a:cubicBezTo>
                  <a:pt x="62" y="9"/>
                  <a:pt x="62" y="9"/>
                  <a:pt x="62" y="9"/>
                </a:cubicBezTo>
                <a:cubicBezTo>
                  <a:pt x="62" y="8"/>
                  <a:pt x="62" y="8"/>
                  <a:pt x="62" y="8"/>
                </a:cubicBezTo>
                <a:lnTo>
                  <a:pt x="61" y="8"/>
                </a:lnTo>
                <a:close/>
                <a:moveTo>
                  <a:pt x="63" y="8"/>
                </a:moveTo>
                <a:cubicBezTo>
                  <a:pt x="63" y="8"/>
                  <a:pt x="63" y="8"/>
                  <a:pt x="63" y="8"/>
                </a:cubicBezTo>
                <a:cubicBezTo>
                  <a:pt x="63" y="8"/>
                  <a:pt x="63" y="8"/>
                  <a:pt x="63" y="8"/>
                </a:cubicBezTo>
                <a:cubicBezTo>
                  <a:pt x="63" y="8"/>
                  <a:pt x="63" y="8"/>
                  <a:pt x="63" y="8"/>
                </a:cubicBezTo>
                <a:close/>
                <a:moveTo>
                  <a:pt x="60" y="6"/>
                </a:moveTo>
                <a:cubicBezTo>
                  <a:pt x="60" y="7"/>
                  <a:pt x="60" y="7"/>
                  <a:pt x="60" y="7"/>
                </a:cubicBezTo>
                <a:cubicBezTo>
                  <a:pt x="61" y="7"/>
                  <a:pt x="61" y="7"/>
                  <a:pt x="61" y="7"/>
                </a:cubicBezTo>
                <a:cubicBezTo>
                  <a:pt x="61" y="6"/>
                  <a:pt x="61" y="6"/>
                  <a:pt x="61" y="6"/>
                </a:cubicBezTo>
                <a:lnTo>
                  <a:pt x="60" y="6"/>
                </a:lnTo>
                <a:close/>
                <a:moveTo>
                  <a:pt x="57" y="6"/>
                </a:moveTo>
                <a:cubicBezTo>
                  <a:pt x="57" y="7"/>
                  <a:pt x="57" y="7"/>
                  <a:pt x="57" y="7"/>
                </a:cubicBezTo>
                <a:cubicBezTo>
                  <a:pt x="57" y="6"/>
                  <a:pt x="57" y="6"/>
                  <a:pt x="57" y="6"/>
                </a:cubicBezTo>
                <a:cubicBezTo>
                  <a:pt x="57" y="6"/>
                  <a:pt x="57" y="6"/>
                  <a:pt x="57" y="6"/>
                </a:cubicBezTo>
                <a:close/>
                <a:moveTo>
                  <a:pt x="62" y="9"/>
                </a:moveTo>
                <a:cubicBezTo>
                  <a:pt x="62" y="10"/>
                  <a:pt x="62" y="10"/>
                  <a:pt x="62" y="10"/>
                </a:cubicBezTo>
                <a:cubicBezTo>
                  <a:pt x="63" y="10"/>
                  <a:pt x="63" y="10"/>
                  <a:pt x="63" y="10"/>
                </a:cubicBezTo>
                <a:cubicBezTo>
                  <a:pt x="62" y="9"/>
                  <a:pt x="62" y="9"/>
                  <a:pt x="62" y="9"/>
                </a:cubicBezTo>
                <a:close/>
                <a:moveTo>
                  <a:pt x="58" y="6"/>
                </a:moveTo>
                <a:cubicBezTo>
                  <a:pt x="58" y="6"/>
                  <a:pt x="58" y="6"/>
                  <a:pt x="58" y="6"/>
                </a:cubicBezTo>
                <a:cubicBezTo>
                  <a:pt x="58" y="6"/>
                  <a:pt x="58" y="6"/>
                  <a:pt x="58" y="6"/>
                </a:cubicBezTo>
                <a:cubicBezTo>
                  <a:pt x="58" y="6"/>
                  <a:pt x="58" y="6"/>
                  <a:pt x="58" y="6"/>
                </a:cubicBezTo>
                <a:close/>
                <a:moveTo>
                  <a:pt x="57" y="7"/>
                </a:moveTo>
                <a:cubicBezTo>
                  <a:pt x="57" y="8"/>
                  <a:pt x="57" y="8"/>
                  <a:pt x="57" y="8"/>
                </a:cubicBezTo>
                <a:cubicBezTo>
                  <a:pt x="58" y="8"/>
                  <a:pt x="58" y="8"/>
                  <a:pt x="58" y="8"/>
                </a:cubicBezTo>
                <a:cubicBezTo>
                  <a:pt x="58" y="7"/>
                  <a:pt x="58" y="7"/>
                  <a:pt x="58" y="7"/>
                </a:cubicBezTo>
                <a:lnTo>
                  <a:pt x="57" y="7"/>
                </a:lnTo>
                <a:close/>
                <a:moveTo>
                  <a:pt x="59" y="8"/>
                </a:moveTo>
                <a:cubicBezTo>
                  <a:pt x="59" y="8"/>
                  <a:pt x="59" y="8"/>
                  <a:pt x="59" y="8"/>
                </a:cubicBezTo>
                <a:cubicBezTo>
                  <a:pt x="60" y="8"/>
                  <a:pt x="60" y="8"/>
                  <a:pt x="60" y="8"/>
                </a:cubicBezTo>
                <a:cubicBezTo>
                  <a:pt x="60" y="7"/>
                  <a:pt x="60" y="7"/>
                  <a:pt x="60" y="7"/>
                </a:cubicBezTo>
                <a:lnTo>
                  <a:pt x="59" y="8"/>
                </a:lnTo>
                <a:close/>
                <a:moveTo>
                  <a:pt x="58" y="7"/>
                </a:moveTo>
                <a:cubicBezTo>
                  <a:pt x="58" y="7"/>
                  <a:pt x="58" y="7"/>
                  <a:pt x="58" y="7"/>
                </a:cubicBezTo>
                <a:cubicBezTo>
                  <a:pt x="59" y="7"/>
                  <a:pt x="59" y="7"/>
                  <a:pt x="59" y="7"/>
                </a:cubicBezTo>
                <a:cubicBezTo>
                  <a:pt x="59" y="7"/>
                  <a:pt x="59" y="7"/>
                  <a:pt x="59" y="7"/>
                </a:cubicBezTo>
                <a:lnTo>
                  <a:pt x="58" y="7"/>
                </a:lnTo>
                <a:close/>
                <a:moveTo>
                  <a:pt x="59" y="6"/>
                </a:moveTo>
                <a:cubicBezTo>
                  <a:pt x="59" y="6"/>
                  <a:pt x="59" y="6"/>
                  <a:pt x="59" y="6"/>
                </a:cubicBezTo>
                <a:cubicBezTo>
                  <a:pt x="59" y="6"/>
                  <a:pt x="59" y="6"/>
                  <a:pt x="59" y="6"/>
                </a:cubicBezTo>
                <a:cubicBezTo>
                  <a:pt x="59" y="5"/>
                  <a:pt x="59" y="5"/>
                  <a:pt x="59" y="5"/>
                </a:cubicBezTo>
                <a:lnTo>
                  <a:pt x="59" y="6"/>
                </a:lnTo>
                <a:close/>
                <a:moveTo>
                  <a:pt x="59" y="7"/>
                </a:moveTo>
                <a:cubicBezTo>
                  <a:pt x="59" y="7"/>
                  <a:pt x="59" y="7"/>
                  <a:pt x="59" y="7"/>
                </a:cubicBezTo>
                <a:cubicBezTo>
                  <a:pt x="60" y="7"/>
                  <a:pt x="60" y="7"/>
                  <a:pt x="60" y="7"/>
                </a:cubicBezTo>
                <a:cubicBezTo>
                  <a:pt x="60" y="6"/>
                  <a:pt x="60" y="6"/>
                  <a:pt x="60" y="6"/>
                </a:cubicBezTo>
                <a:lnTo>
                  <a:pt x="59" y="7"/>
                </a:lnTo>
                <a:close/>
                <a:moveTo>
                  <a:pt x="50" y="4"/>
                </a:moveTo>
                <a:cubicBezTo>
                  <a:pt x="50" y="5"/>
                  <a:pt x="50" y="5"/>
                  <a:pt x="50" y="5"/>
                </a:cubicBezTo>
                <a:cubicBezTo>
                  <a:pt x="50" y="5"/>
                  <a:pt x="50" y="5"/>
                  <a:pt x="50" y="5"/>
                </a:cubicBezTo>
                <a:cubicBezTo>
                  <a:pt x="50" y="4"/>
                  <a:pt x="50" y="4"/>
                  <a:pt x="50" y="4"/>
                </a:cubicBezTo>
                <a:close/>
                <a:moveTo>
                  <a:pt x="40" y="8"/>
                </a:moveTo>
                <a:cubicBezTo>
                  <a:pt x="40" y="9"/>
                  <a:pt x="40" y="9"/>
                  <a:pt x="40" y="9"/>
                </a:cubicBezTo>
                <a:cubicBezTo>
                  <a:pt x="41" y="9"/>
                  <a:pt x="41" y="9"/>
                  <a:pt x="41" y="9"/>
                </a:cubicBezTo>
                <a:cubicBezTo>
                  <a:pt x="40" y="8"/>
                  <a:pt x="40" y="8"/>
                  <a:pt x="40" y="8"/>
                </a:cubicBezTo>
                <a:close/>
                <a:moveTo>
                  <a:pt x="39" y="9"/>
                </a:moveTo>
                <a:cubicBezTo>
                  <a:pt x="39" y="10"/>
                  <a:pt x="39" y="10"/>
                  <a:pt x="39" y="10"/>
                </a:cubicBezTo>
                <a:cubicBezTo>
                  <a:pt x="40" y="10"/>
                  <a:pt x="40" y="10"/>
                  <a:pt x="40" y="10"/>
                </a:cubicBezTo>
                <a:cubicBezTo>
                  <a:pt x="40" y="9"/>
                  <a:pt x="40" y="9"/>
                  <a:pt x="40" y="9"/>
                </a:cubicBezTo>
                <a:lnTo>
                  <a:pt x="39" y="9"/>
                </a:lnTo>
                <a:close/>
                <a:moveTo>
                  <a:pt x="42" y="8"/>
                </a:moveTo>
                <a:cubicBezTo>
                  <a:pt x="42" y="8"/>
                  <a:pt x="42" y="8"/>
                  <a:pt x="42" y="8"/>
                </a:cubicBezTo>
                <a:cubicBezTo>
                  <a:pt x="43" y="8"/>
                  <a:pt x="43" y="8"/>
                  <a:pt x="43" y="8"/>
                </a:cubicBezTo>
                <a:cubicBezTo>
                  <a:pt x="42" y="7"/>
                  <a:pt x="42" y="7"/>
                  <a:pt x="42" y="7"/>
                </a:cubicBezTo>
                <a:lnTo>
                  <a:pt x="42" y="8"/>
                </a:lnTo>
                <a:close/>
                <a:moveTo>
                  <a:pt x="41" y="8"/>
                </a:moveTo>
                <a:cubicBezTo>
                  <a:pt x="41" y="8"/>
                  <a:pt x="41" y="8"/>
                  <a:pt x="41" y="8"/>
                </a:cubicBezTo>
                <a:cubicBezTo>
                  <a:pt x="42" y="8"/>
                  <a:pt x="42" y="8"/>
                  <a:pt x="42" y="8"/>
                </a:cubicBezTo>
                <a:cubicBezTo>
                  <a:pt x="41" y="8"/>
                  <a:pt x="41" y="8"/>
                  <a:pt x="41" y="8"/>
                </a:cubicBezTo>
                <a:close/>
                <a:moveTo>
                  <a:pt x="41" y="9"/>
                </a:moveTo>
                <a:cubicBezTo>
                  <a:pt x="41" y="9"/>
                  <a:pt x="41" y="9"/>
                  <a:pt x="41" y="9"/>
                </a:cubicBezTo>
                <a:cubicBezTo>
                  <a:pt x="42" y="9"/>
                  <a:pt x="42" y="9"/>
                  <a:pt x="42" y="9"/>
                </a:cubicBezTo>
                <a:cubicBezTo>
                  <a:pt x="42" y="9"/>
                  <a:pt x="42" y="9"/>
                  <a:pt x="42" y="9"/>
                </a:cubicBezTo>
                <a:lnTo>
                  <a:pt x="41" y="9"/>
                </a:lnTo>
                <a:close/>
                <a:moveTo>
                  <a:pt x="37" y="12"/>
                </a:moveTo>
                <a:cubicBezTo>
                  <a:pt x="38" y="13"/>
                  <a:pt x="38" y="13"/>
                  <a:pt x="38" y="13"/>
                </a:cubicBezTo>
                <a:cubicBezTo>
                  <a:pt x="38" y="12"/>
                  <a:pt x="38" y="12"/>
                  <a:pt x="38" y="12"/>
                </a:cubicBezTo>
                <a:cubicBezTo>
                  <a:pt x="38" y="12"/>
                  <a:pt x="38" y="12"/>
                  <a:pt x="38" y="12"/>
                </a:cubicBezTo>
                <a:lnTo>
                  <a:pt x="37" y="12"/>
                </a:lnTo>
                <a:close/>
                <a:moveTo>
                  <a:pt x="49" y="6"/>
                </a:moveTo>
                <a:cubicBezTo>
                  <a:pt x="49" y="6"/>
                  <a:pt x="49" y="6"/>
                  <a:pt x="49" y="6"/>
                </a:cubicBezTo>
                <a:cubicBezTo>
                  <a:pt x="50" y="6"/>
                  <a:pt x="50" y="6"/>
                  <a:pt x="50" y="6"/>
                </a:cubicBezTo>
                <a:cubicBezTo>
                  <a:pt x="50" y="6"/>
                  <a:pt x="50" y="6"/>
                  <a:pt x="50" y="6"/>
                </a:cubicBezTo>
                <a:lnTo>
                  <a:pt x="49" y="6"/>
                </a:lnTo>
                <a:close/>
                <a:moveTo>
                  <a:pt x="38" y="11"/>
                </a:moveTo>
                <a:cubicBezTo>
                  <a:pt x="38" y="11"/>
                  <a:pt x="38" y="11"/>
                  <a:pt x="38" y="11"/>
                </a:cubicBezTo>
                <a:cubicBezTo>
                  <a:pt x="39" y="11"/>
                  <a:pt x="39" y="11"/>
                  <a:pt x="39" y="11"/>
                </a:cubicBezTo>
                <a:cubicBezTo>
                  <a:pt x="39" y="10"/>
                  <a:pt x="39" y="10"/>
                  <a:pt x="39" y="10"/>
                </a:cubicBezTo>
                <a:lnTo>
                  <a:pt x="38" y="11"/>
                </a:lnTo>
                <a:close/>
                <a:moveTo>
                  <a:pt x="36" y="18"/>
                </a:moveTo>
                <a:cubicBezTo>
                  <a:pt x="36" y="18"/>
                  <a:pt x="36" y="18"/>
                  <a:pt x="36" y="18"/>
                </a:cubicBezTo>
                <a:cubicBezTo>
                  <a:pt x="36" y="18"/>
                  <a:pt x="36" y="18"/>
                  <a:pt x="36" y="18"/>
                </a:cubicBezTo>
                <a:cubicBezTo>
                  <a:pt x="36" y="18"/>
                  <a:pt x="36" y="18"/>
                  <a:pt x="36" y="18"/>
                </a:cubicBezTo>
                <a:close/>
                <a:moveTo>
                  <a:pt x="37" y="11"/>
                </a:moveTo>
                <a:cubicBezTo>
                  <a:pt x="37" y="12"/>
                  <a:pt x="37" y="12"/>
                  <a:pt x="37" y="12"/>
                </a:cubicBezTo>
                <a:cubicBezTo>
                  <a:pt x="38" y="11"/>
                  <a:pt x="38" y="11"/>
                  <a:pt x="38" y="11"/>
                </a:cubicBezTo>
                <a:cubicBezTo>
                  <a:pt x="38" y="11"/>
                  <a:pt x="38" y="11"/>
                  <a:pt x="38" y="11"/>
                </a:cubicBezTo>
                <a:lnTo>
                  <a:pt x="37" y="11"/>
                </a:lnTo>
                <a:close/>
                <a:moveTo>
                  <a:pt x="36" y="17"/>
                </a:moveTo>
                <a:cubicBezTo>
                  <a:pt x="36" y="17"/>
                  <a:pt x="36" y="17"/>
                  <a:pt x="36" y="17"/>
                </a:cubicBezTo>
                <a:cubicBezTo>
                  <a:pt x="36" y="17"/>
                  <a:pt x="36" y="17"/>
                  <a:pt x="36" y="17"/>
                </a:cubicBezTo>
                <a:cubicBezTo>
                  <a:pt x="35" y="17"/>
                  <a:pt x="35" y="17"/>
                  <a:pt x="35" y="17"/>
                </a:cubicBezTo>
                <a:lnTo>
                  <a:pt x="36" y="17"/>
                </a:lnTo>
                <a:close/>
                <a:moveTo>
                  <a:pt x="37" y="19"/>
                </a:moveTo>
                <a:cubicBezTo>
                  <a:pt x="37" y="19"/>
                  <a:pt x="37" y="19"/>
                  <a:pt x="37" y="19"/>
                </a:cubicBezTo>
                <a:cubicBezTo>
                  <a:pt x="36" y="19"/>
                  <a:pt x="36" y="19"/>
                  <a:pt x="36" y="19"/>
                </a:cubicBezTo>
                <a:cubicBezTo>
                  <a:pt x="36" y="19"/>
                  <a:pt x="36" y="19"/>
                  <a:pt x="36" y="19"/>
                </a:cubicBezTo>
                <a:lnTo>
                  <a:pt x="37" y="19"/>
                </a:lnTo>
                <a:close/>
                <a:moveTo>
                  <a:pt x="36" y="12"/>
                </a:moveTo>
                <a:cubicBezTo>
                  <a:pt x="37" y="13"/>
                  <a:pt x="37" y="13"/>
                  <a:pt x="37" y="13"/>
                </a:cubicBezTo>
                <a:cubicBezTo>
                  <a:pt x="37" y="13"/>
                  <a:pt x="37" y="13"/>
                  <a:pt x="37" y="13"/>
                </a:cubicBezTo>
                <a:cubicBezTo>
                  <a:pt x="37" y="12"/>
                  <a:pt x="37" y="12"/>
                  <a:pt x="37" y="12"/>
                </a:cubicBezTo>
                <a:lnTo>
                  <a:pt x="36" y="12"/>
                </a:lnTo>
                <a:close/>
                <a:moveTo>
                  <a:pt x="36" y="15"/>
                </a:moveTo>
                <a:cubicBezTo>
                  <a:pt x="37" y="15"/>
                  <a:pt x="37" y="15"/>
                  <a:pt x="37" y="15"/>
                </a:cubicBezTo>
                <a:cubicBezTo>
                  <a:pt x="37" y="14"/>
                  <a:pt x="37" y="14"/>
                  <a:pt x="37" y="14"/>
                </a:cubicBezTo>
                <a:cubicBezTo>
                  <a:pt x="36" y="14"/>
                  <a:pt x="36" y="14"/>
                  <a:pt x="36" y="14"/>
                </a:cubicBezTo>
                <a:lnTo>
                  <a:pt x="36" y="15"/>
                </a:lnTo>
                <a:close/>
                <a:moveTo>
                  <a:pt x="40" y="9"/>
                </a:moveTo>
                <a:cubicBezTo>
                  <a:pt x="40" y="10"/>
                  <a:pt x="40" y="10"/>
                  <a:pt x="40" y="10"/>
                </a:cubicBezTo>
                <a:cubicBezTo>
                  <a:pt x="41" y="10"/>
                  <a:pt x="41" y="10"/>
                  <a:pt x="41" y="10"/>
                </a:cubicBezTo>
                <a:cubicBezTo>
                  <a:pt x="41" y="9"/>
                  <a:pt x="41" y="9"/>
                  <a:pt x="41" y="9"/>
                </a:cubicBezTo>
                <a:lnTo>
                  <a:pt x="40" y="9"/>
                </a:lnTo>
                <a:close/>
                <a:moveTo>
                  <a:pt x="47" y="6"/>
                </a:moveTo>
                <a:cubicBezTo>
                  <a:pt x="47" y="7"/>
                  <a:pt x="47" y="7"/>
                  <a:pt x="47" y="7"/>
                </a:cubicBezTo>
                <a:cubicBezTo>
                  <a:pt x="48" y="7"/>
                  <a:pt x="48" y="7"/>
                  <a:pt x="48" y="7"/>
                </a:cubicBezTo>
                <a:cubicBezTo>
                  <a:pt x="48" y="6"/>
                  <a:pt x="48" y="6"/>
                  <a:pt x="48" y="6"/>
                </a:cubicBezTo>
                <a:lnTo>
                  <a:pt x="47" y="6"/>
                </a:lnTo>
                <a:close/>
                <a:moveTo>
                  <a:pt x="46" y="7"/>
                </a:moveTo>
                <a:cubicBezTo>
                  <a:pt x="46" y="7"/>
                  <a:pt x="46" y="7"/>
                  <a:pt x="46" y="7"/>
                </a:cubicBezTo>
                <a:cubicBezTo>
                  <a:pt x="47" y="7"/>
                  <a:pt x="47" y="7"/>
                  <a:pt x="47" y="7"/>
                </a:cubicBezTo>
                <a:cubicBezTo>
                  <a:pt x="46" y="6"/>
                  <a:pt x="46" y="6"/>
                  <a:pt x="46" y="6"/>
                </a:cubicBezTo>
                <a:lnTo>
                  <a:pt x="46" y="7"/>
                </a:lnTo>
                <a:close/>
                <a:moveTo>
                  <a:pt x="47" y="5"/>
                </a:moveTo>
                <a:cubicBezTo>
                  <a:pt x="47" y="6"/>
                  <a:pt x="47" y="6"/>
                  <a:pt x="47" y="6"/>
                </a:cubicBezTo>
                <a:cubicBezTo>
                  <a:pt x="47" y="6"/>
                  <a:pt x="47" y="6"/>
                  <a:pt x="47" y="6"/>
                </a:cubicBezTo>
                <a:cubicBezTo>
                  <a:pt x="47" y="5"/>
                  <a:pt x="47" y="5"/>
                  <a:pt x="47" y="5"/>
                </a:cubicBezTo>
                <a:close/>
                <a:moveTo>
                  <a:pt x="48" y="5"/>
                </a:moveTo>
                <a:cubicBezTo>
                  <a:pt x="48" y="6"/>
                  <a:pt x="48" y="6"/>
                  <a:pt x="48" y="6"/>
                </a:cubicBezTo>
                <a:cubicBezTo>
                  <a:pt x="48" y="5"/>
                  <a:pt x="48" y="5"/>
                  <a:pt x="48" y="5"/>
                </a:cubicBezTo>
                <a:cubicBezTo>
                  <a:pt x="48" y="5"/>
                  <a:pt x="48" y="5"/>
                  <a:pt x="48" y="5"/>
                </a:cubicBezTo>
                <a:close/>
                <a:moveTo>
                  <a:pt x="49" y="5"/>
                </a:moveTo>
                <a:cubicBezTo>
                  <a:pt x="49" y="5"/>
                  <a:pt x="49" y="5"/>
                  <a:pt x="49" y="5"/>
                </a:cubicBezTo>
                <a:cubicBezTo>
                  <a:pt x="49" y="5"/>
                  <a:pt x="49" y="5"/>
                  <a:pt x="49" y="5"/>
                </a:cubicBezTo>
                <a:cubicBezTo>
                  <a:pt x="49" y="5"/>
                  <a:pt x="49" y="5"/>
                  <a:pt x="49" y="5"/>
                </a:cubicBezTo>
                <a:close/>
                <a:moveTo>
                  <a:pt x="48" y="6"/>
                </a:moveTo>
                <a:cubicBezTo>
                  <a:pt x="48" y="7"/>
                  <a:pt x="48" y="7"/>
                  <a:pt x="48" y="7"/>
                </a:cubicBezTo>
                <a:cubicBezTo>
                  <a:pt x="49" y="6"/>
                  <a:pt x="49" y="6"/>
                  <a:pt x="49" y="6"/>
                </a:cubicBezTo>
                <a:cubicBezTo>
                  <a:pt x="49" y="6"/>
                  <a:pt x="49" y="6"/>
                  <a:pt x="49" y="6"/>
                </a:cubicBezTo>
                <a:lnTo>
                  <a:pt x="48" y="6"/>
                </a:lnTo>
                <a:close/>
                <a:moveTo>
                  <a:pt x="45" y="6"/>
                </a:moveTo>
                <a:cubicBezTo>
                  <a:pt x="45" y="6"/>
                  <a:pt x="45" y="6"/>
                  <a:pt x="45" y="6"/>
                </a:cubicBezTo>
                <a:cubicBezTo>
                  <a:pt x="45" y="6"/>
                  <a:pt x="45" y="6"/>
                  <a:pt x="45" y="6"/>
                </a:cubicBezTo>
                <a:cubicBezTo>
                  <a:pt x="45" y="6"/>
                  <a:pt x="45" y="6"/>
                  <a:pt x="45" y="6"/>
                </a:cubicBezTo>
                <a:close/>
                <a:moveTo>
                  <a:pt x="44" y="6"/>
                </a:moveTo>
                <a:cubicBezTo>
                  <a:pt x="44" y="7"/>
                  <a:pt x="44" y="7"/>
                  <a:pt x="44" y="7"/>
                </a:cubicBezTo>
                <a:cubicBezTo>
                  <a:pt x="44" y="7"/>
                  <a:pt x="44" y="7"/>
                  <a:pt x="44" y="7"/>
                </a:cubicBezTo>
                <a:cubicBezTo>
                  <a:pt x="44" y="6"/>
                  <a:pt x="44" y="6"/>
                  <a:pt x="44" y="6"/>
                </a:cubicBezTo>
                <a:close/>
                <a:moveTo>
                  <a:pt x="43" y="7"/>
                </a:moveTo>
                <a:cubicBezTo>
                  <a:pt x="43" y="8"/>
                  <a:pt x="43" y="8"/>
                  <a:pt x="43" y="8"/>
                </a:cubicBezTo>
                <a:cubicBezTo>
                  <a:pt x="44" y="8"/>
                  <a:pt x="44" y="8"/>
                  <a:pt x="44" y="8"/>
                </a:cubicBezTo>
                <a:cubicBezTo>
                  <a:pt x="43" y="7"/>
                  <a:pt x="43" y="7"/>
                  <a:pt x="43" y="7"/>
                </a:cubicBezTo>
                <a:close/>
                <a:moveTo>
                  <a:pt x="46" y="6"/>
                </a:moveTo>
                <a:cubicBezTo>
                  <a:pt x="46" y="6"/>
                  <a:pt x="46" y="6"/>
                  <a:pt x="46" y="6"/>
                </a:cubicBezTo>
                <a:cubicBezTo>
                  <a:pt x="46" y="6"/>
                  <a:pt x="46" y="6"/>
                  <a:pt x="46" y="6"/>
                </a:cubicBezTo>
                <a:cubicBezTo>
                  <a:pt x="46" y="5"/>
                  <a:pt x="46" y="5"/>
                  <a:pt x="46" y="5"/>
                </a:cubicBezTo>
                <a:lnTo>
                  <a:pt x="46" y="6"/>
                </a:lnTo>
                <a:close/>
                <a:moveTo>
                  <a:pt x="44" y="7"/>
                </a:moveTo>
                <a:cubicBezTo>
                  <a:pt x="44" y="8"/>
                  <a:pt x="44" y="8"/>
                  <a:pt x="44" y="8"/>
                </a:cubicBezTo>
                <a:cubicBezTo>
                  <a:pt x="45" y="8"/>
                  <a:pt x="45" y="8"/>
                  <a:pt x="45" y="8"/>
                </a:cubicBezTo>
                <a:cubicBezTo>
                  <a:pt x="44" y="7"/>
                  <a:pt x="44" y="7"/>
                  <a:pt x="44" y="7"/>
                </a:cubicBezTo>
                <a:close/>
                <a:moveTo>
                  <a:pt x="43" y="6"/>
                </a:moveTo>
                <a:cubicBezTo>
                  <a:pt x="43" y="7"/>
                  <a:pt x="43" y="7"/>
                  <a:pt x="43" y="7"/>
                </a:cubicBezTo>
                <a:cubicBezTo>
                  <a:pt x="43" y="7"/>
                  <a:pt x="43" y="7"/>
                  <a:pt x="43" y="7"/>
                </a:cubicBezTo>
                <a:cubicBezTo>
                  <a:pt x="43" y="6"/>
                  <a:pt x="43" y="6"/>
                  <a:pt x="43" y="6"/>
                </a:cubicBezTo>
                <a:close/>
                <a:moveTo>
                  <a:pt x="45" y="7"/>
                </a:moveTo>
                <a:cubicBezTo>
                  <a:pt x="45" y="7"/>
                  <a:pt x="45" y="7"/>
                  <a:pt x="45" y="7"/>
                </a:cubicBezTo>
                <a:cubicBezTo>
                  <a:pt x="46" y="7"/>
                  <a:pt x="46" y="7"/>
                  <a:pt x="46" y="7"/>
                </a:cubicBezTo>
                <a:cubicBezTo>
                  <a:pt x="45" y="7"/>
                  <a:pt x="45" y="7"/>
                  <a:pt x="45" y="7"/>
                </a:cubicBezTo>
                <a:close/>
                <a:moveTo>
                  <a:pt x="54" y="28"/>
                </a:moveTo>
                <a:cubicBezTo>
                  <a:pt x="54" y="27"/>
                  <a:pt x="54" y="27"/>
                  <a:pt x="54" y="27"/>
                </a:cubicBezTo>
                <a:cubicBezTo>
                  <a:pt x="53" y="28"/>
                  <a:pt x="53" y="28"/>
                  <a:pt x="53" y="28"/>
                </a:cubicBezTo>
                <a:cubicBezTo>
                  <a:pt x="53" y="28"/>
                  <a:pt x="53" y="28"/>
                  <a:pt x="53" y="28"/>
                </a:cubicBezTo>
                <a:lnTo>
                  <a:pt x="54" y="28"/>
                </a:lnTo>
                <a:close/>
                <a:moveTo>
                  <a:pt x="56" y="26"/>
                </a:moveTo>
                <a:cubicBezTo>
                  <a:pt x="56" y="26"/>
                  <a:pt x="56" y="26"/>
                  <a:pt x="56" y="26"/>
                </a:cubicBezTo>
                <a:cubicBezTo>
                  <a:pt x="55" y="26"/>
                  <a:pt x="55" y="26"/>
                  <a:pt x="55" y="26"/>
                </a:cubicBezTo>
                <a:cubicBezTo>
                  <a:pt x="55" y="27"/>
                  <a:pt x="55" y="27"/>
                  <a:pt x="55" y="27"/>
                </a:cubicBezTo>
                <a:lnTo>
                  <a:pt x="56" y="26"/>
                </a:lnTo>
                <a:close/>
                <a:moveTo>
                  <a:pt x="56" y="27"/>
                </a:moveTo>
                <a:cubicBezTo>
                  <a:pt x="56" y="27"/>
                  <a:pt x="56" y="27"/>
                  <a:pt x="56" y="27"/>
                </a:cubicBezTo>
                <a:cubicBezTo>
                  <a:pt x="55" y="27"/>
                  <a:pt x="55" y="27"/>
                  <a:pt x="55" y="27"/>
                </a:cubicBezTo>
                <a:cubicBezTo>
                  <a:pt x="56" y="28"/>
                  <a:pt x="56" y="28"/>
                  <a:pt x="56" y="28"/>
                </a:cubicBezTo>
                <a:lnTo>
                  <a:pt x="56" y="27"/>
                </a:lnTo>
                <a:close/>
                <a:moveTo>
                  <a:pt x="55" y="28"/>
                </a:moveTo>
                <a:cubicBezTo>
                  <a:pt x="55" y="27"/>
                  <a:pt x="55" y="27"/>
                  <a:pt x="55" y="27"/>
                </a:cubicBezTo>
                <a:cubicBezTo>
                  <a:pt x="54" y="27"/>
                  <a:pt x="54" y="27"/>
                  <a:pt x="54" y="27"/>
                </a:cubicBezTo>
                <a:cubicBezTo>
                  <a:pt x="54" y="28"/>
                  <a:pt x="54" y="28"/>
                  <a:pt x="54" y="28"/>
                </a:cubicBezTo>
                <a:lnTo>
                  <a:pt x="55" y="28"/>
                </a:lnTo>
                <a:close/>
                <a:moveTo>
                  <a:pt x="63" y="10"/>
                </a:moveTo>
                <a:cubicBezTo>
                  <a:pt x="63" y="10"/>
                  <a:pt x="63" y="10"/>
                  <a:pt x="63" y="10"/>
                </a:cubicBezTo>
                <a:cubicBezTo>
                  <a:pt x="64" y="10"/>
                  <a:pt x="64" y="10"/>
                  <a:pt x="64" y="10"/>
                </a:cubicBezTo>
                <a:cubicBezTo>
                  <a:pt x="64" y="10"/>
                  <a:pt x="64" y="10"/>
                  <a:pt x="64" y="10"/>
                </a:cubicBezTo>
                <a:lnTo>
                  <a:pt x="63" y="10"/>
                </a:lnTo>
                <a:close/>
                <a:moveTo>
                  <a:pt x="53" y="29"/>
                </a:moveTo>
                <a:cubicBezTo>
                  <a:pt x="53" y="29"/>
                  <a:pt x="53" y="29"/>
                  <a:pt x="53" y="29"/>
                </a:cubicBezTo>
                <a:cubicBezTo>
                  <a:pt x="53" y="29"/>
                  <a:pt x="53" y="29"/>
                  <a:pt x="53" y="29"/>
                </a:cubicBezTo>
                <a:cubicBezTo>
                  <a:pt x="53" y="29"/>
                  <a:pt x="53" y="29"/>
                  <a:pt x="53" y="29"/>
                </a:cubicBezTo>
                <a:close/>
                <a:moveTo>
                  <a:pt x="53" y="31"/>
                </a:moveTo>
                <a:cubicBezTo>
                  <a:pt x="52" y="30"/>
                  <a:pt x="52" y="30"/>
                  <a:pt x="52" y="30"/>
                </a:cubicBezTo>
                <a:cubicBezTo>
                  <a:pt x="52" y="30"/>
                  <a:pt x="52" y="30"/>
                  <a:pt x="52" y="30"/>
                </a:cubicBezTo>
                <a:cubicBezTo>
                  <a:pt x="52" y="31"/>
                  <a:pt x="52" y="31"/>
                  <a:pt x="52" y="31"/>
                </a:cubicBezTo>
                <a:lnTo>
                  <a:pt x="53" y="31"/>
                </a:lnTo>
                <a:close/>
                <a:moveTo>
                  <a:pt x="56" y="29"/>
                </a:moveTo>
                <a:cubicBezTo>
                  <a:pt x="56" y="28"/>
                  <a:pt x="56" y="28"/>
                  <a:pt x="56" y="28"/>
                </a:cubicBezTo>
                <a:cubicBezTo>
                  <a:pt x="56" y="28"/>
                  <a:pt x="56" y="28"/>
                  <a:pt x="56" y="28"/>
                </a:cubicBezTo>
                <a:cubicBezTo>
                  <a:pt x="56" y="29"/>
                  <a:pt x="56" y="29"/>
                  <a:pt x="56" y="29"/>
                </a:cubicBezTo>
                <a:close/>
                <a:moveTo>
                  <a:pt x="37" y="20"/>
                </a:moveTo>
                <a:cubicBezTo>
                  <a:pt x="37" y="20"/>
                  <a:pt x="37" y="20"/>
                  <a:pt x="37" y="20"/>
                </a:cubicBezTo>
                <a:cubicBezTo>
                  <a:pt x="36" y="20"/>
                  <a:pt x="36" y="20"/>
                  <a:pt x="36" y="20"/>
                </a:cubicBezTo>
                <a:cubicBezTo>
                  <a:pt x="36" y="21"/>
                  <a:pt x="36" y="21"/>
                  <a:pt x="36" y="21"/>
                </a:cubicBezTo>
                <a:lnTo>
                  <a:pt x="37" y="20"/>
                </a:lnTo>
                <a:close/>
                <a:moveTo>
                  <a:pt x="58" y="28"/>
                </a:moveTo>
                <a:cubicBezTo>
                  <a:pt x="58" y="27"/>
                  <a:pt x="58" y="27"/>
                  <a:pt x="58" y="27"/>
                </a:cubicBezTo>
                <a:cubicBezTo>
                  <a:pt x="58" y="28"/>
                  <a:pt x="58" y="28"/>
                  <a:pt x="58" y="28"/>
                </a:cubicBezTo>
                <a:cubicBezTo>
                  <a:pt x="58" y="28"/>
                  <a:pt x="58" y="28"/>
                  <a:pt x="58" y="28"/>
                </a:cubicBezTo>
                <a:close/>
                <a:moveTo>
                  <a:pt x="59" y="27"/>
                </a:moveTo>
                <a:cubicBezTo>
                  <a:pt x="59" y="26"/>
                  <a:pt x="59" y="26"/>
                  <a:pt x="59" y="26"/>
                </a:cubicBezTo>
                <a:cubicBezTo>
                  <a:pt x="58" y="26"/>
                  <a:pt x="58" y="26"/>
                  <a:pt x="58" y="26"/>
                </a:cubicBezTo>
                <a:cubicBezTo>
                  <a:pt x="59" y="27"/>
                  <a:pt x="59" y="27"/>
                  <a:pt x="59" y="27"/>
                </a:cubicBezTo>
                <a:close/>
                <a:moveTo>
                  <a:pt x="59" y="28"/>
                </a:moveTo>
                <a:cubicBezTo>
                  <a:pt x="59" y="27"/>
                  <a:pt x="59" y="27"/>
                  <a:pt x="59" y="27"/>
                </a:cubicBezTo>
                <a:cubicBezTo>
                  <a:pt x="59" y="27"/>
                  <a:pt x="59" y="27"/>
                  <a:pt x="59" y="27"/>
                </a:cubicBezTo>
                <a:cubicBezTo>
                  <a:pt x="59" y="28"/>
                  <a:pt x="59" y="28"/>
                  <a:pt x="59" y="28"/>
                </a:cubicBezTo>
                <a:close/>
                <a:moveTo>
                  <a:pt x="57" y="27"/>
                </a:moveTo>
                <a:cubicBezTo>
                  <a:pt x="57" y="27"/>
                  <a:pt x="57" y="27"/>
                  <a:pt x="57" y="27"/>
                </a:cubicBezTo>
                <a:cubicBezTo>
                  <a:pt x="56" y="27"/>
                  <a:pt x="56" y="27"/>
                  <a:pt x="56" y="27"/>
                </a:cubicBezTo>
                <a:cubicBezTo>
                  <a:pt x="57" y="27"/>
                  <a:pt x="57" y="27"/>
                  <a:pt x="57" y="27"/>
                </a:cubicBezTo>
                <a:close/>
                <a:moveTo>
                  <a:pt x="58" y="27"/>
                </a:moveTo>
                <a:cubicBezTo>
                  <a:pt x="58" y="26"/>
                  <a:pt x="58" y="26"/>
                  <a:pt x="58" y="26"/>
                </a:cubicBezTo>
                <a:cubicBezTo>
                  <a:pt x="57" y="26"/>
                  <a:pt x="57" y="26"/>
                  <a:pt x="57" y="26"/>
                </a:cubicBezTo>
                <a:cubicBezTo>
                  <a:pt x="58" y="27"/>
                  <a:pt x="58" y="27"/>
                  <a:pt x="58" y="27"/>
                </a:cubicBezTo>
                <a:close/>
                <a:moveTo>
                  <a:pt x="57" y="28"/>
                </a:moveTo>
                <a:cubicBezTo>
                  <a:pt x="57" y="28"/>
                  <a:pt x="57" y="28"/>
                  <a:pt x="57" y="28"/>
                </a:cubicBezTo>
                <a:cubicBezTo>
                  <a:pt x="57" y="28"/>
                  <a:pt x="57" y="28"/>
                  <a:pt x="57" y="28"/>
                </a:cubicBezTo>
                <a:cubicBezTo>
                  <a:pt x="57" y="28"/>
                  <a:pt x="57" y="28"/>
                  <a:pt x="57" y="28"/>
                </a:cubicBezTo>
                <a:close/>
                <a:moveTo>
                  <a:pt x="55" y="27"/>
                </a:moveTo>
                <a:cubicBezTo>
                  <a:pt x="55" y="26"/>
                  <a:pt x="55" y="26"/>
                  <a:pt x="55" y="26"/>
                </a:cubicBezTo>
                <a:cubicBezTo>
                  <a:pt x="54" y="26"/>
                  <a:pt x="54" y="26"/>
                  <a:pt x="54" y="26"/>
                </a:cubicBezTo>
                <a:cubicBezTo>
                  <a:pt x="54" y="27"/>
                  <a:pt x="54" y="27"/>
                  <a:pt x="54" y="27"/>
                </a:cubicBezTo>
                <a:lnTo>
                  <a:pt x="55" y="27"/>
                </a:lnTo>
                <a:close/>
                <a:moveTo>
                  <a:pt x="48" y="30"/>
                </a:moveTo>
                <a:cubicBezTo>
                  <a:pt x="48" y="29"/>
                  <a:pt x="48" y="29"/>
                  <a:pt x="48" y="29"/>
                </a:cubicBezTo>
                <a:cubicBezTo>
                  <a:pt x="47" y="29"/>
                  <a:pt x="47" y="29"/>
                  <a:pt x="47" y="29"/>
                </a:cubicBezTo>
                <a:cubicBezTo>
                  <a:pt x="47" y="30"/>
                  <a:pt x="47" y="30"/>
                  <a:pt x="47" y="30"/>
                </a:cubicBezTo>
                <a:lnTo>
                  <a:pt x="48" y="30"/>
                </a:lnTo>
                <a:close/>
                <a:moveTo>
                  <a:pt x="49" y="28"/>
                </a:moveTo>
                <a:cubicBezTo>
                  <a:pt x="49" y="28"/>
                  <a:pt x="49" y="28"/>
                  <a:pt x="49" y="28"/>
                </a:cubicBezTo>
                <a:cubicBezTo>
                  <a:pt x="48" y="28"/>
                  <a:pt x="48" y="28"/>
                  <a:pt x="48" y="28"/>
                </a:cubicBezTo>
                <a:cubicBezTo>
                  <a:pt x="48" y="28"/>
                  <a:pt x="48" y="28"/>
                  <a:pt x="48" y="28"/>
                </a:cubicBezTo>
                <a:lnTo>
                  <a:pt x="49" y="28"/>
                </a:lnTo>
                <a:close/>
                <a:moveTo>
                  <a:pt x="48" y="29"/>
                </a:moveTo>
                <a:cubicBezTo>
                  <a:pt x="48" y="28"/>
                  <a:pt x="48" y="28"/>
                  <a:pt x="48" y="28"/>
                </a:cubicBezTo>
                <a:cubicBezTo>
                  <a:pt x="47" y="28"/>
                  <a:pt x="47" y="28"/>
                  <a:pt x="47" y="28"/>
                </a:cubicBezTo>
                <a:cubicBezTo>
                  <a:pt x="47" y="29"/>
                  <a:pt x="47" y="29"/>
                  <a:pt x="47" y="29"/>
                </a:cubicBezTo>
                <a:lnTo>
                  <a:pt x="48" y="29"/>
                </a:lnTo>
                <a:close/>
                <a:moveTo>
                  <a:pt x="47" y="29"/>
                </a:moveTo>
                <a:cubicBezTo>
                  <a:pt x="47" y="28"/>
                  <a:pt x="47" y="28"/>
                  <a:pt x="47" y="28"/>
                </a:cubicBezTo>
                <a:cubicBezTo>
                  <a:pt x="46" y="28"/>
                  <a:pt x="46" y="28"/>
                  <a:pt x="46" y="28"/>
                </a:cubicBezTo>
                <a:cubicBezTo>
                  <a:pt x="46" y="29"/>
                  <a:pt x="46" y="29"/>
                  <a:pt x="46" y="29"/>
                </a:cubicBezTo>
                <a:lnTo>
                  <a:pt x="47" y="29"/>
                </a:lnTo>
                <a:close/>
                <a:moveTo>
                  <a:pt x="52" y="30"/>
                </a:moveTo>
                <a:cubicBezTo>
                  <a:pt x="52" y="29"/>
                  <a:pt x="52" y="29"/>
                  <a:pt x="52" y="29"/>
                </a:cubicBezTo>
                <a:cubicBezTo>
                  <a:pt x="52" y="29"/>
                  <a:pt x="52" y="29"/>
                  <a:pt x="52" y="29"/>
                </a:cubicBezTo>
                <a:cubicBezTo>
                  <a:pt x="52" y="30"/>
                  <a:pt x="52" y="30"/>
                  <a:pt x="52" y="30"/>
                </a:cubicBezTo>
                <a:close/>
                <a:moveTo>
                  <a:pt x="47" y="27"/>
                </a:moveTo>
                <a:cubicBezTo>
                  <a:pt x="47" y="27"/>
                  <a:pt x="47" y="27"/>
                  <a:pt x="47" y="27"/>
                </a:cubicBezTo>
                <a:cubicBezTo>
                  <a:pt x="47" y="27"/>
                  <a:pt x="47" y="27"/>
                  <a:pt x="47" y="27"/>
                </a:cubicBezTo>
                <a:cubicBezTo>
                  <a:pt x="47" y="28"/>
                  <a:pt x="47" y="28"/>
                  <a:pt x="47" y="28"/>
                </a:cubicBezTo>
                <a:lnTo>
                  <a:pt x="47" y="27"/>
                </a:lnTo>
                <a:close/>
                <a:moveTo>
                  <a:pt x="49" y="29"/>
                </a:moveTo>
                <a:cubicBezTo>
                  <a:pt x="49" y="29"/>
                  <a:pt x="49" y="29"/>
                  <a:pt x="49" y="29"/>
                </a:cubicBezTo>
                <a:cubicBezTo>
                  <a:pt x="48" y="29"/>
                  <a:pt x="48" y="29"/>
                  <a:pt x="48" y="29"/>
                </a:cubicBezTo>
                <a:cubicBezTo>
                  <a:pt x="48" y="29"/>
                  <a:pt x="48" y="29"/>
                  <a:pt x="48" y="29"/>
                </a:cubicBezTo>
                <a:lnTo>
                  <a:pt x="49" y="29"/>
                </a:lnTo>
                <a:close/>
                <a:moveTo>
                  <a:pt x="50" y="28"/>
                </a:moveTo>
                <a:cubicBezTo>
                  <a:pt x="50" y="27"/>
                  <a:pt x="50" y="27"/>
                  <a:pt x="50" y="27"/>
                </a:cubicBezTo>
                <a:cubicBezTo>
                  <a:pt x="49" y="28"/>
                  <a:pt x="49" y="28"/>
                  <a:pt x="49" y="28"/>
                </a:cubicBezTo>
                <a:cubicBezTo>
                  <a:pt x="49" y="28"/>
                  <a:pt x="49" y="28"/>
                  <a:pt x="49" y="28"/>
                </a:cubicBezTo>
                <a:lnTo>
                  <a:pt x="50" y="28"/>
                </a:lnTo>
                <a:close/>
                <a:moveTo>
                  <a:pt x="52" y="29"/>
                </a:moveTo>
                <a:cubicBezTo>
                  <a:pt x="52" y="28"/>
                  <a:pt x="52" y="28"/>
                  <a:pt x="52" y="28"/>
                </a:cubicBezTo>
                <a:cubicBezTo>
                  <a:pt x="51" y="28"/>
                  <a:pt x="51" y="28"/>
                  <a:pt x="51" y="28"/>
                </a:cubicBezTo>
                <a:cubicBezTo>
                  <a:pt x="51" y="29"/>
                  <a:pt x="51" y="29"/>
                  <a:pt x="51" y="29"/>
                </a:cubicBezTo>
                <a:lnTo>
                  <a:pt x="52" y="29"/>
                </a:lnTo>
                <a:close/>
                <a:moveTo>
                  <a:pt x="51" y="29"/>
                </a:moveTo>
                <a:cubicBezTo>
                  <a:pt x="51" y="28"/>
                  <a:pt x="51" y="28"/>
                  <a:pt x="51" y="28"/>
                </a:cubicBezTo>
                <a:cubicBezTo>
                  <a:pt x="50" y="28"/>
                  <a:pt x="50" y="28"/>
                  <a:pt x="50" y="28"/>
                </a:cubicBezTo>
                <a:cubicBezTo>
                  <a:pt x="50" y="29"/>
                  <a:pt x="50" y="29"/>
                  <a:pt x="50" y="29"/>
                </a:cubicBezTo>
                <a:lnTo>
                  <a:pt x="51" y="29"/>
                </a:lnTo>
                <a:close/>
                <a:moveTo>
                  <a:pt x="51" y="30"/>
                </a:moveTo>
                <a:cubicBezTo>
                  <a:pt x="51" y="29"/>
                  <a:pt x="51" y="29"/>
                  <a:pt x="51" y="29"/>
                </a:cubicBezTo>
                <a:cubicBezTo>
                  <a:pt x="51" y="29"/>
                  <a:pt x="51" y="29"/>
                  <a:pt x="51" y="29"/>
                </a:cubicBezTo>
                <a:cubicBezTo>
                  <a:pt x="51" y="30"/>
                  <a:pt x="51" y="30"/>
                  <a:pt x="51" y="30"/>
                </a:cubicBezTo>
                <a:close/>
                <a:moveTo>
                  <a:pt x="50" y="29"/>
                </a:moveTo>
                <a:cubicBezTo>
                  <a:pt x="50" y="28"/>
                  <a:pt x="50" y="28"/>
                  <a:pt x="50" y="28"/>
                </a:cubicBezTo>
                <a:cubicBezTo>
                  <a:pt x="49" y="29"/>
                  <a:pt x="49" y="29"/>
                  <a:pt x="49" y="29"/>
                </a:cubicBezTo>
                <a:cubicBezTo>
                  <a:pt x="49" y="29"/>
                  <a:pt x="49" y="29"/>
                  <a:pt x="49" y="29"/>
                </a:cubicBezTo>
                <a:lnTo>
                  <a:pt x="50" y="29"/>
                </a:lnTo>
                <a:close/>
                <a:moveTo>
                  <a:pt x="50" y="30"/>
                </a:moveTo>
                <a:cubicBezTo>
                  <a:pt x="50" y="29"/>
                  <a:pt x="50" y="29"/>
                  <a:pt x="50" y="29"/>
                </a:cubicBezTo>
                <a:cubicBezTo>
                  <a:pt x="49" y="30"/>
                  <a:pt x="49" y="30"/>
                  <a:pt x="49" y="30"/>
                </a:cubicBezTo>
                <a:cubicBezTo>
                  <a:pt x="50" y="30"/>
                  <a:pt x="50" y="30"/>
                  <a:pt x="50" y="30"/>
                </a:cubicBezTo>
                <a:close/>
                <a:moveTo>
                  <a:pt x="60" y="26"/>
                </a:moveTo>
                <a:cubicBezTo>
                  <a:pt x="60" y="26"/>
                  <a:pt x="60" y="26"/>
                  <a:pt x="60" y="26"/>
                </a:cubicBezTo>
                <a:cubicBezTo>
                  <a:pt x="59" y="26"/>
                  <a:pt x="59" y="26"/>
                  <a:pt x="59" y="26"/>
                </a:cubicBezTo>
                <a:cubicBezTo>
                  <a:pt x="60" y="27"/>
                  <a:pt x="60" y="27"/>
                  <a:pt x="60" y="27"/>
                </a:cubicBezTo>
                <a:lnTo>
                  <a:pt x="60" y="26"/>
                </a:lnTo>
                <a:close/>
                <a:moveTo>
                  <a:pt x="67" y="15"/>
                </a:moveTo>
                <a:cubicBezTo>
                  <a:pt x="67" y="16"/>
                  <a:pt x="67" y="16"/>
                  <a:pt x="67" y="16"/>
                </a:cubicBezTo>
                <a:cubicBezTo>
                  <a:pt x="67" y="16"/>
                  <a:pt x="67" y="16"/>
                  <a:pt x="67" y="16"/>
                </a:cubicBezTo>
                <a:cubicBezTo>
                  <a:pt x="67" y="15"/>
                  <a:pt x="67" y="15"/>
                  <a:pt x="67" y="15"/>
                </a:cubicBezTo>
                <a:close/>
                <a:moveTo>
                  <a:pt x="66" y="14"/>
                </a:moveTo>
                <a:cubicBezTo>
                  <a:pt x="67" y="15"/>
                  <a:pt x="67" y="15"/>
                  <a:pt x="67" y="15"/>
                </a:cubicBezTo>
                <a:cubicBezTo>
                  <a:pt x="67" y="15"/>
                  <a:pt x="67" y="15"/>
                  <a:pt x="67" y="15"/>
                </a:cubicBezTo>
                <a:cubicBezTo>
                  <a:pt x="67" y="14"/>
                  <a:pt x="67" y="14"/>
                  <a:pt x="67" y="14"/>
                </a:cubicBezTo>
                <a:lnTo>
                  <a:pt x="66" y="14"/>
                </a:lnTo>
                <a:close/>
                <a:moveTo>
                  <a:pt x="69" y="17"/>
                </a:moveTo>
                <a:cubicBezTo>
                  <a:pt x="68" y="17"/>
                  <a:pt x="68" y="17"/>
                  <a:pt x="68" y="17"/>
                </a:cubicBezTo>
                <a:cubicBezTo>
                  <a:pt x="68" y="18"/>
                  <a:pt x="68" y="18"/>
                  <a:pt x="68" y="18"/>
                </a:cubicBezTo>
                <a:cubicBezTo>
                  <a:pt x="69" y="18"/>
                  <a:pt x="69" y="18"/>
                  <a:pt x="69" y="18"/>
                </a:cubicBezTo>
                <a:lnTo>
                  <a:pt x="69" y="17"/>
                </a:lnTo>
                <a:close/>
                <a:moveTo>
                  <a:pt x="68" y="15"/>
                </a:moveTo>
                <a:cubicBezTo>
                  <a:pt x="68" y="16"/>
                  <a:pt x="68" y="16"/>
                  <a:pt x="68" y="16"/>
                </a:cubicBezTo>
                <a:cubicBezTo>
                  <a:pt x="68" y="16"/>
                  <a:pt x="68" y="16"/>
                  <a:pt x="68" y="16"/>
                </a:cubicBezTo>
                <a:cubicBezTo>
                  <a:pt x="68" y="15"/>
                  <a:pt x="68" y="15"/>
                  <a:pt x="68" y="15"/>
                </a:cubicBezTo>
                <a:close/>
                <a:moveTo>
                  <a:pt x="68" y="16"/>
                </a:moveTo>
                <a:cubicBezTo>
                  <a:pt x="68" y="17"/>
                  <a:pt x="68" y="17"/>
                  <a:pt x="68" y="17"/>
                </a:cubicBezTo>
                <a:cubicBezTo>
                  <a:pt x="69" y="17"/>
                  <a:pt x="69" y="17"/>
                  <a:pt x="69" y="17"/>
                </a:cubicBezTo>
                <a:cubicBezTo>
                  <a:pt x="69" y="16"/>
                  <a:pt x="69" y="16"/>
                  <a:pt x="69" y="16"/>
                </a:cubicBezTo>
                <a:lnTo>
                  <a:pt x="68" y="16"/>
                </a:lnTo>
                <a:close/>
                <a:moveTo>
                  <a:pt x="66" y="12"/>
                </a:moveTo>
                <a:cubicBezTo>
                  <a:pt x="66" y="13"/>
                  <a:pt x="66" y="13"/>
                  <a:pt x="66" y="13"/>
                </a:cubicBezTo>
                <a:cubicBezTo>
                  <a:pt x="67" y="13"/>
                  <a:pt x="67" y="13"/>
                  <a:pt x="67" y="13"/>
                </a:cubicBezTo>
                <a:cubicBezTo>
                  <a:pt x="66" y="12"/>
                  <a:pt x="66" y="12"/>
                  <a:pt x="66" y="12"/>
                </a:cubicBezTo>
                <a:close/>
                <a:moveTo>
                  <a:pt x="67" y="14"/>
                </a:moveTo>
                <a:cubicBezTo>
                  <a:pt x="68" y="15"/>
                  <a:pt x="68" y="15"/>
                  <a:pt x="68" y="15"/>
                </a:cubicBezTo>
                <a:cubicBezTo>
                  <a:pt x="68" y="15"/>
                  <a:pt x="68" y="15"/>
                  <a:pt x="68" y="15"/>
                </a:cubicBezTo>
                <a:cubicBezTo>
                  <a:pt x="68" y="14"/>
                  <a:pt x="68" y="14"/>
                  <a:pt x="68" y="14"/>
                </a:cubicBezTo>
                <a:lnTo>
                  <a:pt x="67" y="14"/>
                </a:lnTo>
                <a:close/>
                <a:moveTo>
                  <a:pt x="66" y="13"/>
                </a:moveTo>
                <a:cubicBezTo>
                  <a:pt x="66" y="14"/>
                  <a:pt x="66" y="14"/>
                  <a:pt x="66" y="14"/>
                </a:cubicBezTo>
                <a:cubicBezTo>
                  <a:pt x="67" y="14"/>
                  <a:pt x="67" y="14"/>
                  <a:pt x="67" y="14"/>
                </a:cubicBezTo>
                <a:cubicBezTo>
                  <a:pt x="67" y="13"/>
                  <a:pt x="67" y="13"/>
                  <a:pt x="67" y="13"/>
                </a:cubicBezTo>
                <a:lnTo>
                  <a:pt x="66" y="13"/>
                </a:lnTo>
                <a:close/>
                <a:moveTo>
                  <a:pt x="64" y="10"/>
                </a:moveTo>
                <a:cubicBezTo>
                  <a:pt x="64" y="10"/>
                  <a:pt x="64" y="10"/>
                  <a:pt x="64" y="10"/>
                </a:cubicBezTo>
                <a:cubicBezTo>
                  <a:pt x="65" y="10"/>
                  <a:pt x="65" y="10"/>
                  <a:pt x="65" y="10"/>
                </a:cubicBezTo>
                <a:cubicBezTo>
                  <a:pt x="65" y="9"/>
                  <a:pt x="65" y="9"/>
                  <a:pt x="65" y="9"/>
                </a:cubicBezTo>
                <a:lnTo>
                  <a:pt x="64" y="10"/>
                </a:lnTo>
                <a:close/>
                <a:moveTo>
                  <a:pt x="61" y="27"/>
                </a:moveTo>
                <a:cubicBezTo>
                  <a:pt x="60" y="27"/>
                  <a:pt x="60" y="27"/>
                  <a:pt x="60" y="27"/>
                </a:cubicBezTo>
                <a:cubicBezTo>
                  <a:pt x="60" y="27"/>
                  <a:pt x="60" y="27"/>
                  <a:pt x="60" y="27"/>
                </a:cubicBezTo>
                <a:cubicBezTo>
                  <a:pt x="60" y="28"/>
                  <a:pt x="60" y="28"/>
                  <a:pt x="60" y="28"/>
                </a:cubicBezTo>
                <a:lnTo>
                  <a:pt x="61" y="27"/>
                </a:lnTo>
                <a:close/>
                <a:moveTo>
                  <a:pt x="63" y="11"/>
                </a:moveTo>
                <a:cubicBezTo>
                  <a:pt x="63" y="12"/>
                  <a:pt x="63" y="12"/>
                  <a:pt x="63" y="12"/>
                </a:cubicBezTo>
                <a:cubicBezTo>
                  <a:pt x="64" y="11"/>
                  <a:pt x="64" y="11"/>
                  <a:pt x="64" y="11"/>
                </a:cubicBezTo>
                <a:cubicBezTo>
                  <a:pt x="64" y="11"/>
                  <a:pt x="64" y="11"/>
                  <a:pt x="64" y="11"/>
                </a:cubicBezTo>
                <a:lnTo>
                  <a:pt x="63" y="11"/>
                </a:lnTo>
                <a:close/>
                <a:moveTo>
                  <a:pt x="64" y="11"/>
                </a:moveTo>
                <a:cubicBezTo>
                  <a:pt x="64" y="11"/>
                  <a:pt x="64" y="11"/>
                  <a:pt x="64" y="11"/>
                </a:cubicBezTo>
                <a:cubicBezTo>
                  <a:pt x="65" y="11"/>
                  <a:pt x="65" y="11"/>
                  <a:pt x="65" y="11"/>
                </a:cubicBezTo>
                <a:cubicBezTo>
                  <a:pt x="65" y="10"/>
                  <a:pt x="65" y="10"/>
                  <a:pt x="65" y="10"/>
                </a:cubicBezTo>
                <a:lnTo>
                  <a:pt x="64" y="11"/>
                </a:lnTo>
                <a:close/>
                <a:moveTo>
                  <a:pt x="65" y="12"/>
                </a:moveTo>
                <a:cubicBezTo>
                  <a:pt x="65" y="12"/>
                  <a:pt x="65" y="12"/>
                  <a:pt x="65" y="12"/>
                </a:cubicBezTo>
                <a:cubicBezTo>
                  <a:pt x="65" y="12"/>
                  <a:pt x="65" y="12"/>
                  <a:pt x="65" y="12"/>
                </a:cubicBezTo>
                <a:cubicBezTo>
                  <a:pt x="65" y="11"/>
                  <a:pt x="65" y="11"/>
                  <a:pt x="65" y="11"/>
                </a:cubicBezTo>
                <a:lnTo>
                  <a:pt x="65" y="12"/>
                </a:lnTo>
                <a:close/>
                <a:moveTo>
                  <a:pt x="65" y="13"/>
                </a:moveTo>
                <a:cubicBezTo>
                  <a:pt x="65" y="13"/>
                  <a:pt x="65" y="13"/>
                  <a:pt x="65" y="13"/>
                </a:cubicBezTo>
                <a:cubicBezTo>
                  <a:pt x="66" y="13"/>
                  <a:pt x="66" y="13"/>
                  <a:pt x="66" y="13"/>
                </a:cubicBezTo>
                <a:cubicBezTo>
                  <a:pt x="65" y="13"/>
                  <a:pt x="65" y="13"/>
                  <a:pt x="65" y="13"/>
                </a:cubicBezTo>
                <a:close/>
                <a:moveTo>
                  <a:pt x="66" y="11"/>
                </a:moveTo>
                <a:cubicBezTo>
                  <a:pt x="66" y="12"/>
                  <a:pt x="66" y="12"/>
                  <a:pt x="66" y="12"/>
                </a:cubicBezTo>
                <a:cubicBezTo>
                  <a:pt x="66" y="12"/>
                  <a:pt x="66" y="12"/>
                  <a:pt x="66" y="12"/>
                </a:cubicBezTo>
                <a:cubicBezTo>
                  <a:pt x="66" y="11"/>
                  <a:pt x="66" y="11"/>
                  <a:pt x="66" y="11"/>
                </a:cubicBezTo>
                <a:close/>
                <a:moveTo>
                  <a:pt x="63" y="25"/>
                </a:moveTo>
                <a:cubicBezTo>
                  <a:pt x="63" y="24"/>
                  <a:pt x="63" y="24"/>
                  <a:pt x="63" y="24"/>
                </a:cubicBezTo>
                <a:cubicBezTo>
                  <a:pt x="62" y="24"/>
                  <a:pt x="62" y="24"/>
                  <a:pt x="62" y="24"/>
                </a:cubicBezTo>
                <a:cubicBezTo>
                  <a:pt x="62" y="25"/>
                  <a:pt x="62" y="25"/>
                  <a:pt x="62" y="25"/>
                </a:cubicBezTo>
                <a:lnTo>
                  <a:pt x="63" y="25"/>
                </a:lnTo>
                <a:close/>
                <a:moveTo>
                  <a:pt x="62" y="26"/>
                </a:moveTo>
                <a:cubicBezTo>
                  <a:pt x="62" y="25"/>
                  <a:pt x="62" y="25"/>
                  <a:pt x="62" y="25"/>
                </a:cubicBezTo>
                <a:cubicBezTo>
                  <a:pt x="62" y="25"/>
                  <a:pt x="62" y="25"/>
                  <a:pt x="62" y="25"/>
                </a:cubicBezTo>
                <a:cubicBezTo>
                  <a:pt x="62" y="26"/>
                  <a:pt x="62" y="26"/>
                  <a:pt x="62" y="26"/>
                </a:cubicBezTo>
                <a:close/>
                <a:moveTo>
                  <a:pt x="63" y="26"/>
                </a:moveTo>
                <a:cubicBezTo>
                  <a:pt x="63" y="25"/>
                  <a:pt x="63" y="25"/>
                  <a:pt x="63" y="25"/>
                </a:cubicBezTo>
                <a:cubicBezTo>
                  <a:pt x="63" y="25"/>
                  <a:pt x="63" y="25"/>
                  <a:pt x="63" y="25"/>
                </a:cubicBezTo>
                <a:cubicBezTo>
                  <a:pt x="63" y="26"/>
                  <a:pt x="63" y="26"/>
                  <a:pt x="63" y="26"/>
                </a:cubicBezTo>
                <a:close/>
                <a:moveTo>
                  <a:pt x="64" y="24"/>
                </a:moveTo>
                <a:cubicBezTo>
                  <a:pt x="64" y="24"/>
                  <a:pt x="64" y="24"/>
                  <a:pt x="64" y="24"/>
                </a:cubicBezTo>
                <a:cubicBezTo>
                  <a:pt x="63" y="24"/>
                  <a:pt x="63" y="24"/>
                  <a:pt x="63" y="24"/>
                </a:cubicBezTo>
                <a:cubicBezTo>
                  <a:pt x="63" y="25"/>
                  <a:pt x="63" y="25"/>
                  <a:pt x="63" y="25"/>
                </a:cubicBezTo>
                <a:lnTo>
                  <a:pt x="64" y="24"/>
                </a:lnTo>
                <a:close/>
                <a:moveTo>
                  <a:pt x="62" y="25"/>
                </a:moveTo>
                <a:cubicBezTo>
                  <a:pt x="62" y="24"/>
                  <a:pt x="62" y="24"/>
                  <a:pt x="62" y="24"/>
                </a:cubicBezTo>
                <a:cubicBezTo>
                  <a:pt x="61" y="24"/>
                  <a:pt x="61" y="24"/>
                  <a:pt x="61" y="24"/>
                </a:cubicBezTo>
                <a:cubicBezTo>
                  <a:pt x="61" y="25"/>
                  <a:pt x="61" y="25"/>
                  <a:pt x="61" y="25"/>
                </a:cubicBezTo>
                <a:lnTo>
                  <a:pt x="62" y="25"/>
                </a:lnTo>
                <a:close/>
                <a:moveTo>
                  <a:pt x="61" y="26"/>
                </a:moveTo>
                <a:cubicBezTo>
                  <a:pt x="61" y="26"/>
                  <a:pt x="61" y="26"/>
                  <a:pt x="61" y="26"/>
                </a:cubicBezTo>
                <a:cubicBezTo>
                  <a:pt x="60" y="26"/>
                  <a:pt x="60" y="26"/>
                  <a:pt x="60" y="26"/>
                </a:cubicBezTo>
                <a:cubicBezTo>
                  <a:pt x="61" y="26"/>
                  <a:pt x="61" y="26"/>
                  <a:pt x="61" y="26"/>
                </a:cubicBezTo>
                <a:close/>
                <a:moveTo>
                  <a:pt x="65" y="24"/>
                </a:moveTo>
                <a:cubicBezTo>
                  <a:pt x="65" y="24"/>
                  <a:pt x="65" y="24"/>
                  <a:pt x="65" y="24"/>
                </a:cubicBezTo>
                <a:cubicBezTo>
                  <a:pt x="64" y="24"/>
                  <a:pt x="64" y="24"/>
                  <a:pt x="64" y="24"/>
                </a:cubicBezTo>
                <a:cubicBezTo>
                  <a:pt x="64" y="24"/>
                  <a:pt x="64" y="24"/>
                  <a:pt x="64" y="24"/>
                </a:cubicBezTo>
                <a:lnTo>
                  <a:pt x="65" y="24"/>
                </a:lnTo>
                <a:close/>
                <a:moveTo>
                  <a:pt x="67" y="23"/>
                </a:moveTo>
                <a:cubicBezTo>
                  <a:pt x="67" y="22"/>
                  <a:pt x="67" y="22"/>
                  <a:pt x="67" y="22"/>
                </a:cubicBezTo>
                <a:cubicBezTo>
                  <a:pt x="66" y="22"/>
                  <a:pt x="66" y="22"/>
                  <a:pt x="66" y="22"/>
                </a:cubicBezTo>
                <a:cubicBezTo>
                  <a:pt x="66" y="23"/>
                  <a:pt x="66" y="23"/>
                  <a:pt x="66" y="23"/>
                </a:cubicBezTo>
                <a:lnTo>
                  <a:pt x="67" y="23"/>
                </a:lnTo>
                <a:close/>
                <a:moveTo>
                  <a:pt x="68" y="21"/>
                </a:moveTo>
                <a:cubicBezTo>
                  <a:pt x="68" y="21"/>
                  <a:pt x="68" y="21"/>
                  <a:pt x="68" y="21"/>
                </a:cubicBezTo>
                <a:cubicBezTo>
                  <a:pt x="67" y="21"/>
                  <a:pt x="67" y="21"/>
                  <a:pt x="67" y="21"/>
                </a:cubicBezTo>
                <a:cubicBezTo>
                  <a:pt x="67" y="21"/>
                  <a:pt x="67" y="21"/>
                  <a:pt x="67" y="21"/>
                </a:cubicBezTo>
                <a:lnTo>
                  <a:pt x="68" y="21"/>
                </a:lnTo>
                <a:close/>
                <a:moveTo>
                  <a:pt x="66" y="24"/>
                </a:moveTo>
                <a:cubicBezTo>
                  <a:pt x="66" y="23"/>
                  <a:pt x="66" y="23"/>
                  <a:pt x="66" y="23"/>
                </a:cubicBezTo>
                <a:cubicBezTo>
                  <a:pt x="65" y="23"/>
                  <a:pt x="65" y="23"/>
                  <a:pt x="65" y="23"/>
                </a:cubicBezTo>
                <a:cubicBezTo>
                  <a:pt x="66" y="24"/>
                  <a:pt x="66" y="24"/>
                  <a:pt x="66" y="24"/>
                </a:cubicBezTo>
                <a:close/>
                <a:moveTo>
                  <a:pt x="64" y="25"/>
                </a:moveTo>
                <a:cubicBezTo>
                  <a:pt x="64" y="25"/>
                  <a:pt x="64" y="25"/>
                  <a:pt x="64" y="25"/>
                </a:cubicBezTo>
                <a:cubicBezTo>
                  <a:pt x="64" y="25"/>
                  <a:pt x="64" y="25"/>
                  <a:pt x="64" y="25"/>
                </a:cubicBezTo>
                <a:cubicBezTo>
                  <a:pt x="64" y="26"/>
                  <a:pt x="64" y="26"/>
                  <a:pt x="64" y="26"/>
                </a:cubicBezTo>
                <a:lnTo>
                  <a:pt x="64" y="25"/>
                </a:lnTo>
                <a:close/>
                <a:moveTo>
                  <a:pt x="66" y="23"/>
                </a:moveTo>
                <a:cubicBezTo>
                  <a:pt x="66" y="22"/>
                  <a:pt x="66" y="22"/>
                  <a:pt x="66" y="22"/>
                </a:cubicBezTo>
                <a:cubicBezTo>
                  <a:pt x="65" y="22"/>
                  <a:pt x="65" y="22"/>
                  <a:pt x="65" y="22"/>
                </a:cubicBezTo>
                <a:cubicBezTo>
                  <a:pt x="65" y="23"/>
                  <a:pt x="65" y="23"/>
                  <a:pt x="65" y="23"/>
                </a:cubicBezTo>
                <a:lnTo>
                  <a:pt x="66" y="23"/>
                </a:lnTo>
                <a:close/>
                <a:moveTo>
                  <a:pt x="68" y="20"/>
                </a:moveTo>
                <a:cubicBezTo>
                  <a:pt x="68" y="19"/>
                  <a:pt x="68" y="19"/>
                  <a:pt x="68" y="19"/>
                </a:cubicBezTo>
                <a:cubicBezTo>
                  <a:pt x="68" y="20"/>
                  <a:pt x="68" y="20"/>
                  <a:pt x="68" y="20"/>
                </a:cubicBezTo>
                <a:cubicBezTo>
                  <a:pt x="68" y="20"/>
                  <a:pt x="68" y="20"/>
                  <a:pt x="68" y="20"/>
                </a:cubicBezTo>
                <a:close/>
                <a:moveTo>
                  <a:pt x="62" y="28"/>
                </a:moveTo>
                <a:cubicBezTo>
                  <a:pt x="62" y="28"/>
                  <a:pt x="62" y="28"/>
                  <a:pt x="62" y="28"/>
                </a:cubicBezTo>
                <a:cubicBezTo>
                  <a:pt x="61" y="28"/>
                  <a:pt x="61" y="28"/>
                  <a:pt x="61" y="28"/>
                </a:cubicBezTo>
                <a:cubicBezTo>
                  <a:pt x="61" y="28"/>
                  <a:pt x="61" y="28"/>
                  <a:pt x="61" y="28"/>
                </a:cubicBezTo>
                <a:lnTo>
                  <a:pt x="62" y="28"/>
                </a:lnTo>
                <a:close/>
                <a:moveTo>
                  <a:pt x="66" y="9"/>
                </a:moveTo>
                <a:cubicBezTo>
                  <a:pt x="66" y="10"/>
                  <a:pt x="66" y="10"/>
                  <a:pt x="66" y="10"/>
                </a:cubicBezTo>
                <a:cubicBezTo>
                  <a:pt x="67" y="10"/>
                  <a:pt x="67" y="10"/>
                  <a:pt x="67" y="10"/>
                </a:cubicBezTo>
                <a:cubicBezTo>
                  <a:pt x="67" y="9"/>
                  <a:pt x="67" y="9"/>
                  <a:pt x="67" y="9"/>
                </a:cubicBezTo>
                <a:lnTo>
                  <a:pt x="66" y="9"/>
                </a:lnTo>
                <a:close/>
                <a:moveTo>
                  <a:pt x="65" y="10"/>
                </a:moveTo>
                <a:cubicBezTo>
                  <a:pt x="65" y="11"/>
                  <a:pt x="65" y="11"/>
                  <a:pt x="65" y="11"/>
                </a:cubicBezTo>
                <a:cubicBezTo>
                  <a:pt x="66" y="11"/>
                  <a:pt x="66" y="11"/>
                  <a:pt x="66" y="11"/>
                </a:cubicBezTo>
                <a:cubicBezTo>
                  <a:pt x="66" y="10"/>
                  <a:pt x="66" y="10"/>
                  <a:pt x="66" y="10"/>
                </a:cubicBezTo>
                <a:lnTo>
                  <a:pt x="65" y="10"/>
                </a:lnTo>
                <a:close/>
                <a:moveTo>
                  <a:pt x="66" y="10"/>
                </a:moveTo>
                <a:cubicBezTo>
                  <a:pt x="67" y="11"/>
                  <a:pt x="67" y="11"/>
                  <a:pt x="67" y="11"/>
                </a:cubicBezTo>
                <a:cubicBezTo>
                  <a:pt x="67" y="11"/>
                  <a:pt x="67" y="11"/>
                  <a:pt x="67" y="11"/>
                </a:cubicBezTo>
                <a:cubicBezTo>
                  <a:pt x="67" y="10"/>
                  <a:pt x="67" y="10"/>
                  <a:pt x="67" y="10"/>
                </a:cubicBezTo>
                <a:lnTo>
                  <a:pt x="66" y="10"/>
                </a:lnTo>
                <a:close/>
                <a:moveTo>
                  <a:pt x="67" y="13"/>
                </a:moveTo>
                <a:cubicBezTo>
                  <a:pt x="67" y="14"/>
                  <a:pt x="67" y="14"/>
                  <a:pt x="67" y="14"/>
                </a:cubicBezTo>
                <a:cubicBezTo>
                  <a:pt x="68" y="14"/>
                  <a:pt x="68" y="14"/>
                  <a:pt x="68" y="14"/>
                </a:cubicBezTo>
                <a:cubicBezTo>
                  <a:pt x="68" y="13"/>
                  <a:pt x="68" y="13"/>
                  <a:pt x="68" y="13"/>
                </a:cubicBezTo>
                <a:lnTo>
                  <a:pt x="67" y="13"/>
                </a:lnTo>
                <a:close/>
                <a:moveTo>
                  <a:pt x="65" y="9"/>
                </a:moveTo>
                <a:cubicBezTo>
                  <a:pt x="65" y="10"/>
                  <a:pt x="65" y="10"/>
                  <a:pt x="65" y="10"/>
                </a:cubicBezTo>
                <a:cubicBezTo>
                  <a:pt x="66" y="10"/>
                  <a:pt x="66" y="10"/>
                  <a:pt x="66" y="10"/>
                </a:cubicBezTo>
                <a:cubicBezTo>
                  <a:pt x="66" y="9"/>
                  <a:pt x="66" y="9"/>
                  <a:pt x="66" y="9"/>
                </a:cubicBezTo>
                <a:lnTo>
                  <a:pt x="65" y="9"/>
                </a:lnTo>
                <a:close/>
                <a:moveTo>
                  <a:pt x="67" y="11"/>
                </a:moveTo>
                <a:cubicBezTo>
                  <a:pt x="67" y="12"/>
                  <a:pt x="67" y="12"/>
                  <a:pt x="67" y="12"/>
                </a:cubicBezTo>
                <a:cubicBezTo>
                  <a:pt x="67" y="12"/>
                  <a:pt x="67" y="12"/>
                  <a:pt x="67" y="12"/>
                </a:cubicBezTo>
                <a:cubicBezTo>
                  <a:pt x="67" y="11"/>
                  <a:pt x="67" y="11"/>
                  <a:pt x="67" y="11"/>
                </a:cubicBezTo>
                <a:close/>
                <a:moveTo>
                  <a:pt x="67" y="12"/>
                </a:moveTo>
                <a:cubicBezTo>
                  <a:pt x="67" y="13"/>
                  <a:pt x="67" y="13"/>
                  <a:pt x="67" y="13"/>
                </a:cubicBezTo>
                <a:cubicBezTo>
                  <a:pt x="68" y="13"/>
                  <a:pt x="68" y="13"/>
                  <a:pt x="68" y="13"/>
                </a:cubicBezTo>
                <a:cubicBezTo>
                  <a:pt x="67" y="12"/>
                  <a:pt x="67" y="12"/>
                  <a:pt x="67" y="12"/>
                </a:cubicBezTo>
                <a:close/>
                <a:moveTo>
                  <a:pt x="63" y="7"/>
                </a:moveTo>
                <a:cubicBezTo>
                  <a:pt x="63" y="7"/>
                  <a:pt x="63" y="7"/>
                  <a:pt x="63" y="7"/>
                </a:cubicBezTo>
                <a:cubicBezTo>
                  <a:pt x="64" y="7"/>
                  <a:pt x="64" y="7"/>
                  <a:pt x="64" y="7"/>
                </a:cubicBezTo>
                <a:cubicBezTo>
                  <a:pt x="64" y="6"/>
                  <a:pt x="64" y="6"/>
                  <a:pt x="64" y="6"/>
                </a:cubicBezTo>
                <a:lnTo>
                  <a:pt x="63" y="7"/>
                </a:lnTo>
                <a:close/>
                <a:moveTo>
                  <a:pt x="68" y="12"/>
                </a:moveTo>
                <a:cubicBezTo>
                  <a:pt x="68" y="13"/>
                  <a:pt x="68" y="13"/>
                  <a:pt x="68" y="13"/>
                </a:cubicBezTo>
                <a:cubicBezTo>
                  <a:pt x="69" y="12"/>
                  <a:pt x="69" y="12"/>
                  <a:pt x="69" y="12"/>
                </a:cubicBezTo>
                <a:cubicBezTo>
                  <a:pt x="69" y="12"/>
                  <a:pt x="69" y="12"/>
                  <a:pt x="69" y="12"/>
                </a:cubicBezTo>
                <a:lnTo>
                  <a:pt x="68" y="12"/>
                </a:lnTo>
                <a:close/>
                <a:moveTo>
                  <a:pt x="64" y="8"/>
                </a:moveTo>
                <a:cubicBezTo>
                  <a:pt x="64" y="8"/>
                  <a:pt x="64" y="8"/>
                  <a:pt x="64" y="8"/>
                </a:cubicBezTo>
                <a:cubicBezTo>
                  <a:pt x="64" y="8"/>
                  <a:pt x="64" y="8"/>
                  <a:pt x="64" y="8"/>
                </a:cubicBezTo>
                <a:cubicBezTo>
                  <a:pt x="64" y="7"/>
                  <a:pt x="64" y="7"/>
                  <a:pt x="64" y="7"/>
                </a:cubicBezTo>
                <a:lnTo>
                  <a:pt x="64" y="8"/>
                </a:lnTo>
                <a:close/>
                <a:moveTo>
                  <a:pt x="65" y="8"/>
                </a:moveTo>
                <a:cubicBezTo>
                  <a:pt x="65" y="9"/>
                  <a:pt x="65" y="9"/>
                  <a:pt x="65" y="9"/>
                </a:cubicBezTo>
                <a:cubicBezTo>
                  <a:pt x="66" y="9"/>
                  <a:pt x="66" y="9"/>
                  <a:pt x="66" y="9"/>
                </a:cubicBezTo>
                <a:cubicBezTo>
                  <a:pt x="65" y="8"/>
                  <a:pt x="65" y="8"/>
                  <a:pt x="65" y="8"/>
                </a:cubicBezTo>
                <a:close/>
                <a:moveTo>
                  <a:pt x="63" y="5"/>
                </a:moveTo>
                <a:cubicBezTo>
                  <a:pt x="63" y="6"/>
                  <a:pt x="63" y="6"/>
                  <a:pt x="63" y="6"/>
                </a:cubicBezTo>
                <a:cubicBezTo>
                  <a:pt x="64" y="6"/>
                  <a:pt x="64" y="6"/>
                  <a:pt x="64" y="6"/>
                </a:cubicBezTo>
                <a:cubicBezTo>
                  <a:pt x="64" y="5"/>
                  <a:pt x="64" y="5"/>
                  <a:pt x="64" y="5"/>
                </a:cubicBezTo>
                <a:lnTo>
                  <a:pt x="63" y="5"/>
                </a:lnTo>
                <a:close/>
                <a:moveTo>
                  <a:pt x="65" y="7"/>
                </a:moveTo>
                <a:cubicBezTo>
                  <a:pt x="65" y="8"/>
                  <a:pt x="65" y="8"/>
                  <a:pt x="65" y="8"/>
                </a:cubicBezTo>
                <a:cubicBezTo>
                  <a:pt x="65" y="8"/>
                  <a:pt x="65" y="8"/>
                  <a:pt x="65" y="8"/>
                </a:cubicBezTo>
                <a:cubicBezTo>
                  <a:pt x="65" y="7"/>
                  <a:pt x="65" y="7"/>
                  <a:pt x="65" y="7"/>
                </a:cubicBezTo>
                <a:close/>
                <a:moveTo>
                  <a:pt x="64" y="9"/>
                </a:moveTo>
                <a:cubicBezTo>
                  <a:pt x="64" y="9"/>
                  <a:pt x="64" y="9"/>
                  <a:pt x="64" y="9"/>
                </a:cubicBezTo>
                <a:cubicBezTo>
                  <a:pt x="65" y="9"/>
                  <a:pt x="65" y="9"/>
                  <a:pt x="65" y="9"/>
                </a:cubicBezTo>
                <a:cubicBezTo>
                  <a:pt x="64" y="8"/>
                  <a:pt x="64" y="8"/>
                  <a:pt x="64" y="8"/>
                </a:cubicBezTo>
                <a:lnTo>
                  <a:pt x="64" y="9"/>
                </a:lnTo>
                <a:close/>
                <a:moveTo>
                  <a:pt x="68" y="14"/>
                </a:moveTo>
                <a:cubicBezTo>
                  <a:pt x="69" y="15"/>
                  <a:pt x="69" y="15"/>
                  <a:pt x="69" y="15"/>
                </a:cubicBezTo>
                <a:cubicBezTo>
                  <a:pt x="69" y="14"/>
                  <a:pt x="69" y="14"/>
                  <a:pt x="69" y="14"/>
                </a:cubicBezTo>
                <a:cubicBezTo>
                  <a:pt x="69" y="14"/>
                  <a:pt x="69" y="14"/>
                  <a:pt x="69" y="14"/>
                </a:cubicBezTo>
                <a:lnTo>
                  <a:pt x="68" y="14"/>
                </a:lnTo>
                <a:close/>
                <a:moveTo>
                  <a:pt x="66" y="25"/>
                </a:moveTo>
                <a:cubicBezTo>
                  <a:pt x="66" y="24"/>
                  <a:pt x="66" y="24"/>
                  <a:pt x="66" y="24"/>
                </a:cubicBezTo>
                <a:cubicBezTo>
                  <a:pt x="66" y="24"/>
                  <a:pt x="66" y="24"/>
                  <a:pt x="66" y="24"/>
                </a:cubicBezTo>
                <a:cubicBezTo>
                  <a:pt x="66" y="25"/>
                  <a:pt x="66" y="25"/>
                  <a:pt x="66" y="25"/>
                </a:cubicBezTo>
                <a:close/>
                <a:moveTo>
                  <a:pt x="66" y="26"/>
                </a:moveTo>
                <a:cubicBezTo>
                  <a:pt x="65" y="26"/>
                  <a:pt x="65" y="26"/>
                  <a:pt x="65" y="26"/>
                </a:cubicBezTo>
                <a:cubicBezTo>
                  <a:pt x="65" y="26"/>
                  <a:pt x="65" y="26"/>
                  <a:pt x="65" y="26"/>
                </a:cubicBezTo>
                <a:cubicBezTo>
                  <a:pt x="65" y="26"/>
                  <a:pt x="65" y="26"/>
                  <a:pt x="65" y="26"/>
                </a:cubicBezTo>
                <a:lnTo>
                  <a:pt x="66" y="26"/>
                </a:lnTo>
                <a:close/>
                <a:moveTo>
                  <a:pt x="67" y="24"/>
                </a:moveTo>
                <a:cubicBezTo>
                  <a:pt x="67" y="23"/>
                  <a:pt x="67" y="23"/>
                  <a:pt x="67" y="23"/>
                </a:cubicBezTo>
                <a:cubicBezTo>
                  <a:pt x="66" y="23"/>
                  <a:pt x="66" y="23"/>
                  <a:pt x="66" y="23"/>
                </a:cubicBezTo>
                <a:cubicBezTo>
                  <a:pt x="67" y="24"/>
                  <a:pt x="67" y="24"/>
                  <a:pt x="67" y="24"/>
                </a:cubicBezTo>
                <a:close/>
                <a:moveTo>
                  <a:pt x="37" y="21"/>
                </a:moveTo>
                <a:cubicBezTo>
                  <a:pt x="37" y="21"/>
                  <a:pt x="37" y="21"/>
                  <a:pt x="37" y="21"/>
                </a:cubicBezTo>
                <a:cubicBezTo>
                  <a:pt x="36" y="21"/>
                  <a:pt x="36" y="21"/>
                  <a:pt x="36" y="21"/>
                </a:cubicBezTo>
                <a:cubicBezTo>
                  <a:pt x="37" y="22"/>
                  <a:pt x="37" y="22"/>
                  <a:pt x="37" y="22"/>
                </a:cubicBezTo>
                <a:lnTo>
                  <a:pt x="37" y="21"/>
                </a:lnTo>
                <a:close/>
                <a:moveTo>
                  <a:pt x="68" y="22"/>
                </a:moveTo>
                <a:cubicBezTo>
                  <a:pt x="68" y="22"/>
                  <a:pt x="68" y="22"/>
                  <a:pt x="68" y="22"/>
                </a:cubicBezTo>
                <a:cubicBezTo>
                  <a:pt x="67" y="22"/>
                  <a:pt x="67" y="22"/>
                  <a:pt x="67" y="22"/>
                </a:cubicBezTo>
                <a:cubicBezTo>
                  <a:pt x="67" y="23"/>
                  <a:pt x="67" y="23"/>
                  <a:pt x="67" y="23"/>
                </a:cubicBezTo>
                <a:lnTo>
                  <a:pt x="68" y="22"/>
                </a:lnTo>
                <a:close/>
                <a:moveTo>
                  <a:pt x="65" y="25"/>
                </a:moveTo>
                <a:cubicBezTo>
                  <a:pt x="65" y="25"/>
                  <a:pt x="65" y="25"/>
                  <a:pt x="65" y="25"/>
                </a:cubicBezTo>
                <a:cubicBezTo>
                  <a:pt x="65" y="25"/>
                  <a:pt x="65" y="25"/>
                  <a:pt x="65" y="25"/>
                </a:cubicBezTo>
                <a:cubicBezTo>
                  <a:pt x="65" y="25"/>
                  <a:pt x="65" y="25"/>
                  <a:pt x="65" y="25"/>
                </a:cubicBezTo>
                <a:close/>
                <a:moveTo>
                  <a:pt x="62" y="7"/>
                </a:moveTo>
                <a:cubicBezTo>
                  <a:pt x="62" y="7"/>
                  <a:pt x="62" y="7"/>
                  <a:pt x="62" y="7"/>
                </a:cubicBezTo>
                <a:cubicBezTo>
                  <a:pt x="63" y="7"/>
                  <a:pt x="63" y="7"/>
                  <a:pt x="63" y="7"/>
                </a:cubicBezTo>
                <a:cubicBezTo>
                  <a:pt x="63" y="7"/>
                  <a:pt x="63" y="7"/>
                  <a:pt x="63" y="7"/>
                </a:cubicBezTo>
                <a:lnTo>
                  <a:pt x="62" y="7"/>
                </a:lnTo>
                <a:close/>
                <a:moveTo>
                  <a:pt x="69" y="15"/>
                </a:moveTo>
                <a:cubicBezTo>
                  <a:pt x="69" y="16"/>
                  <a:pt x="69" y="16"/>
                  <a:pt x="69" y="16"/>
                </a:cubicBezTo>
                <a:cubicBezTo>
                  <a:pt x="69" y="15"/>
                  <a:pt x="69" y="15"/>
                  <a:pt x="69" y="15"/>
                </a:cubicBezTo>
                <a:cubicBezTo>
                  <a:pt x="69" y="15"/>
                  <a:pt x="69" y="15"/>
                  <a:pt x="69" y="15"/>
                </a:cubicBezTo>
                <a:close/>
                <a:moveTo>
                  <a:pt x="70" y="16"/>
                </a:moveTo>
                <a:cubicBezTo>
                  <a:pt x="69" y="16"/>
                  <a:pt x="69" y="16"/>
                  <a:pt x="69" y="16"/>
                </a:cubicBezTo>
                <a:cubicBezTo>
                  <a:pt x="69" y="17"/>
                  <a:pt x="69" y="17"/>
                  <a:pt x="69" y="17"/>
                </a:cubicBezTo>
                <a:cubicBezTo>
                  <a:pt x="70" y="16"/>
                  <a:pt x="70" y="16"/>
                  <a:pt x="70" y="16"/>
                </a:cubicBezTo>
                <a:close/>
                <a:moveTo>
                  <a:pt x="68" y="23"/>
                </a:moveTo>
                <a:cubicBezTo>
                  <a:pt x="68" y="23"/>
                  <a:pt x="68" y="23"/>
                  <a:pt x="68" y="23"/>
                </a:cubicBezTo>
                <a:cubicBezTo>
                  <a:pt x="67" y="23"/>
                  <a:pt x="67" y="23"/>
                  <a:pt x="67" y="23"/>
                </a:cubicBezTo>
                <a:cubicBezTo>
                  <a:pt x="68" y="24"/>
                  <a:pt x="68" y="24"/>
                  <a:pt x="68" y="24"/>
                </a:cubicBezTo>
                <a:lnTo>
                  <a:pt x="68" y="23"/>
                </a:lnTo>
                <a:close/>
                <a:moveTo>
                  <a:pt x="68" y="13"/>
                </a:moveTo>
                <a:cubicBezTo>
                  <a:pt x="68" y="14"/>
                  <a:pt x="68" y="14"/>
                  <a:pt x="68" y="14"/>
                </a:cubicBezTo>
                <a:cubicBezTo>
                  <a:pt x="69" y="13"/>
                  <a:pt x="69" y="13"/>
                  <a:pt x="69" y="13"/>
                </a:cubicBezTo>
                <a:cubicBezTo>
                  <a:pt x="69" y="13"/>
                  <a:pt x="69" y="13"/>
                  <a:pt x="69" y="13"/>
                </a:cubicBezTo>
                <a:lnTo>
                  <a:pt x="68" y="13"/>
                </a:lnTo>
                <a:close/>
                <a:moveTo>
                  <a:pt x="69" y="20"/>
                </a:moveTo>
                <a:cubicBezTo>
                  <a:pt x="68" y="21"/>
                  <a:pt x="68" y="21"/>
                  <a:pt x="68" y="21"/>
                </a:cubicBezTo>
                <a:cubicBezTo>
                  <a:pt x="68" y="21"/>
                  <a:pt x="68" y="21"/>
                  <a:pt x="68" y="21"/>
                </a:cubicBezTo>
                <a:cubicBezTo>
                  <a:pt x="69" y="21"/>
                  <a:pt x="69" y="21"/>
                  <a:pt x="69" y="21"/>
                </a:cubicBezTo>
                <a:lnTo>
                  <a:pt x="69" y="20"/>
                </a:lnTo>
                <a:close/>
                <a:moveTo>
                  <a:pt x="69" y="18"/>
                </a:moveTo>
                <a:cubicBezTo>
                  <a:pt x="68" y="18"/>
                  <a:pt x="68" y="18"/>
                  <a:pt x="68" y="18"/>
                </a:cubicBezTo>
                <a:cubicBezTo>
                  <a:pt x="69" y="19"/>
                  <a:pt x="69" y="19"/>
                  <a:pt x="69" y="19"/>
                </a:cubicBezTo>
                <a:cubicBezTo>
                  <a:pt x="69" y="19"/>
                  <a:pt x="69" y="19"/>
                  <a:pt x="69" y="19"/>
                </a:cubicBezTo>
                <a:lnTo>
                  <a:pt x="69" y="18"/>
                </a:lnTo>
                <a:close/>
                <a:moveTo>
                  <a:pt x="53" y="3"/>
                </a:moveTo>
                <a:cubicBezTo>
                  <a:pt x="53" y="3"/>
                  <a:pt x="53" y="3"/>
                  <a:pt x="53" y="3"/>
                </a:cubicBezTo>
                <a:cubicBezTo>
                  <a:pt x="53" y="3"/>
                  <a:pt x="53" y="3"/>
                  <a:pt x="53" y="3"/>
                </a:cubicBezTo>
                <a:cubicBezTo>
                  <a:pt x="53" y="3"/>
                  <a:pt x="53" y="3"/>
                  <a:pt x="53" y="3"/>
                </a:cubicBezTo>
                <a:close/>
                <a:moveTo>
                  <a:pt x="54" y="2"/>
                </a:moveTo>
                <a:cubicBezTo>
                  <a:pt x="54" y="3"/>
                  <a:pt x="54" y="3"/>
                  <a:pt x="54" y="3"/>
                </a:cubicBezTo>
                <a:cubicBezTo>
                  <a:pt x="54" y="3"/>
                  <a:pt x="54" y="3"/>
                  <a:pt x="54" y="3"/>
                </a:cubicBezTo>
                <a:cubicBezTo>
                  <a:pt x="54" y="2"/>
                  <a:pt x="54" y="2"/>
                  <a:pt x="54" y="2"/>
                </a:cubicBezTo>
                <a:close/>
                <a:moveTo>
                  <a:pt x="54" y="3"/>
                </a:moveTo>
                <a:cubicBezTo>
                  <a:pt x="54" y="4"/>
                  <a:pt x="54" y="4"/>
                  <a:pt x="54" y="4"/>
                </a:cubicBezTo>
                <a:cubicBezTo>
                  <a:pt x="55" y="4"/>
                  <a:pt x="55" y="4"/>
                  <a:pt x="55" y="4"/>
                </a:cubicBezTo>
                <a:cubicBezTo>
                  <a:pt x="54" y="3"/>
                  <a:pt x="54" y="3"/>
                  <a:pt x="54" y="3"/>
                </a:cubicBezTo>
                <a:close/>
                <a:moveTo>
                  <a:pt x="53" y="4"/>
                </a:moveTo>
                <a:cubicBezTo>
                  <a:pt x="53" y="4"/>
                  <a:pt x="53" y="4"/>
                  <a:pt x="53" y="4"/>
                </a:cubicBezTo>
                <a:cubicBezTo>
                  <a:pt x="54" y="4"/>
                  <a:pt x="54" y="4"/>
                  <a:pt x="54" y="4"/>
                </a:cubicBezTo>
                <a:cubicBezTo>
                  <a:pt x="53" y="4"/>
                  <a:pt x="53" y="4"/>
                  <a:pt x="53" y="4"/>
                </a:cubicBezTo>
                <a:close/>
                <a:moveTo>
                  <a:pt x="64" y="28"/>
                </a:moveTo>
                <a:cubicBezTo>
                  <a:pt x="64" y="27"/>
                  <a:pt x="64" y="27"/>
                  <a:pt x="64" y="27"/>
                </a:cubicBezTo>
                <a:cubicBezTo>
                  <a:pt x="63" y="27"/>
                  <a:pt x="63" y="27"/>
                  <a:pt x="63" y="27"/>
                </a:cubicBezTo>
                <a:cubicBezTo>
                  <a:pt x="63" y="28"/>
                  <a:pt x="63" y="28"/>
                  <a:pt x="63" y="28"/>
                </a:cubicBezTo>
                <a:lnTo>
                  <a:pt x="64" y="28"/>
                </a:lnTo>
                <a:close/>
                <a:moveTo>
                  <a:pt x="55" y="2"/>
                </a:moveTo>
                <a:cubicBezTo>
                  <a:pt x="55" y="3"/>
                  <a:pt x="55" y="3"/>
                  <a:pt x="55" y="3"/>
                </a:cubicBezTo>
                <a:cubicBezTo>
                  <a:pt x="55" y="3"/>
                  <a:pt x="55" y="3"/>
                  <a:pt x="55" y="3"/>
                </a:cubicBezTo>
                <a:cubicBezTo>
                  <a:pt x="55" y="2"/>
                  <a:pt x="55" y="2"/>
                  <a:pt x="55" y="2"/>
                </a:cubicBezTo>
                <a:close/>
                <a:moveTo>
                  <a:pt x="56" y="3"/>
                </a:moveTo>
                <a:cubicBezTo>
                  <a:pt x="56" y="4"/>
                  <a:pt x="56" y="4"/>
                  <a:pt x="56" y="4"/>
                </a:cubicBezTo>
                <a:cubicBezTo>
                  <a:pt x="57" y="3"/>
                  <a:pt x="57" y="3"/>
                  <a:pt x="57" y="3"/>
                </a:cubicBezTo>
                <a:cubicBezTo>
                  <a:pt x="56" y="3"/>
                  <a:pt x="56" y="3"/>
                  <a:pt x="56" y="3"/>
                </a:cubicBezTo>
                <a:close/>
                <a:moveTo>
                  <a:pt x="55" y="3"/>
                </a:moveTo>
                <a:cubicBezTo>
                  <a:pt x="55" y="4"/>
                  <a:pt x="55" y="4"/>
                  <a:pt x="55" y="4"/>
                </a:cubicBezTo>
                <a:cubicBezTo>
                  <a:pt x="56" y="4"/>
                  <a:pt x="56" y="4"/>
                  <a:pt x="56" y="4"/>
                </a:cubicBezTo>
                <a:cubicBezTo>
                  <a:pt x="55" y="3"/>
                  <a:pt x="55" y="3"/>
                  <a:pt x="55" y="3"/>
                </a:cubicBezTo>
                <a:close/>
                <a:moveTo>
                  <a:pt x="56" y="2"/>
                </a:moveTo>
                <a:cubicBezTo>
                  <a:pt x="56" y="3"/>
                  <a:pt x="56" y="3"/>
                  <a:pt x="56" y="3"/>
                </a:cubicBezTo>
                <a:cubicBezTo>
                  <a:pt x="56" y="2"/>
                  <a:pt x="56" y="2"/>
                  <a:pt x="56" y="2"/>
                </a:cubicBezTo>
                <a:cubicBezTo>
                  <a:pt x="56" y="2"/>
                  <a:pt x="56" y="2"/>
                  <a:pt x="56" y="2"/>
                </a:cubicBezTo>
                <a:close/>
                <a:moveTo>
                  <a:pt x="50" y="3"/>
                </a:moveTo>
                <a:cubicBezTo>
                  <a:pt x="51" y="4"/>
                  <a:pt x="51" y="4"/>
                  <a:pt x="51" y="4"/>
                </a:cubicBezTo>
                <a:cubicBezTo>
                  <a:pt x="51" y="4"/>
                  <a:pt x="51" y="4"/>
                  <a:pt x="51" y="4"/>
                </a:cubicBezTo>
                <a:cubicBezTo>
                  <a:pt x="51" y="3"/>
                  <a:pt x="51" y="3"/>
                  <a:pt x="51" y="3"/>
                </a:cubicBezTo>
                <a:lnTo>
                  <a:pt x="50" y="3"/>
                </a:lnTo>
                <a:close/>
                <a:moveTo>
                  <a:pt x="50" y="2"/>
                </a:moveTo>
                <a:cubicBezTo>
                  <a:pt x="50" y="3"/>
                  <a:pt x="50" y="3"/>
                  <a:pt x="50" y="3"/>
                </a:cubicBezTo>
                <a:cubicBezTo>
                  <a:pt x="51" y="3"/>
                  <a:pt x="51" y="3"/>
                  <a:pt x="51" y="3"/>
                </a:cubicBezTo>
                <a:cubicBezTo>
                  <a:pt x="51" y="2"/>
                  <a:pt x="51" y="2"/>
                  <a:pt x="51" y="2"/>
                </a:cubicBezTo>
                <a:lnTo>
                  <a:pt x="50" y="2"/>
                </a:lnTo>
                <a:close/>
                <a:moveTo>
                  <a:pt x="49" y="3"/>
                </a:moveTo>
                <a:cubicBezTo>
                  <a:pt x="50" y="4"/>
                  <a:pt x="50" y="4"/>
                  <a:pt x="50" y="4"/>
                </a:cubicBezTo>
                <a:cubicBezTo>
                  <a:pt x="50" y="4"/>
                  <a:pt x="50" y="4"/>
                  <a:pt x="50" y="4"/>
                </a:cubicBezTo>
                <a:cubicBezTo>
                  <a:pt x="50" y="3"/>
                  <a:pt x="50" y="3"/>
                  <a:pt x="50" y="3"/>
                </a:cubicBezTo>
                <a:lnTo>
                  <a:pt x="49" y="3"/>
                </a:lnTo>
                <a:close/>
                <a:moveTo>
                  <a:pt x="52" y="2"/>
                </a:moveTo>
                <a:cubicBezTo>
                  <a:pt x="52" y="2"/>
                  <a:pt x="52" y="2"/>
                  <a:pt x="52" y="2"/>
                </a:cubicBezTo>
                <a:cubicBezTo>
                  <a:pt x="53" y="2"/>
                  <a:pt x="53" y="2"/>
                  <a:pt x="53" y="2"/>
                </a:cubicBezTo>
                <a:cubicBezTo>
                  <a:pt x="53" y="2"/>
                  <a:pt x="53" y="2"/>
                  <a:pt x="53" y="2"/>
                </a:cubicBezTo>
                <a:lnTo>
                  <a:pt x="52" y="2"/>
                </a:lnTo>
                <a:close/>
                <a:moveTo>
                  <a:pt x="62" y="6"/>
                </a:moveTo>
                <a:cubicBezTo>
                  <a:pt x="62" y="6"/>
                  <a:pt x="62" y="6"/>
                  <a:pt x="62" y="6"/>
                </a:cubicBezTo>
                <a:cubicBezTo>
                  <a:pt x="63" y="6"/>
                  <a:pt x="63" y="6"/>
                  <a:pt x="63" y="6"/>
                </a:cubicBezTo>
                <a:cubicBezTo>
                  <a:pt x="63" y="6"/>
                  <a:pt x="63" y="6"/>
                  <a:pt x="63" y="6"/>
                </a:cubicBezTo>
                <a:lnTo>
                  <a:pt x="62" y="6"/>
                </a:lnTo>
                <a:close/>
                <a:moveTo>
                  <a:pt x="51" y="3"/>
                </a:moveTo>
                <a:cubicBezTo>
                  <a:pt x="52" y="4"/>
                  <a:pt x="52" y="4"/>
                  <a:pt x="52" y="4"/>
                </a:cubicBezTo>
                <a:cubicBezTo>
                  <a:pt x="52" y="3"/>
                  <a:pt x="52" y="3"/>
                  <a:pt x="52" y="3"/>
                </a:cubicBezTo>
                <a:cubicBezTo>
                  <a:pt x="52" y="3"/>
                  <a:pt x="52" y="3"/>
                  <a:pt x="52" y="3"/>
                </a:cubicBezTo>
                <a:lnTo>
                  <a:pt x="51" y="3"/>
                </a:lnTo>
                <a:close/>
                <a:moveTo>
                  <a:pt x="51" y="2"/>
                </a:moveTo>
                <a:cubicBezTo>
                  <a:pt x="51" y="3"/>
                  <a:pt x="51" y="3"/>
                  <a:pt x="51" y="3"/>
                </a:cubicBezTo>
                <a:cubicBezTo>
                  <a:pt x="52" y="2"/>
                  <a:pt x="52" y="2"/>
                  <a:pt x="52" y="2"/>
                </a:cubicBezTo>
                <a:cubicBezTo>
                  <a:pt x="52" y="2"/>
                  <a:pt x="52" y="2"/>
                  <a:pt x="52" y="2"/>
                </a:cubicBezTo>
                <a:lnTo>
                  <a:pt x="51" y="2"/>
                </a:lnTo>
                <a:close/>
                <a:moveTo>
                  <a:pt x="60" y="4"/>
                </a:moveTo>
                <a:cubicBezTo>
                  <a:pt x="61" y="5"/>
                  <a:pt x="61" y="5"/>
                  <a:pt x="61" y="5"/>
                </a:cubicBezTo>
                <a:cubicBezTo>
                  <a:pt x="61" y="4"/>
                  <a:pt x="61" y="4"/>
                  <a:pt x="61" y="4"/>
                </a:cubicBezTo>
                <a:cubicBezTo>
                  <a:pt x="61" y="4"/>
                  <a:pt x="61" y="4"/>
                  <a:pt x="61" y="4"/>
                </a:cubicBezTo>
                <a:lnTo>
                  <a:pt x="60" y="4"/>
                </a:lnTo>
                <a:close/>
                <a:moveTo>
                  <a:pt x="61" y="5"/>
                </a:moveTo>
                <a:cubicBezTo>
                  <a:pt x="61" y="6"/>
                  <a:pt x="61" y="6"/>
                  <a:pt x="61" y="6"/>
                </a:cubicBezTo>
                <a:cubicBezTo>
                  <a:pt x="62" y="5"/>
                  <a:pt x="62" y="5"/>
                  <a:pt x="62" y="5"/>
                </a:cubicBezTo>
                <a:cubicBezTo>
                  <a:pt x="61" y="5"/>
                  <a:pt x="61" y="5"/>
                  <a:pt x="61" y="5"/>
                </a:cubicBezTo>
                <a:close/>
                <a:moveTo>
                  <a:pt x="60" y="5"/>
                </a:moveTo>
                <a:cubicBezTo>
                  <a:pt x="60" y="6"/>
                  <a:pt x="60" y="6"/>
                  <a:pt x="60" y="6"/>
                </a:cubicBezTo>
                <a:cubicBezTo>
                  <a:pt x="60" y="6"/>
                  <a:pt x="60" y="6"/>
                  <a:pt x="60" y="6"/>
                </a:cubicBezTo>
                <a:cubicBezTo>
                  <a:pt x="60" y="5"/>
                  <a:pt x="60" y="5"/>
                  <a:pt x="60" y="5"/>
                </a:cubicBezTo>
                <a:close/>
                <a:moveTo>
                  <a:pt x="61" y="6"/>
                </a:moveTo>
                <a:cubicBezTo>
                  <a:pt x="61" y="7"/>
                  <a:pt x="61" y="7"/>
                  <a:pt x="61" y="7"/>
                </a:cubicBezTo>
                <a:cubicBezTo>
                  <a:pt x="62" y="6"/>
                  <a:pt x="62" y="6"/>
                  <a:pt x="62" y="6"/>
                </a:cubicBezTo>
                <a:cubicBezTo>
                  <a:pt x="62" y="6"/>
                  <a:pt x="62" y="6"/>
                  <a:pt x="62" y="6"/>
                </a:cubicBezTo>
                <a:lnTo>
                  <a:pt x="61" y="6"/>
                </a:lnTo>
                <a:close/>
                <a:moveTo>
                  <a:pt x="59" y="4"/>
                </a:moveTo>
                <a:cubicBezTo>
                  <a:pt x="60" y="5"/>
                  <a:pt x="60" y="5"/>
                  <a:pt x="60" y="5"/>
                </a:cubicBezTo>
                <a:cubicBezTo>
                  <a:pt x="60" y="5"/>
                  <a:pt x="60" y="5"/>
                  <a:pt x="60" y="5"/>
                </a:cubicBezTo>
                <a:cubicBezTo>
                  <a:pt x="60" y="4"/>
                  <a:pt x="60" y="4"/>
                  <a:pt x="60" y="4"/>
                </a:cubicBezTo>
                <a:lnTo>
                  <a:pt x="59" y="4"/>
                </a:lnTo>
                <a:close/>
                <a:moveTo>
                  <a:pt x="62" y="5"/>
                </a:moveTo>
                <a:cubicBezTo>
                  <a:pt x="62" y="5"/>
                  <a:pt x="62" y="5"/>
                  <a:pt x="62" y="5"/>
                </a:cubicBezTo>
                <a:cubicBezTo>
                  <a:pt x="63" y="5"/>
                  <a:pt x="63" y="5"/>
                  <a:pt x="63" y="5"/>
                </a:cubicBezTo>
                <a:cubicBezTo>
                  <a:pt x="62" y="5"/>
                  <a:pt x="62" y="5"/>
                  <a:pt x="62" y="5"/>
                </a:cubicBezTo>
                <a:close/>
                <a:moveTo>
                  <a:pt x="58" y="3"/>
                </a:moveTo>
                <a:cubicBezTo>
                  <a:pt x="58" y="4"/>
                  <a:pt x="58" y="4"/>
                  <a:pt x="58" y="4"/>
                </a:cubicBezTo>
                <a:cubicBezTo>
                  <a:pt x="59" y="4"/>
                  <a:pt x="59" y="4"/>
                  <a:pt x="59" y="4"/>
                </a:cubicBezTo>
                <a:cubicBezTo>
                  <a:pt x="59" y="3"/>
                  <a:pt x="59" y="3"/>
                  <a:pt x="59" y="3"/>
                </a:cubicBezTo>
                <a:lnTo>
                  <a:pt x="58" y="3"/>
                </a:lnTo>
                <a:close/>
                <a:moveTo>
                  <a:pt x="57" y="5"/>
                </a:moveTo>
                <a:cubicBezTo>
                  <a:pt x="58" y="5"/>
                  <a:pt x="58" y="5"/>
                  <a:pt x="58" y="5"/>
                </a:cubicBezTo>
                <a:cubicBezTo>
                  <a:pt x="58" y="5"/>
                  <a:pt x="58" y="5"/>
                  <a:pt x="58" y="5"/>
                </a:cubicBezTo>
                <a:cubicBezTo>
                  <a:pt x="58" y="5"/>
                  <a:pt x="58" y="5"/>
                  <a:pt x="58" y="5"/>
                </a:cubicBezTo>
                <a:lnTo>
                  <a:pt x="57" y="5"/>
                </a:lnTo>
                <a:close/>
                <a:moveTo>
                  <a:pt x="57" y="4"/>
                </a:moveTo>
                <a:cubicBezTo>
                  <a:pt x="57" y="4"/>
                  <a:pt x="57" y="4"/>
                  <a:pt x="57" y="4"/>
                </a:cubicBezTo>
                <a:cubicBezTo>
                  <a:pt x="58" y="4"/>
                  <a:pt x="58" y="4"/>
                  <a:pt x="58" y="4"/>
                </a:cubicBezTo>
                <a:cubicBezTo>
                  <a:pt x="58" y="4"/>
                  <a:pt x="58" y="4"/>
                  <a:pt x="58" y="4"/>
                </a:cubicBezTo>
                <a:lnTo>
                  <a:pt x="57" y="4"/>
                </a:lnTo>
                <a:close/>
                <a:moveTo>
                  <a:pt x="57" y="3"/>
                </a:moveTo>
                <a:cubicBezTo>
                  <a:pt x="57" y="3"/>
                  <a:pt x="57" y="3"/>
                  <a:pt x="57" y="3"/>
                </a:cubicBezTo>
                <a:cubicBezTo>
                  <a:pt x="58" y="3"/>
                  <a:pt x="58" y="3"/>
                  <a:pt x="58" y="3"/>
                </a:cubicBezTo>
                <a:cubicBezTo>
                  <a:pt x="57" y="3"/>
                  <a:pt x="57" y="3"/>
                  <a:pt x="57" y="3"/>
                </a:cubicBezTo>
                <a:close/>
                <a:moveTo>
                  <a:pt x="59" y="3"/>
                </a:moveTo>
                <a:cubicBezTo>
                  <a:pt x="59" y="4"/>
                  <a:pt x="59" y="4"/>
                  <a:pt x="59" y="4"/>
                </a:cubicBezTo>
                <a:cubicBezTo>
                  <a:pt x="60" y="4"/>
                  <a:pt x="60" y="4"/>
                  <a:pt x="60" y="4"/>
                </a:cubicBezTo>
                <a:cubicBezTo>
                  <a:pt x="60" y="3"/>
                  <a:pt x="60" y="3"/>
                  <a:pt x="60" y="3"/>
                </a:cubicBezTo>
                <a:lnTo>
                  <a:pt x="59" y="3"/>
                </a:lnTo>
                <a:close/>
                <a:moveTo>
                  <a:pt x="56" y="4"/>
                </a:moveTo>
                <a:cubicBezTo>
                  <a:pt x="56" y="5"/>
                  <a:pt x="56" y="5"/>
                  <a:pt x="56" y="5"/>
                </a:cubicBezTo>
                <a:cubicBezTo>
                  <a:pt x="57" y="4"/>
                  <a:pt x="57" y="4"/>
                  <a:pt x="57" y="4"/>
                </a:cubicBezTo>
                <a:cubicBezTo>
                  <a:pt x="57" y="4"/>
                  <a:pt x="57" y="4"/>
                  <a:pt x="57" y="4"/>
                </a:cubicBezTo>
                <a:lnTo>
                  <a:pt x="56" y="4"/>
                </a:lnTo>
                <a:close/>
                <a:moveTo>
                  <a:pt x="58" y="4"/>
                </a:moveTo>
                <a:cubicBezTo>
                  <a:pt x="59" y="5"/>
                  <a:pt x="59" y="5"/>
                  <a:pt x="59" y="5"/>
                </a:cubicBezTo>
                <a:cubicBezTo>
                  <a:pt x="59" y="5"/>
                  <a:pt x="59" y="5"/>
                  <a:pt x="59" y="5"/>
                </a:cubicBezTo>
                <a:cubicBezTo>
                  <a:pt x="59" y="4"/>
                  <a:pt x="59" y="4"/>
                  <a:pt x="59" y="4"/>
                </a:cubicBezTo>
                <a:lnTo>
                  <a:pt x="58" y="4"/>
                </a:lnTo>
                <a:close/>
                <a:moveTo>
                  <a:pt x="65" y="26"/>
                </a:moveTo>
                <a:cubicBezTo>
                  <a:pt x="64" y="26"/>
                  <a:pt x="64" y="26"/>
                  <a:pt x="64" y="26"/>
                </a:cubicBezTo>
                <a:cubicBezTo>
                  <a:pt x="64" y="26"/>
                  <a:pt x="64" y="26"/>
                  <a:pt x="64" y="26"/>
                </a:cubicBezTo>
                <a:cubicBezTo>
                  <a:pt x="64" y="27"/>
                  <a:pt x="64" y="27"/>
                  <a:pt x="64" y="27"/>
                </a:cubicBezTo>
                <a:lnTo>
                  <a:pt x="65" y="26"/>
                </a:lnTo>
                <a:close/>
                <a:moveTo>
                  <a:pt x="46" y="29"/>
                </a:moveTo>
                <a:cubicBezTo>
                  <a:pt x="46" y="28"/>
                  <a:pt x="46" y="28"/>
                  <a:pt x="46" y="28"/>
                </a:cubicBezTo>
                <a:cubicBezTo>
                  <a:pt x="45" y="29"/>
                  <a:pt x="45" y="29"/>
                  <a:pt x="45" y="29"/>
                </a:cubicBezTo>
                <a:cubicBezTo>
                  <a:pt x="45" y="29"/>
                  <a:pt x="45" y="29"/>
                  <a:pt x="45" y="29"/>
                </a:cubicBezTo>
                <a:lnTo>
                  <a:pt x="46" y="29"/>
                </a:lnTo>
                <a:close/>
                <a:moveTo>
                  <a:pt x="42" y="29"/>
                </a:moveTo>
                <a:cubicBezTo>
                  <a:pt x="42" y="28"/>
                  <a:pt x="42" y="28"/>
                  <a:pt x="42" y="28"/>
                </a:cubicBezTo>
                <a:cubicBezTo>
                  <a:pt x="42" y="28"/>
                  <a:pt x="42" y="28"/>
                  <a:pt x="42" y="28"/>
                </a:cubicBezTo>
                <a:cubicBezTo>
                  <a:pt x="42" y="29"/>
                  <a:pt x="42" y="29"/>
                  <a:pt x="42" y="29"/>
                </a:cubicBezTo>
                <a:close/>
                <a:moveTo>
                  <a:pt x="48" y="32"/>
                </a:moveTo>
                <a:cubicBezTo>
                  <a:pt x="48" y="31"/>
                  <a:pt x="48" y="31"/>
                  <a:pt x="48" y="31"/>
                </a:cubicBezTo>
                <a:cubicBezTo>
                  <a:pt x="48" y="31"/>
                  <a:pt x="48" y="31"/>
                  <a:pt x="48" y="31"/>
                </a:cubicBezTo>
                <a:cubicBezTo>
                  <a:pt x="48" y="32"/>
                  <a:pt x="48" y="32"/>
                  <a:pt x="48" y="32"/>
                </a:cubicBezTo>
                <a:close/>
                <a:moveTo>
                  <a:pt x="45" y="29"/>
                </a:moveTo>
                <a:cubicBezTo>
                  <a:pt x="44" y="29"/>
                  <a:pt x="44" y="29"/>
                  <a:pt x="44" y="29"/>
                </a:cubicBezTo>
                <a:cubicBezTo>
                  <a:pt x="44" y="29"/>
                  <a:pt x="44" y="29"/>
                  <a:pt x="44" y="29"/>
                </a:cubicBezTo>
                <a:cubicBezTo>
                  <a:pt x="44" y="29"/>
                  <a:pt x="44" y="29"/>
                  <a:pt x="44" y="29"/>
                </a:cubicBezTo>
                <a:lnTo>
                  <a:pt x="45" y="29"/>
                </a:lnTo>
                <a:close/>
                <a:moveTo>
                  <a:pt x="44" y="30"/>
                </a:moveTo>
                <a:cubicBezTo>
                  <a:pt x="43" y="29"/>
                  <a:pt x="43" y="29"/>
                  <a:pt x="43" y="29"/>
                </a:cubicBezTo>
                <a:cubicBezTo>
                  <a:pt x="43" y="29"/>
                  <a:pt x="43" y="29"/>
                  <a:pt x="43" y="29"/>
                </a:cubicBezTo>
                <a:cubicBezTo>
                  <a:pt x="43" y="30"/>
                  <a:pt x="43" y="30"/>
                  <a:pt x="43" y="30"/>
                </a:cubicBezTo>
                <a:lnTo>
                  <a:pt x="44" y="30"/>
                </a:lnTo>
                <a:close/>
                <a:moveTo>
                  <a:pt x="43" y="28"/>
                </a:moveTo>
                <a:cubicBezTo>
                  <a:pt x="43" y="27"/>
                  <a:pt x="43" y="27"/>
                  <a:pt x="43" y="27"/>
                </a:cubicBezTo>
                <a:cubicBezTo>
                  <a:pt x="42" y="27"/>
                  <a:pt x="42" y="27"/>
                  <a:pt x="42" y="27"/>
                </a:cubicBezTo>
                <a:cubicBezTo>
                  <a:pt x="42" y="28"/>
                  <a:pt x="42" y="28"/>
                  <a:pt x="42" y="28"/>
                </a:cubicBezTo>
                <a:lnTo>
                  <a:pt x="43" y="28"/>
                </a:lnTo>
                <a:close/>
                <a:moveTo>
                  <a:pt x="43" y="29"/>
                </a:moveTo>
                <a:cubicBezTo>
                  <a:pt x="43" y="28"/>
                  <a:pt x="43" y="28"/>
                  <a:pt x="43" y="28"/>
                </a:cubicBezTo>
                <a:cubicBezTo>
                  <a:pt x="43" y="28"/>
                  <a:pt x="43" y="28"/>
                  <a:pt x="43" y="28"/>
                </a:cubicBezTo>
                <a:cubicBezTo>
                  <a:pt x="43" y="29"/>
                  <a:pt x="43" y="29"/>
                  <a:pt x="43" y="29"/>
                </a:cubicBezTo>
                <a:close/>
                <a:moveTo>
                  <a:pt x="45" y="30"/>
                </a:moveTo>
                <a:cubicBezTo>
                  <a:pt x="45" y="30"/>
                  <a:pt x="45" y="30"/>
                  <a:pt x="45" y="30"/>
                </a:cubicBezTo>
                <a:cubicBezTo>
                  <a:pt x="44" y="30"/>
                  <a:pt x="44" y="30"/>
                  <a:pt x="44" y="30"/>
                </a:cubicBezTo>
                <a:cubicBezTo>
                  <a:pt x="44" y="30"/>
                  <a:pt x="44" y="30"/>
                  <a:pt x="44" y="30"/>
                </a:cubicBezTo>
                <a:lnTo>
                  <a:pt x="45" y="30"/>
                </a:lnTo>
                <a:close/>
                <a:moveTo>
                  <a:pt x="47" y="32"/>
                </a:moveTo>
                <a:cubicBezTo>
                  <a:pt x="47" y="31"/>
                  <a:pt x="47" y="31"/>
                  <a:pt x="47" y="31"/>
                </a:cubicBezTo>
                <a:cubicBezTo>
                  <a:pt x="47" y="31"/>
                  <a:pt x="47" y="31"/>
                  <a:pt x="47" y="31"/>
                </a:cubicBezTo>
                <a:cubicBezTo>
                  <a:pt x="47" y="32"/>
                  <a:pt x="47" y="32"/>
                  <a:pt x="47" y="32"/>
                </a:cubicBezTo>
                <a:close/>
                <a:moveTo>
                  <a:pt x="47" y="31"/>
                </a:moveTo>
                <a:cubicBezTo>
                  <a:pt x="47" y="30"/>
                  <a:pt x="47" y="30"/>
                  <a:pt x="47" y="30"/>
                </a:cubicBezTo>
                <a:cubicBezTo>
                  <a:pt x="46" y="30"/>
                  <a:pt x="46" y="30"/>
                  <a:pt x="46" y="30"/>
                </a:cubicBezTo>
                <a:cubicBezTo>
                  <a:pt x="47" y="31"/>
                  <a:pt x="47" y="31"/>
                  <a:pt x="47" y="31"/>
                </a:cubicBezTo>
                <a:close/>
                <a:moveTo>
                  <a:pt x="48" y="31"/>
                </a:moveTo>
                <a:cubicBezTo>
                  <a:pt x="48" y="30"/>
                  <a:pt x="48" y="30"/>
                  <a:pt x="48" y="30"/>
                </a:cubicBezTo>
                <a:cubicBezTo>
                  <a:pt x="47" y="30"/>
                  <a:pt x="47" y="30"/>
                  <a:pt x="47" y="30"/>
                </a:cubicBezTo>
                <a:cubicBezTo>
                  <a:pt x="48" y="31"/>
                  <a:pt x="48" y="31"/>
                  <a:pt x="48" y="31"/>
                </a:cubicBezTo>
                <a:close/>
                <a:moveTo>
                  <a:pt x="46" y="30"/>
                </a:moveTo>
                <a:cubicBezTo>
                  <a:pt x="46" y="29"/>
                  <a:pt x="46" y="29"/>
                  <a:pt x="46" y="29"/>
                </a:cubicBezTo>
                <a:cubicBezTo>
                  <a:pt x="45" y="30"/>
                  <a:pt x="45" y="30"/>
                  <a:pt x="45" y="30"/>
                </a:cubicBezTo>
                <a:cubicBezTo>
                  <a:pt x="45" y="30"/>
                  <a:pt x="45" y="30"/>
                  <a:pt x="45" y="30"/>
                </a:cubicBezTo>
                <a:lnTo>
                  <a:pt x="46" y="30"/>
                </a:lnTo>
                <a:close/>
                <a:moveTo>
                  <a:pt x="46" y="31"/>
                </a:moveTo>
                <a:cubicBezTo>
                  <a:pt x="46" y="30"/>
                  <a:pt x="46" y="30"/>
                  <a:pt x="46" y="30"/>
                </a:cubicBezTo>
                <a:cubicBezTo>
                  <a:pt x="45" y="31"/>
                  <a:pt x="45" y="31"/>
                  <a:pt x="45" y="31"/>
                </a:cubicBezTo>
                <a:cubicBezTo>
                  <a:pt x="46" y="31"/>
                  <a:pt x="46" y="31"/>
                  <a:pt x="46" y="31"/>
                </a:cubicBezTo>
                <a:close/>
                <a:moveTo>
                  <a:pt x="47" y="30"/>
                </a:moveTo>
                <a:cubicBezTo>
                  <a:pt x="47" y="29"/>
                  <a:pt x="47" y="29"/>
                  <a:pt x="47" y="29"/>
                </a:cubicBezTo>
                <a:cubicBezTo>
                  <a:pt x="46" y="29"/>
                  <a:pt x="46" y="29"/>
                  <a:pt x="46" y="29"/>
                </a:cubicBezTo>
                <a:cubicBezTo>
                  <a:pt x="46" y="30"/>
                  <a:pt x="46" y="30"/>
                  <a:pt x="46" y="30"/>
                </a:cubicBezTo>
                <a:lnTo>
                  <a:pt x="47" y="30"/>
                </a:lnTo>
                <a:close/>
                <a:moveTo>
                  <a:pt x="44" y="28"/>
                </a:moveTo>
                <a:cubicBezTo>
                  <a:pt x="44" y="28"/>
                  <a:pt x="44" y="28"/>
                  <a:pt x="44" y="28"/>
                </a:cubicBezTo>
                <a:cubicBezTo>
                  <a:pt x="44" y="28"/>
                  <a:pt x="44" y="28"/>
                  <a:pt x="44" y="28"/>
                </a:cubicBezTo>
                <a:cubicBezTo>
                  <a:pt x="44" y="28"/>
                  <a:pt x="44" y="28"/>
                  <a:pt x="44" y="28"/>
                </a:cubicBezTo>
                <a:close/>
                <a:moveTo>
                  <a:pt x="39" y="25"/>
                </a:moveTo>
                <a:cubicBezTo>
                  <a:pt x="39" y="25"/>
                  <a:pt x="39" y="25"/>
                  <a:pt x="39" y="25"/>
                </a:cubicBezTo>
                <a:cubicBezTo>
                  <a:pt x="38" y="25"/>
                  <a:pt x="38" y="25"/>
                  <a:pt x="38" y="25"/>
                </a:cubicBezTo>
                <a:cubicBezTo>
                  <a:pt x="39" y="25"/>
                  <a:pt x="39" y="25"/>
                  <a:pt x="39" y="25"/>
                </a:cubicBezTo>
                <a:close/>
                <a:moveTo>
                  <a:pt x="39" y="24"/>
                </a:moveTo>
                <a:cubicBezTo>
                  <a:pt x="39" y="24"/>
                  <a:pt x="39" y="24"/>
                  <a:pt x="39" y="24"/>
                </a:cubicBezTo>
                <a:cubicBezTo>
                  <a:pt x="38" y="24"/>
                  <a:pt x="38" y="24"/>
                  <a:pt x="38" y="24"/>
                </a:cubicBezTo>
                <a:cubicBezTo>
                  <a:pt x="38" y="24"/>
                  <a:pt x="38" y="24"/>
                  <a:pt x="38" y="24"/>
                </a:cubicBezTo>
                <a:lnTo>
                  <a:pt x="39" y="24"/>
                </a:lnTo>
                <a:close/>
                <a:moveTo>
                  <a:pt x="38" y="24"/>
                </a:moveTo>
                <a:cubicBezTo>
                  <a:pt x="38" y="24"/>
                  <a:pt x="38" y="24"/>
                  <a:pt x="38" y="24"/>
                </a:cubicBezTo>
                <a:cubicBezTo>
                  <a:pt x="37" y="24"/>
                  <a:pt x="37" y="24"/>
                  <a:pt x="37" y="24"/>
                </a:cubicBezTo>
                <a:cubicBezTo>
                  <a:pt x="37" y="25"/>
                  <a:pt x="37" y="25"/>
                  <a:pt x="37" y="25"/>
                </a:cubicBezTo>
                <a:lnTo>
                  <a:pt x="38" y="24"/>
                </a:lnTo>
                <a:close/>
                <a:moveTo>
                  <a:pt x="39" y="23"/>
                </a:moveTo>
                <a:cubicBezTo>
                  <a:pt x="39" y="23"/>
                  <a:pt x="39" y="23"/>
                  <a:pt x="39" y="23"/>
                </a:cubicBezTo>
                <a:cubicBezTo>
                  <a:pt x="38" y="23"/>
                  <a:pt x="38" y="23"/>
                  <a:pt x="38" y="23"/>
                </a:cubicBezTo>
                <a:cubicBezTo>
                  <a:pt x="38" y="23"/>
                  <a:pt x="38" y="23"/>
                  <a:pt x="38" y="23"/>
                </a:cubicBezTo>
                <a:lnTo>
                  <a:pt x="39" y="23"/>
                </a:lnTo>
                <a:close/>
                <a:moveTo>
                  <a:pt x="37" y="22"/>
                </a:moveTo>
                <a:cubicBezTo>
                  <a:pt x="37" y="22"/>
                  <a:pt x="37" y="22"/>
                  <a:pt x="37" y="22"/>
                </a:cubicBezTo>
                <a:cubicBezTo>
                  <a:pt x="37" y="22"/>
                  <a:pt x="37" y="22"/>
                  <a:pt x="37" y="22"/>
                </a:cubicBezTo>
                <a:cubicBezTo>
                  <a:pt x="37" y="23"/>
                  <a:pt x="37" y="23"/>
                  <a:pt x="37" y="23"/>
                </a:cubicBezTo>
                <a:lnTo>
                  <a:pt x="37" y="22"/>
                </a:lnTo>
                <a:close/>
                <a:moveTo>
                  <a:pt x="38" y="23"/>
                </a:moveTo>
                <a:cubicBezTo>
                  <a:pt x="38" y="23"/>
                  <a:pt x="38" y="23"/>
                  <a:pt x="38" y="23"/>
                </a:cubicBezTo>
                <a:cubicBezTo>
                  <a:pt x="37" y="23"/>
                  <a:pt x="37" y="23"/>
                  <a:pt x="37" y="23"/>
                </a:cubicBezTo>
                <a:cubicBezTo>
                  <a:pt x="37" y="24"/>
                  <a:pt x="37" y="24"/>
                  <a:pt x="37" y="24"/>
                </a:cubicBezTo>
                <a:lnTo>
                  <a:pt x="38" y="23"/>
                </a:lnTo>
                <a:close/>
                <a:moveTo>
                  <a:pt x="42" y="27"/>
                </a:moveTo>
                <a:cubicBezTo>
                  <a:pt x="42" y="26"/>
                  <a:pt x="42" y="26"/>
                  <a:pt x="42" y="26"/>
                </a:cubicBezTo>
                <a:cubicBezTo>
                  <a:pt x="41" y="26"/>
                  <a:pt x="41" y="26"/>
                  <a:pt x="41" y="26"/>
                </a:cubicBezTo>
                <a:cubicBezTo>
                  <a:pt x="41" y="27"/>
                  <a:pt x="41" y="27"/>
                  <a:pt x="41" y="27"/>
                </a:cubicBezTo>
                <a:lnTo>
                  <a:pt x="42" y="27"/>
                </a:lnTo>
                <a:close/>
                <a:moveTo>
                  <a:pt x="41" y="28"/>
                </a:moveTo>
                <a:cubicBezTo>
                  <a:pt x="41" y="27"/>
                  <a:pt x="41" y="27"/>
                  <a:pt x="41" y="27"/>
                </a:cubicBezTo>
                <a:cubicBezTo>
                  <a:pt x="40" y="28"/>
                  <a:pt x="40" y="28"/>
                  <a:pt x="40" y="28"/>
                </a:cubicBezTo>
                <a:cubicBezTo>
                  <a:pt x="40" y="28"/>
                  <a:pt x="40" y="28"/>
                  <a:pt x="40" y="28"/>
                </a:cubicBezTo>
                <a:lnTo>
                  <a:pt x="41" y="28"/>
                </a:lnTo>
                <a:close/>
                <a:moveTo>
                  <a:pt x="40" y="26"/>
                </a:moveTo>
                <a:cubicBezTo>
                  <a:pt x="39" y="26"/>
                  <a:pt x="39" y="26"/>
                  <a:pt x="39" y="26"/>
                </a:cubicBezTo>
                <a:cubicBezTo>
                  <a:pt x="39" y="26"/>
                  <a:pt x="39" y="26"/>
                  <a:pt x="39" y="26"/>
                </a:cubicBezTo>
                <a:cubicBezTo>
                  <a:pt x="39" y="26"/>
                  <a:pt x="39" y="26"/>
                  <a:pt x="39" y="26"/>
                </a:cubicBezTo>
                <a:lnTo>
                  <a:pt x="40" y="26"/>
                </a:lnTo>
                <a:close/>
                <a:moveTo>
                  <a:pt x="42" y="28"/>
                </a:moveTo>
                <a:cubicBezTo>
                  <a:pt x="42" y="27"/>
                  <a:pt x="42" y="27"/>
                  <a:pt x="42" y="27"/>
                </a:cubicBezTo>
                <a:cubicBezTo>
                  <a:pt x="41" y="27"/>
                  <a:pt x="41" y="27"/>
                  <a:pt x="41" y="27"/>
                </a:cubicBezTo>
                <a:cubicBezTo>
                  <a:pt x="41" y="28"/>
                  <a:pt x="41" y="28"/>
                  <a:pt x="41" y="28"/>
                </a:cubicBezTo>
                <a:lnTo>
                  <a:pt x="42" y="28"/>
                </a:lnTo>
                <a:close/>
                <a:moveTo>
                  <a:pt x="41" y="27"/>
                </a:moveTo>
                <a:cubicBezTo>
                  <a:pt x="41" y="26"/>
                  <a:pt x="41" y="26"/>
                  <a:pt x="41" y="26"/>
                </a:cubicBezTo>
                <a:cubicBezTo>
                  <a:pt x="40" y="27"/>
                  <a:pt x="40" y="27"/>
                  <a:pt x="40" y="27"/>
                </a:cubicBezTo>
                <a:cubicBezTo>
                  <a:pt x="40" y="27"/>
                  <a:pt x="40" y="27"/>
                  <a:pt x="40" y="27"/>
                </a:cubicBezTo>
                <a:lnTo>
                  <a:pt x="41" y="27"/>
                </a:lnTo>
                <a:close/>
                <a:moveTo>
                  <a:pt x="41" y="26"/>
                </a:moveTo>
                <a:cubicBezTo>
                  <a:pt x="40" y="25"/>
                  <a:pt x="40" y="25"/>
                  <a:pt x="40" y="25"/>
                </a:cubicBezTo>
                <a:cubicBezTo>
                  <a:pt x="40" y="26"/>
                  <a:pt x="40" y="26"/>
                  <a:pt x="40" y="26"/>
                </a:cubicBezTo>
                <a:cubicBezTo>
                  <a:pt x="40" y="26"/>
                  <a:pt x="40" y="26"/>
                  <a:pt x="40" y="26"/>
                </a:cubicBezTo>
                <a:lnTo>
                  <a:pt x="41" y="26"/>
                </a:lnTo>
                <a:close/>
                <a:moveTo>
                  <a:pt x="40" y="25"/>
                </a:moveTo>
                <a:cubicBezTo>
                  <a:pt x="40" y="24"/>
                  <a:pt x="40" y="24"/>
                  <a:pt x="40" y="24"/>
                </a:cubicBezTo>
                <a:cubicBezTo>
                  <a:pt x="39" y="24"/>
                  <a:pt x="39" y="24"/>
                  <a:pt x="39" y="24"/>
                </a:cubicBezTo>
                <a:cubicBezTo>
                  <a:pt x="40" y="25"/>
                  <a:pt x="40" y="25"/>
                  <a:pt x="40" y="25"/>
                </a:cubicBezTo>
                <a:close/>
                <a:moveTo>
                  <a:pt x="49" y="30"/>
                </a:moveTo>
                <a:cubicBezTo>
                  <a:pt x="49" y="30"/>
                  <a:pt x="49" y="30"/>
                  <a:pt x="49" y="30"/>
                </a:cubicBezTo>
                <a:cubicBezTo>
                  <a:pt x="48" y="30"/>
                  <a:pt x="48" y="30"/>
                  <a:pt x="48" y="30"/>
                </a:cubicBezTo>
                <a:cubicBezTo>
                  <a:pt x="49" y="30"/>
                  <a:pt x="49" y="30"/>
                  <a:pt x="49" y="30"/>
                </a:cubicBezTo>
                <a:close/>
                <a:moveTo>
                  <a:pt x="60" y="29"/>
                </a:moveTo>
                <a:cubicBezTo>
                  <a:pt x="60" y="28"/>
                  <a:pt x="60" y="28"/>
                  <a:pt x="60" y="28"/>
                </a:cubicBezTo>
                <a:cubicBezTo>
                  <a:pt x="59" y="28"/>
                  <a:pt x="59" y="28"/>
                  <a:pt x="59" y="28"/>
                </a:cubicBezTo>
                <a:cubicBezTo>
                  <a:pt x="59" y="29"/>
                  <a:pt x="59" y="29"/>
                  <a:pt x="59" y="29"/>
                </a:cubicBezTo>
                <a:lnTo>
                  <a:pt x="60" y="29"/>
                </a:lnTo>
                <a:close/>
                <a:moveTo>
                  <a:pt x="59" y="29"/>
                </a:moveTo>
                <a:cubicBezTo>
                  <a:pt x="59" y="28"/>
                  <a:pt x="59" y="28"/>
                  <a:pt x="59" y="28"/>
                </a:cubicBezTo>
                <a:cubicBezTo>
                  <a:pt x="58" y="29"/>
                  <a:pt x="58" y="29"/>
                  <a:pt x="58" y="29"/>
                </a:cubicBezTo>
                <a:cubicBezTo>
                  <a:pt x="58" y="29"/>
                  <a:pt x="58" y="29"/>
                  <a:pt x="58" y="29"/>
                </a:cubicBezTo>
                <a:lnTo>
                  <a:pt x="59" y="29"/>
                </a:lnTo>
                <a:close/>
                <a:moveTo>
                  <a:pt x="59" y="30"/>
                </a:moveTo>
                <a:cubicBezTo>
                  <a:pt x="59" y="29"/>
                  <a:pt x="59" y="29"/>
                  <a:pt x="59" y="29"/>
                </a:cubicBezTo>
                <a:cubicBezTo>
                  <a:pt x="58" y="30"/>
                  <a:pt x="58" y="30"/>
                  <a:pt x="58" y="30"/>
                </a:cubicBezTo>
                <a:cubicBezTo>
                  <a:pt x="58" y="30"/>
                  <a:pt x="58" y="30"/>
                  <a:pt x="58" y="30"/>
                </a:cubicBezTo>
                <a:lnTo>
                  <a:pt x="59" y="30"/>
                </a:lnTo>
                <a:close/>
                <a:moveTo>
                  <a:pt x="56" y="31"/>
                </a:moveTo>
                <a:cubicBezTo>
                  <a:pt x="56" y="30"/>
                  <a:pt x="56" y="30"/>
                  <a:pt x="56" y="30"/>
                </a:cubicBezTo>
                <a:cubicBezTo>
                  <a:pt x="55" y="30"/>
                  <a:pt x="55" y="30"/>
                  <a:pt x="55" y="30"/>
                </a:cubicBezTo>
                <a:cubicBezTo>
                  <a:pt x="55" y="31"/>
                  <a:pt x="55" y="31"/>
                  <a:pt x="55" y="31"/>
                </a:cubicBezTo>
                <a:lnTo>
                  <a:pt x="56" y="31"/>
                </a:lnTo>
                <a:close/>
                <a:moveTo>
                  <a:pt x="57" y="30"/>
                </a:moveTo>
                <a:cubicBezTo>
                  <a:pt x="57" y="29"/>
                  <a:pt x="57" y="29"/>
                  <a:pt x="57" y="29"/>
                </a:cubicBezTo>
                <a:cubicBezTo>
                  <a:pt x="56" y="29"/>
                  <a:pt x="56" y="29"/>
                  <a:pt x="56" y="29"/>
                </a:cubicBezTo>
                <a:cubicBezTo>
                  <a:pt x="56" y="30"/>
                  <a:pt x="56" y="30"/>
                  <a:pt x="56" y="30"/>
                </a:cubicBezTo>
                <a:lnTo>
                  <a:pt x="57" y="30"/>
                </a:lnTo>
                <a:close/>
                <a:moveTo>
                  <a:pt x="57" y="31"/>
                </a:moveTo>
                <a:cubicBezTo>
                  <a:pt x="57" y="30"/>
                  <a:pt x="57" y="30"/>
                  <a:pt x="57" y="30"/>
                </a:cubicBezTo>
                <a:cubicBezTo>
                  <a:pt x="56" y="30"/>
                  <a:pt x="56" y="30"/>
                  <a:pt x="56" y="30"/>
                </a:cubicBezTo>
                <a:cubicBezTo>
                  <a:pt x="56" y="31"/>
                  <a:pt x="56" y="31"/>
                  <a:pt x="56" y="31"/>
                </a:cubicBezTo>
                <a:lnTo>
                  <a:pt x="57" y="31"/>
                </a:lnTo>
                <a:close/>
                <a:moveTo>
                  <a:pt x="58" y="29"/>
                </a:moveTo>
                <a:cubicBezTo>
                  <a:pt x="58" y="29"/>
                  <a:pt x="58" y="29"/>
                  <a:pt x="58" y="29"/>
                </a:cubicBezTo>
                <a:cubicBezTo>
                  <a:pt x="57" y="29"/>
                  <a:pt x="57" y="29"/>
                  <a:pt x="57" y="29"/>
                </a:cubicBezTo>
                <a:cubicBezTo>
                  <a:pt x="57" y="29"/>
                  <a:pt x="57" y="29"/>
                  <a:pt x="57" y="29"/>
                </a:cubicBezTo>
                <a:lnTo>
                  <a:pt x="58" y="29"/>
                </a:lnTo>
                <a:close/>
                <a:moveTo>
                  <a:pt x="58" y="30"/>
                </a:moveTo>
                <a:cubicBezTo>
                  <a:pt x="58" y="30"/>
                  <a:pt x="58" y="30"/>
                  <a:pt x="58" y="30"/>
                </a:cubicBezTo>
                <a:cubicBezTo>
                  <a:pt x="57" y="30"/>
                  <a:pt x="57" y="30"/>
                  <a:pt x="57" y="30"/>
                </a:cubicBezTo>
                <a:cubicBezTo>
                  <a:pt x="57" y="30"/>
                  <a:pt x="57" y="30"/>
                  <a:pt x="57" y="30"/>
                </a:cubicBezTo>
                <a:lnTo>
                  <a:pt x="58" y="30"/>
                </a:lnTo>
                <a:close/>
                <a:moveTo>
                  <a:pt x="63" y="27"/>
                </a:moveTo>
                <a:cubicBezTo>
                  <a:pt x="62" y="26"/>
                  <a:pt x="62" y="26"/>
                  <a:pt x="62" y="26"/>
                </a:cubicBezTo>
                <a:cubicBezTo>
                  <a:pt x="62" y="26"/>
                  <a:pt x="62" y="26"/>
                  <a:pt x="62" y="26"/>
                </a:cubicBezTo>
                <a:cubicBezTo>
                  <a:pt x="62" y="27"/>
                  <a:pt x="62" y="27"/>
                  <a:pt x="62" y="27"/>
                </a:cubicBezTo>
                <a:lnTo>
                  <a:pt x="63" y="27"/>
                </a:lnTo>
                <a:close/>
                <a:moveTo>
                  <a:pt x="49" y="2"/>
                </a:moveTo>
                <a:cubicBezTo>
                  <a:pt x="49" y="3"/>
                  <a:pt x="49" y="3"/>
                  <a:pt x="49" y="3"/>
                </a:cubicBezTo>
                <a:cubicBezTo>
                  <a:pt x="50" y="3"/>
                  <a:pt x="50" y="3"/>
                  <a:pt x="50" y="3"/>
                </a:cubicBezTo>
                <a:cubicBezTo>
                  <a:pt x="50" y="2"/>
                  <a:pt x="50" y="2"/>
                  <a:pt x="50" y="2"/>
                </a:cubicBezTo>
                <a:lnTo>
                  <a:pt x="49" y="2"/>
                </a:lnTo>
                <a:close/>
                <a:moveTo>
                  <a:pt x="63" y="28"/>
                </a:moveTo>
                <a:cubicBezTo>
                  <a:pt x="63" y="27"/>
                  <a:pt x="63" y="27"/>
                  <a:pt x="63" y="27"/>
                </a:cubicBezTo>
                <a:cubicBezTo>
                  <a:pt x="62" y="28"/>
                  <a:pt x="62" y="28"/>
                  <a:pt x="62" y="28"/>
                </a:cubicBezTo>
                <a:cubicBezTo>
                  <a:pt x="62" y="28"/>
                  <a:pt x="62" y="28"/>
                  <a:pt x="62" y="28"/>
                </a:cubicBezTo>
                <a:lnTo>
                  <a:pt x="63" y="28"/>
                </a:lnTo>
                <a:close/>
                <a:moveTo>
                  <a:pt x="62" y="27"/>
                </a:moveTo>
                <a:cubicBezTo>
                  <a:pt x="61" y="27"/>
                  <a:pt x="61" y="27"/>
                  <a:pt x="61" y="27"/>
                </a:cubicBezTo>
                <a:cubicBezTo>
                  <a:pt x="61" y="27"/>
                  <a:pt x="61" y="27"/>
                  <a:pt x="61" y="27"/>
                </a:cubicBezTo>
                <a:cubicBezTo>
                  <a:pt x="61" y="27"/>
                  <a:pt x="61" y="27"/>
                  <a:pt x="61" y="27"/>
                </a:cubicBezTo>
                <a:lnTo>
                  <a:pt x="62" y="27"/>
                </a:lnTo>
                <a:close/>
                <a:moveTo>
                  <a:pt x="60" y="30"/>
                </a:moveTo>
                <a:cubicBezTo>
                  <a:pt x="60" y="29"/>
                  <a:pt x="60" y="29"/>
                  <a:pt x="60" y="29"/>
                </a:cubicBezTo>
                <a:cubicBezTo>
                  <a:pt x="59" y="29"/>
                  <a:pt x="59" y="29"/>
                  <a:pt x="59" y="29"/>
                </a:cubicBezTo>
                <a:cubicBezTo>
                  <a:pt x="59" y="30"/>
                  <a:pt x="59" y="30"/>
                  <a:pt x="59" y="30"/>
                </a:cubicBezTo>
                <a:lnTo>
                  <a:pt x="60" y="30"/>
                </a:lnTo>
                <a:close/>
                <a:moveTo>
                  <a:pt x="61" y="29"/>
                </a:moveTo>
                <a:cubicBezTo>
                  <a:pt x="61" y="28"/>
                  <a:pt x="61" y="28"/>
                  <a:pt x="61" y="28"/>
                </a:cubicBezTo>
                <a:cubicBezTo>
                  <a:pt x="60" y="28"/>
                  <a:pt x="60" y="28"/>
                  <a:pt x="60" y="28"/>
                </a:cubicBezTo>
                <a:cubicBezTo>
                  <a:pt x="60" y="29"/>
                  <a:pt x="60" y="29"/>
                  <a:pt x="60" y="29"/>
                </a:cubicBezTo>
                <a:lnTo>
                  <a:pt x="61" y="29"/>
                </a:lnTo>
                <a:close/>
                <a:moveTo>
                  <a:pt x="51" y="31"/>
                </a:moveTo>
                <a:cubicBezTo>
                  <a:pt x="50" y="30"/>
                  <a:pt x="50" y="30"/>
                  <a:pt x="50" y="30"/>
                </a:cubicBezTo>
                <a:cubicBezTo>
                  <a:pt x="50" y="31"/>
                  <a:pt x="50" y="31"/>
                  <a:pt x="50" y="31"/>
                </a:cubicBezTo>
                <a:cubicBezTo>
                  <a:pt x="50" y="31"/>
                  <a:pt x="50" y="31"/>
                  <a:pt x="50" y="31"/>
                </a:cubicBezTo>
                <a:lnTo>
                  <a:pt x="51" y="31"/>
                </a:lnTo>
                <a:close/>
                <a:moveTo>
                  <a:pt x="51" y="32"/>
                </a:moveTo>
                <a:cubicBezTo>
                  <a:pt x="51" y="31"/>
                  <a:pt x="51" y="31"/>
                  <a:pt x="51" y="31"/>
                </a:cubicBezTo>
                <a:cubicBezTo>
                  <a:pt x="50" y="32"/>
                  <a:pt x="50" y="32"/>
                  <a:pt x="50" y="32"/>
                </a:cubicBezTo>
                <a:cubicBezTo>
                  <a:pt x="50" y="32"/>
                  <a:pt x="50" y="32"/>
                  <a:pt x="50" y="32"/>
                </a:cubicBezTo>
                <a:lnTo>
                  <a:pt x="51" y="32"/>
                </a:lnTo>
                <a:close/>
                <a:moveTo>
                  <a:pt x="64" y="27"/>
                </a:moveTo>
                <a:cubicBezTo>
                  <a:pt x="63" y="26"/>
                  <a:pt x="63" y="26"/>
                  <a:pt x="63" y="26"/>
                </a:cubicBezTo>
                <a:cubicBezTo>
                  <a:pt x="63" y="26"/>
                  <a:pt x="63" y="26"/>
                  <a:pt x="63" y="26"/>
                </a:cubicBezTo>
                <a:cubicBezTo>
                  <a:pt x="63" y="27"/>
                  <a:pt x="63" y="27"/>
                  <a:pt x="63" y="27"/>
                </a:cubicBezTo>
                <a:lnTo>
                  <a:pt x="64" y="27"/>
                </a:lnTo>
                <a:close/>
                <a:moveTo>
                  <a:pt x="52" y="31"/>
                </a:moveTo>
                <a:cubicBezTo>
                  <a:pt x="51" y="30"/>
                  <a:pt x="51" y="30"/>
                  <a:pt x="51" y="30"/>
                </a:cubicBezTo>
                <a:cubicBezTo>
                  <a:pt x="51" y="30"/>
                  <a:pt x="51" y="30"/>
                  <a:pt x="51" y="30"/>
                </a:cubicBezTo>
                <a:cubicBezTo>
                  <a:pt x="51" y="31"/>
                  <a:pt x="51" y="31"/>
                  <a:pt x="51" y="31"/>
                </a:cubicBezTo>
                <a:lnTo>
                  <a:pt x="52" y="31"/>
                </a:lnTo>
                <a:close/>
                <a:moveTo>
                  <a:pt x="50" y="31"/>
                </a:moveTo>
                <a:cubicBezTo>
                  <a:pt x="49" y="31"/>
                  <a:pt x="49" y="31"/>
                  <a:pt x="49" y="31"/>
                </a:cubicBezTo>
                <a:cubicBezTo>
                  <a:pt x="49" y="31"/>
                  <a:pt x="49" y="31"/>
                  <a:pt x="49" y="31"/>
                </a:cubicBezTo>
                <a:cubicBezTo>
                  <a:pt x="49" y="31"/>
                  <a:pt x="49" y="31"/>
                  <a:pt x="49" y="31"/>
                </a:cubicBezTo>
                <a:lnTo>
                  <a:pt x="50" y="31"/>
                </a:lnTo>
                <a:close/>
                <a:moveTo>
                  <a:pt x="52" y="32"/>
                </a:moveTo>
                <a:cubicBezTo>
                  <a:pt x="52" y="31"/>
                  <a:pt x="52" y="31"/>
                  <a:pt x="52" y="31"/>
                </a:cubicBezTo>
                <a:cubicBezTo>
                  <a:pt x="51" y="31"/>
                  <a:pt x="51" y="31"/>
                  <a:pt x="51" y="31"/>
                </a:cubicBezTo>
                <a:cubicBezTo>
                  <a:pt x="51" y="32"/>
                  <a:pt x="51" y="32"/>
                  <a:pt x="51" y="32"/>
                </a:cubicBezTo>
                <a:lnTo>
                  <a:pt x="52" y="32"/>
                </a:lnTo>
                <a:close/>
                <a:moveTo>
                  <a:pt x="50" y="32"/>
                </a:moveTo>
                <a:cubicBezTo>
                  <a:pt x="50" y="32"/>
                  <a:pt x="50" y="32"/>
                  <a:pt x="50" y="32"/>
                </a:cubicBezTo>
                <a:cubicBezTo>
                  <a:pt x="49" y="32"/>
                  <a:pt x="49" y="32"/>
                  <a:pt x="49" y="32"/>
                </a:cubicBezTo>
                <a:cubicBezTo>
                  <a:pt x="49" y="33"/>
                  <a:pt x="49" y="33"/>
                  <a:pt x="49" y="33"/>
                </a:cubicBezTo>
                <a:lnTo>
                  <a:pt x="50" y="32"/>
                </a:lnTo>
                <a:close/>
                <a:moveTo>
                  <a:pt x="53" y="32"/>
                </a:moveTo>
                <a:cubicBezTo>
                  <a:pt x="53" y="31"/>
                  <a:pt x="53" y="31"/>
                  <a:pt x="53" y="31"/>
                </a:cubicBezTo>
                <a:cubicBezTo>
                  <a:pt x="52" y="31"/>
                  <a:pt x="52" y="31"/>
                  <a:pt x="52" y="31"/>
                </a:cubicBezTo>
                <a:cubicBezTo>
                  <a:pt x="52" y="32"/>
                  <a:pt x="52" y="32"/>
                  <a:pt x="52" y="32"/>
                </a:cubicBezTo>
                <a:lnTo>
                  <a:pt x="53" y="32"/>
                </a:lnTo>
                <a:close/>
                <a:moveTo>
                  <a:pt x="52" y="33"/>
                </a:moveTo>
                <a:cubicBezTo>
                  <a:pt x="52" y="32"/>
                  <a:pt x="52" y="32"/>
                  <a:pt x="52" y="32"/>
                </a:cubicBezTo>
                <a:cubicBezTo>
                  <a:pt x="51" y="32"/>
                  <a:pt x="51" y="32"/>
                  <a:pt x="51" y="32"/>
                </a:cubicBezTo>
                <a:cubicBezTo>
                  <a:pt x="51" y="33"/>
                  <a:pt x="51" y="33"/>
                  <a:pt x="51" y="33"/>
                </a:cubicBezTo>
                <a:lnTo>
                  <a:pt x="52" y="33"/>
                </a:lnTo>
                <a:close/>
                <a:moveTo>
                  <a:pt x="55" y="30"/>
                </a:moveTo>
                <a:cubicBezTo>
                  <a:pt x="54" y="29"/>
                  <a:pt x="54" y="29"/>
                  <a:pt x="54" y="29"/>
                </a:cubicBezTo>
                <a:cubicBezTo>
                  <a:pt x="54" y="30"/>
                  <a:pt x="54" y="30"/>
                  <a:pt x="54" y="30"/>
                </a:cubicBezTo>
                <a:cubicBezTo>
                  <a:pt x="54" y="30"/>
                  <a:pt x="54" y="30"/>
                  <a:pt x="54" y="30"/>
                </a:cubicBezTo>
                <a:lnTo>
                  <a:pt x="55" y="30"/>
                </a:lnTo>
                <a:close/>
                <a:moveTo>
                  <a:pt x="55" y="29"/>
                </a:moveTo>
                <a:cubicBezTo>
                  <a:pt x="55" y="28"/>
                  <a:pt x="55" y="28"/>
                  <a:pt x="55" y="28"/>
                </a:cubicBezTo>
                <a:cubicBezTo>
                  <a:pt x="55" y="28"/>
                  <a:pt x="55" y="28"/>
                  <a:pt x="55" y="28"/>
                </a:cubicBezTo>
                <a:cubicBezTo>
                  <a:pt x="55" y="29"/>
                  <a:pt x="55" y="29"/>
                  <a:pt x="55" y="29"/>
                </a:cubicBezTo>
                <a:close/>
                <a:moveTo>
                  <a:pt x="54" y="29"/>
                </a:moveTo>
                <a:cubicBezTo>
                  <a:pt x="54" y="28"/>
                  <a:pt x="54" y="28"/>
                  <a:pt x="54" y="28"/>
                </a:cubicBezTo>
                <a:cubicBezTo>
                  <a:pt x="54" y="29"/>
                  <a:pt x="54" y="29"/>
                  <a:pt x="54" y="29"/>
                </a:cubicBezTo>
                <a:cubicBezTo>
                  <a:pt x="54" y="29"/>
                  <a:pt x="54" y="29"/>
                  <a:pt x="54" y="29"/>
                </a:cubicBezTo>
                <a:close/>
                <a:moveTo>
                  <a:pt x="56" y="30"/>
                </a:moveTo>
                <a:cubicBezTo>
                  <a:pt x="55" y="29"/>
                  <a:pt x="55" y="29"/>
                  <a:pt x="55" y="29"/>
                </a:cubicBezTo>
                <a:cubicBezTo>
                  <a:pt x="55" y="29"/>
                  <a:pt x="55" y="29"/>
                  <a:pt x="55" y="29"/>
                </a:cubicBezTo>
                <a:cubicBezTo>
                  <a:pt x="55" y="30"/>
                  <a:pt x="55" y="30"/>
                  <a:pt x="55" y="30"/>
                </a:cubicBezTo>
                <a:lnTo>
                  <a:pt x="56" y="30"/>
                </a:lnTo>
                <a:close/>
                <a:moveTo>
                  <a:pt x="54" y="30"/>
                </a:moveTo>
                <a:cubicBezTo>
                  <a:pt x="53" y="30"/>
                  <a:pt x="53" y="30"/>
                  <a:pt x="53" y="30"/>
                </a:cubicBezTo>
                <a:cubicBezTo>
                  <a:pt x="53" y="30"/>
                  <a:pt x="53" y="30"/>
                  <a:pt x="53" y="30"/>
                </a:cubicBezTo>
                <a:cubicBezTo>
                  <a:pt x="53" y="30"/>
                  <a:pt x="53" y="30"/>
                  <a:pt x="53" y="30"/>
                </a:cubicBezTo>
                <a:lnTo>
                  <a:pt x="54" y="30"/>
                </a:lnTo>
                <a:close/>
              </a:path>
            </a:pathLst>
          </a:custGeom>
          <a:solidFill>
            <a:schemeClr val="accent1"/>
          </a:solidFill>
          <a:ln>
            <a:noFill/>
          </a:ln>
        </p:spPr>
        <p:txBody>
          <a:bodyPr/>
          <a:lstStyle/>
          <a:p>
            <a:endParaRPr altLang="en-US" lang="zh-CN"/>
          </a:p>
        </p:txBody>
      </p:sp>
      <p:sp>
        <p:nvSpPr>
          <p:cNvPr id="52" name="Freeform 303"/>
          <p:cNvSpPr>
            <a:spLocks noEditPoints="1"/>
          </p:cNvSpPr>
          <p:nvPr/>
        </p:nvSpPr>
        <p:spPr bwMode="auto">
          <a:xfrm>
            <a:off x="5102225" y="5044849"/>
            <a:ext cx="493713" cy="590550"/>
          </a:xfrm>
          <a:custGeom>
            <a:gdLst>
              <a:gd fmla="*/ 2147483647 w 76" name="T0"/>
              <a:gd fmla="*/ 2147483647 h 91" name="T1"/>
              <a:gd fmla="*/ 2147483647 w 76" name="T2"/>
              <a:gd fmla="*/ 2147483647 h 91" name="T3"/>
              <a:gd fmla="*/ 2147483647 w 76" name="T4"/>
              <a:gd fmla="*/ 2147483647 h 91" name="T5"/>
              <a:gd fmla="*/ 2147483647 w 76" name="T6"/>
              <a:gd fmla="*/ 2147483647 h 91" name="T7"/>
              <a:gd fmla="*/ 2147483647 w 76" name="T8"/>
              <a:gd fmla="*/ 2147483647 h 91" name="T9"/>
              <a:gd fmla="*/ 2147483647 w 76" name="T10"/>
              <a:gd fmla="*/ 2147483647 h 91" name="T11"/>
              <a:gd fmla="*/ 2147483647 w 76" name="T12"/>
              <a:gd fmla="*/ 2147483647 h 91" name="T13"/>
              <a:gd fmla="*/ 2147483647 w 76" name="T14"/>
              <a:gd fmla="*/ 2147483647 h 91" name="T15"/>
              <a:gd fmla="*/ 2147483647 w 76" name="T16"/>
              <a:gd fmla="*/ 2147483647 h 91" name="T17"/>
              <a:gd fmla="*/ 2147483647 w 76" name="T18"/>
              <a:gd fmla="*/ 2147483647 h 91" name="T19"/>
              <a:gd fmla="*/ 2147483647 w 76" name="T20"/>
              <a:gd fmla="*/ 2147483647 h 91" name="T21"/>
              <a:gd fmla="*/ 2147483647 w 76" name="T22"/>
              <a:gd fmla="*/ 2147483647 h 91" name="T23"/>
              <a:gd fmla="*/ 2147483647 w 76" name="T24"/>
              <a:gd fmla="*/ 2147483647 h 91" name="T25"/>
              <a:gd fmla="*/ 2147483647 w 76" name="T26"/>
              <a:gd fmla="*/ 2147483647 h 91" name="T27"/>
              <a:gd fmla="*/ 2147483647 w 76" name="T28"/>
              <a:gd fmla="*/ 2147483647 h 91" name="T29"/>
              <a:gd fmla="*/ 2147483647 w 76" name="T30"/>
              <a:gd fmla="*/ 2147483647 h 91" name="T31"/>
              <a:gd fmla="*/ 2147483647 w 76" name="T32"/>
              <a:gd fmla="*/ 2147483647 h 91" name="T33"/>
              <a:gd fmla="*/ 2147483647 w 76" name="T34"/>
              <a:gd fmla="*/ 2147483647 h 91" name="T35"/>
              <a:gd fmla="*/ 2147483647 w 76" name="T36"/>
              <a:gd fmla="*/ 2147483647 h 91" name="T37"/>
              <a:gd fmla="*/ 2147483647 w 76" name="T38"/>
              <a:gd fmla="*/ 2147483647 h 91" name="T39"/>
              <a:gd fmla="*/ 2147483647 w 76" name="T40"/>
              <a:gd fmla="*/ 2147483647 h 91" name="T41"/>
              <a:gd fmla="*/ 2147483647 w 76" name="T42"/>
              <a:gd fmla="*/ 2147483647 h 91" name="T43"/>
              <a:gd fmla="*/ 2147483647 w 76" name="T44"/>
              <a:gd fmla="*/ 2147483647 h 91" name="T45"/>
              <a:gd fmla="*/ 2147483647 w 76" name="T46"/>
              <a:gd fmla="*/ 2147483647 h 91" name="T47"/>
              <a:gd fmla="*/ 2147483647 w 76" name="T48"/>
              <a:gd fmla="*/ 2147483647 h 91" name="T49"/>
              <a:gd fmla="*/ 2147483647 w 76" name="T50"/>
              <a:gd fmla="*/ 2147483647 h 91" name="T51"/>
              <a:gd fmla="*/ 2147483647 w 76" name="T52"/>
              <a:gd fmla="*/ 2147483647 h 91" name="T53"/>
              <a:gd fmla="*/ 2147483647 w 76" name="T54"/>
              <a:gd fmla="*/ 2147483647 h 91" name="T55"/>
              <a:gd fmla="*/ 2147483647 w 76" name="T56"/>
              <a:gd fmla="*/ 2147483647 h 91" name="T57"/>
              <a:gd fmla="*/ 2147483647 w 76" name="T58"/>
              <a:gd fmla="*/ 2147483647 h 91" name="T59"/>
              <a:gd fmla="*/ 2147483647 w 76" name="T60"/>
              <a:gd fmla="*/ 2147483647 h 91" name="T61"/>
              <a:gd fmla="*/ 2147483647 w 76" name="T62"/>
              <a:gd fmla="*/ 2147483647 h 91" name="T63"/>
              <a:gd fmla="*/ 2147483647 w 76" name="T64"/>
              <a:gd fmla="*/ 2147483647 h 91" name="T65"/>
              <a:gd fmla="*/ 2147483647 w 76" name="T66"/>
              <a:gd fmla="*/ 2147483647 h 91" name="T67"/>
              <a:gd fmla="*/ 2147483647 w 76" name="T68"/>
              <a:gd fmla="*/ 2147483647 h 91" name="T69"/>
              <a:gd fmla="*/ 2147483647 w 76" name="T70"/>
              <a:gd fmla="*/ 2147483647 h 91" name="T71"/>
              <a:gd fmla="*/ 2147483647 w 76" name="T72"/>
              <a:gd fmla="*/ 2147483647 h 91" name="T73"/>
              <a:gd fmla="*/ 2147483647 w 76" name="T74"/>
              <a:gd fmla="*/ 2147483647 h 91" name="T75"/>
              <a:gd fmla="*/ 2147483647 w 76" name="T76"/>
              <a:gd fmla="*/ 2147483647 h 91" name="T77"/>
              <a:gd fmla="*/ 2147483647 w 76" name="T78"/>
              <a:gd fmla="*/ 2147483647 h 91" name="T79"/>
              <a:gd fmla="*/ 2147483647 w 76" name="T80"/>
              <a:gd fmla="*/ 2147483647 h 91" name="T81"/>
              <a:gd fmla="*/ 2147483647 w 76" name="T82"/>
              <a:gd fmla="*/ 2147483647 h 91" name="T83"/>
              <a:gd fmla="*/ 2147483647 w 76" name="T84"/>
              <a:gd fmla="*/ 2147483647 h 91" name="T85"/>
              <a:gd fmla="*/ 2147483647 w 76" name="T86"/>
              <a:gd fmla="*/ 2147483647 h 91" name="T87"/>
              <a:gd fmla="*/ 2147483647 w 76" name="T88"/>
              <a:gd fmla="*/ 2147483647 h 91" name="T89"/>
              <a:gd fmla="*/ 2147483647 w 76" name="T90"/>
              <a:gd fmla="*/ 2147483647 h 91" name="T91"/>
              <a:gd fmla="*/ 2147483647 w 76" name="T92"/>
              <a:gd fmla="*/ 2147483647 h 91" name="T93"/>
              <a:gd fmla="*/ 2147483647 w 76" name="T94"/>
              <a:gd fmla="*/ 2147483647 h 9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91" w="76">
                <a:moveTo>
                  <a:pt x="74" y="2"/>
                </a:moveTo>
                <a:cubicBezTo>
                  <a:pt x="72" y="0"/>
                  <a:pt x="70" y="1"/>
                  <a:pt x="69" y="2"/>
                </a:cubicBezTo>
                <a:cubicBezTo>
                  <a:pt x="68" y="3"/>
                  <a:pt x="68" y="3"/>
                  <a:pt x="68" y="3"/>
                </a:cubicBezTo>
                <a:cubicBezTo>
                  <a:pt x="69" y="3"/>
                  <a:pt x="69" y="4"/>
                  <a:pt x="68" y="5"/>
                </a:cubicBezTo>
                <a:cubicBezTo>
                  <a:pt x="68" y="5"/>
                  <a:pt x="68" y="5"/>
                  <a:pt x="67" y="5"/>
                </a:cubicBezTo>
                <a:cubicBezTo>
                  <a:pt x="67" y="5"/>
                  <a:pt x="67" y="5"/>
                  <a:pt x="66" y="5"/>
                </a:cubicBezTo>
                <a:cubicBezTo>
                  <a:pt x="62" y="10"/>
                  <a:pt x="62" y="10"/>
                  <a:pt x="62" y="10"/>
                </a:cubicBezTo>
                <a:cubicBezTo>
                  <a:pt x="62" y="10"/>
                  <a:pt x="62" y="10"/>
                  <a:pt x="62" y="10"/>
                </a:cubicBezTo>
                <a:cubicBezTo>
                  <a:pt x="60" y="12"/>
                  <a:pt x="60" y="12"/>
                  <a:pt x="60" y="12"/>
                </a:cubicBezTo>
                <a:cubicBezTo>
                  <a:pt x="60" y="12"/>
                  <a:pt x="60" y="12"/>
                  <a:pt x="60" y="12"/>
                </a:cubicBezTo>
                <a:cubicBezTo>
                  <a:pt x="59" y="14"/>
                  <a:pt x="59" y="14"/>
                  <a:pt x="59" y="14"/>
                </a:cubicBezTo>
                <a:cubicBezTo>
                  <a:pt x="59" y="14"/>
                  <a:pt x="59" y="14"/>
                  <a:pt x="59" y="14"/>
                </a:cubicBezTo>
                <a:cubicBezTo>
                  <a:pt x="49" y="24"/>
                  <a:pt x="49" y="24"/>
                  <a:pt x="49" y="24"/>
                </a:cubicBezTo>
                <a:cubicBezTo>
                  <a:pt x="41" y="33"/>
                  <a:pt x="41" y="33"/>
                  <a:pt x="41" y="33"/>
                </a:cubicBezTo>
                <a:cubicBezTo>
                  <a:pt x="41" y="33"/>
                  <a:pt x="41" y="32"/>
                  <a:pt x="41" y="32"/>
                </a:cubicBezTo>
                <a:cubicBezTo>
                  <a:pt x="41" y="32"/>
                  <a:pt x="41" y="32"/>
                  <a:pt x="41" y="32"/>
                </a:cubicBezTo>
                <a:cubicBezTo>
                  <a:pt x="41" y="32"/>
                  <a:pt x="41" y="32"/>
                  <a:pt x="41" y="32"/>
                </a:cubicBezTo>
                <a:cubicBezTo>
                  <a:pt x="39" y="31"/>
                  <a:pt x="38" y="29"/>
                  <a:pt x="36" y="29"/>
                </a:cubicBezTo>
                <a:cubicBezTo>
                  <a:pt x="35" y="29"/>
                  <a:pt x="34" y="30"/>
                  <a:pt x="32" y="31"/>
                </a:cubicBezTo>
                <a:cubicBezTo>
                  <a:pt x="31" y="33"/>
                  <a:pt x="31" y="33"/>
                  <a:pt x="31" y="33"/>
                </a:cubicBezTo>
                <a:cubicBezTo>
                  <a:pt x="5" y="62"/>
                  <a:pt x="5" y="62"/>
                  <a:pt x="5" y="62"/>
                </a:cubicBezTo>
                <a:cubicBezTo>
                  <a:pt x="1" y="66"/>
                  <a:pt x="1" y="72"/>
                  <a:pt x="4" y="76"/>
                </a:cubicBezTo>
                <a:cubicBezTo>
                  <a:pt x="4" y="76"/>
                  <a:pt x="4" y="76"/>
                  <a:pt x="4" y="76"/>
                </a:cubicBezTo>
                <a:cubicBezTo>
                  <a:pt x="3" y="76"/>
                  <a:pt x="3" y="77"/>
                  <a:pt x="3" y="77"/>
                </a:cubicBezTo>
                <a:cubicBezTo>
                  <a:pt x="3" y="77"/>
                  <a:pt x="2" y="78"/>
                  <a:pt x="2" y="78"/>
                </a:cubicBezTo>
                <a:cubicBezTo>
                  <a:pt x="2" y="78"/>
                  <a:pt x="2" y="78"/>
                  <a:pt x="2" y="78"/>
                </a:cubicBezTo>
                <a:cubicBezTo>
                  <a:pt x="1" y="79"/>
                  <a:pt x="0" y="80"/>
                  <a:pt x="0" y="82"/>
                </a:cubicBezTo>
                <a:cubicBezTo>
                  <a:pt x="0" y="83"/>
                  <a:pt x="0" y="85"/>
                  <a:pt x="1" y="86"/>
                </a:cubicBezTo>
                <a:cubicBezTo>
                  <a:pt x="2" y="87"/>
                  <a:pt x="2" y="88"/>
                  <a:pt x="3" y="88"/>
                </a:cubicBezTo>
                <a:cubicBezTo>
                  <a:pt x="3" y="88"/>
                  <a:pt x="3" y="88"/>
                  <a:pt x="3" y="88"/>
                </a:cubicBezTo>
                <a:cubicBezTo>
                  <a:pt x="4" y="90"/>
                  <a:pt x="6" y="90"/>
                  <a:pt x="8" y="91"/>
                </a:cubicBezTo>
                <a:cubicBezTo>
                  <a:pt x="10" y="91"/>
                  <a:pt x="12" y="91"/>
                  <a:pt x="14" y="91"/>
                </a:cubicBezTo>
                <a:cubicBezTo>
                  <a:pt x="18" y="91"/>
                  <a:pt x="21" y="90"/>
                  <a:pt x="25" y="89"/>
                </a:cubicBezTo>
                <a:cubicBezTo>
                  <a:pt x="28" y="87"/>
                  <a:pt x="31" y="85"/>
                  <a:pt x="34" y="83"/>
                </a:cubicBezTo>
                <a:cubicBezTo>
                  <a:pt x="37" y="81"/>
                  <a:pt x="43" y="82"/>
                  <a:pt x="48" y="82"/>
                </a:cubicBezTo>
                <a:cubicBezTo>
                  <a:pt x="52" y="83"/>
                  <a:pt x="57" y="83"/>
                  <a:pt x="60" y="85"/>
                </a:cubicBezTo>
                <a:cubicBezTo>
                  <a:pt x="62" y="81"/>
                  <a:pt x="62" y="81"/>
                  <a:pt x="62" y="81"/>
                </a:cubicBezTo>
                <a:cubicBezTo>
                  <a:pt x="58" y="79"/>
                  <a:pt x="53" y="79"/>
                  <a:pt x="48" y="78"/>
                </a:cubicBezTo>
                <a:cubicBezTo>
                  <a:pt x="43" y="78"/>
                  <a:pt x="37" y="77"/>
                  <a:pt x="32" y="80"/>
                </a:cubicBezTo>
                <a:cubicBezTo>
                  <a:pt x="28" y="82"/>
                  <a:pt x="26" y="84"/>
                  <a:pt x="23" y="85"/>
                </a:cubicBezTo>
                <a:cubicBezTo>
                  <a:pt x="20" y="86"/>
                  <a:pt x="17" y="87"/>
                  <a:pt x="14" y="87"/>
                </a:cubicBezTo>
                <a:cubicBezTo>
                  <a:pt x="12" y="87"/>
                  <a:pt x="11" y="87"/>
                  <a:pt x="9" y="87"/>
                </a:cubicBezTo>
                <a:cubicBezTo>
                  <a:pt x="8" y="86"/>
                  <a:pt x="6" y="86"/>
                  <a:pt x="6" y="85"/>
                </a:cubicBezTo>
                <a:cubicBezTo>
                  <a:pt x="5" y="85"/>
                  <a:pt x="5" y="85"/>
                  <a:pt x="5" y="84"/>
                </a:cubicBezTo>
                <a:cubicBezTo>
                  <a:pt x="4" y="83"/>
                  <a:pt x="4" y="83"/>
                  <a:pt x="4" y="82"/>
                </a:cubicBezTo>
                <a:cubicBezTo>
                  <a:pt x="4" y="82"/>
                  <a:pt x="5" y="81"/>
                  <a:pt x="5" y="81"/>
                </a:cubicBezTo>
                <a:cubicBezTo>
                  <a:pt x="5" y="81"/>
                  <a:pt x="5" y="81"/>
                  <a:pt x="5" y="80"/>
                </a:cubicBezTo>
                <a:cubicBezTo>
                  <a:pt x="5" y="80"/>
                  <a:pt x="6" y="80"/>
                  <a:pt x="6" y="80"/>
                </a:cubicBezTo>
                <a:cubicBezTo>
                  <a:pt x="6" y="80"/>
                  <a:pt x="7" y="79"/>
                  <a:pt x="7" y="79"/>
                </a:cubicBezTo>
                <a:cubicBezTo>
                  <a:pt x="11" y="82"/>
                  <a:pt x="18" y="81"/>
                  <a:pt x="21" y="77"/>
                </a:cubicBezTo>
                <a:cubicBezTo>
                  <a:pt x="47" y="48"/>
                  <a:pt x="47" y="48"/>
                  <a:pt x="47" y="48"/>
                </a:cubicBezTo>
                <a:cubicBezTo>
                  <a:pt x="42" y="43"/>
                  <a:pt x="42" y="43"/>
                  <a:pt x="42" y="43"/>
                </a:cubicBezTo>
                <a:cubicBezTo>
                  <a:pt x="42" y="43"/>
                  <a:pt x="42" y="43"/>
                  <a:pt x="42" y="43"/>
                </a:cubicBezTo>
                <a:cubicBezTo>
                  <a:pt x="42" y="43"/>
                  <a:pt x="42" y="43"/>
                  <a:pt x="42" y="43"/>
                </a:cubicBezTo>
                <a:cubicBezTo>
                  <a:pt x="47" y="48"/>
                  <a:pt x="47" y="48"/>
                  <a:pt x="47" y="48"/>
                </a:cubicBezTo>
                <a:cubicBezTo>
                  <a:pt x="49" y="46"/>
                  <a:pt x="49" y="46"/>
                  <a:pt x="49" y="46"/>
                </a:cubicBezTo>
                <a:cubicBezTo>
                  <a:pt x="52" y="43"/>
                  <a:pt x="50" y="40"/>
                  <a:pt x="47" y="38"/>
                </a:cubicBezTo>
                <a:cubicBezTo>
                  <a:pt x="47" y="38"/>
                  <a:pt x="47" y="38"/>
                  <a:pt x="47" y="38"/>
                </a:cubicBezTo>
                <a:cubicBezTo>
                  <a:pt x="47" y="38"/>
                  <a:pt x="47" y="38"/>
                  <a:pt x="47" y="38"/>
                </a:cubicBezTo>
                <a:cubicBezTo>
                  <a:pt x="47" y="37"/>
                  <a:pt x="47" y="37"/>
                  <a:pt x="47" y="37"/>
                </a:cubicBezTo>
                <a:cubicBezTo>
                  <a:pt x="51" y="33"/>
                  <a:pt x="51" y="33"/>
                  <a:pt x="51" y="33"/>
                </a:cubicBezTo>
                <a:cubicBezTo>
                  <a:pt x="69" y="12"/>
                  <a:pt x="69" y="12"/>
                  <a:pt x="69" y="12"/>
                </a:cubicBezTo>
                <a:cubicBezTo>
                  <a:pt x="69" y="12"/>
                  <a:pt x="69" y="12"/>
                  <a:pt x="69" y="12"/>
                </a:cubicBezTo>
                <a:cubicBezTo>
                  <a:pt x="72" y="10"/>
                  <a:pt x="72" y="10"/>
                  <a:pt x="72" y="10"/>
                </a:cubicBezTo>
                <a:cubicBezTo>
                  <a:pt x="71" y="9"/>
                  <a:pt x="71" y="8"/>
                  <a:pt x="72" y="8"/>
                </a:cubicBezTo>
                <a:cubicBezTo>
                  <a:pt x="72" y="7"/>
                  <a:pt x="72" y="7"/>
                  <a:pt x="73" y="7"/>
                </a:cubicBezTo>
                <a:cubicBezTo>
                  <a:pt x="73" y="7"/>
                  <a:pt x="73" y="7"/>
                  <a:pt x="73" y="8"/>
                </a:cubicBezTo>
                <a:cubicBezTo>
                  <a:pt x="74" y="7"/>
                  <a:pt x="74" y="7"/>
                  <a:pt x="74" y="7"/>
                </a:cubicBezTo>
                <a:cubicBezTo>
                  <a:pt x="76" y="5"/>
                  <a:pt x="75" y="3"/>
                  <a:pt x="74" y="2"/>
                </a:cubicBezTo>
                <a:close/>
                <a:moveTo>
                  <a:pt x="61" y="12"/>
                </a:moveTo>
                <a:cubicBezTo>
                  <a:pt x="65" y="16"/>
                  <a:pt x="65" y="16"/>
                  <a:pt x="65" y="16"/>
                </a:cubicBezTo>
                <a:cubicBezTo>
                  <a:pt x="63" y="18"/>
                  <a:pt x="63" y="18"/>
                  <a:pt x="63" y="18"/>
                </a:cubicBezTo>
                <a:cubicBezTo>
                  <a:pt x="59" y="14"/>
                  <a:pt x="59" y="14"/>
                  <a:pt x="59" y="14"/>
                </a:cubicBezTo>
                <a:lnTo>
                  <a:pt x="61" y="12"/>
                </a:lnTo>
                <a:close/>
                <a:moveTo>
                  <a:pt x="50" y="43"/>
                </a:moveTo>
                <a:cubicBezTo>
                  <a:pt x="50" y="44"/>
                  <a:pt x="50" y="45"/>
                  <a:pt x="49" y="46"/>
                </a:cubicBezTo>
                <a:cubicBezTo>
                  <a:pt x="47" y="47"/>
                  <a:pt x="47" y="47"/>
                  <a:pt x="47" y="47"/>
                </a:cubicBezTo>
                <a:cubicBezTo>
                  <a:pt x="42" y="42"/>
                  <a:pt x="42" y="42"/>
                  <a:pt x="42" y="42"/>
                </a:cubicBezTo>
                <a:cubicBezTo>
                  <a:pt x="42" y="42"/>
                  <a:pt x="42" y="42"/>
                  <a:pt x="42" y="42"/>
                </a:cubicBezTo>
                <a:cubicBezTo>
                  <a:pt x="37" y="38"/>
                  <a:pt x="37" y="38"/>
                  <a:pt x="37" y="38"/>
                </a:cubicBezTo>
                <a:cubicBezTo>
                  <a:pt x="37" y="38"/>
                  <a:pt x="37" y="38"/>
                  <a:pt x="37" y="38"/>
                </a:cubicBezTo>
                <a:cubicBezTo>
                  <a:pt x="31" y="33"/>
                  <a:pt x="31" y="33"/>
                  <a:pt x="31" y="33"/>
                </a:cubicBezTo>
                <a:cubicBezTo>
                  <a:pt x="32" y="32"/>
                  <a:pt x="32" y="32"/>
                  <a:pt x="32" y="32"/>
                </a:cubicBezTo>
                <a:cubicBezTo>
                  <a:pt x="34" y="30"/>
                  <a:pt x="35" y="30"/>
                  <a:pt x="36" y="30"/>
                </a:cubicBezTo>
                <a:cubicBezTo>
                  <a:pt x="38" y="30"/>
                  <a:pt x="39" y="31"/>
                  <a:pt x="41" y="33"/>
                </a:cubicBezTo>
                <a:cubicBezTo>
                  <a:pt x="42" y="33"/>
                  <a:pt x="42" y="34"/>
                  <a:pt x="42" y="34"/>
                </a:cubicBezTo>
                <a:cubicBezTo>
                  <a:pt x="43" y="34"/>
                  <a:pt x="43" y="35"/>
                  <a:pt x="44" y="35"/>
                </a:cubicBezTo>
                <a:cubicBezTo>
                  <a:pt x="44" y="36"/>
                  <a:pt x="45" y="36"/>
                  <a:pt x="45" y="36"/>
                </a:cubicBezTo>
                <a:cubicBezTo>
                  <a:pt x="46" y="37"/>
                  <a:pt x="46" y="37"/>
                  <a:pt x="47" y="38"/>
                </a:cubicBezTo>
                <a:cubicBezTo>
                  <a:pt x="47" y="38"/>
                  <a:pt x="47" y="38"/>
                  <a:pt x="47" y="38"/>
                </a:cubicBezTo>
                <a:cubicBezTo>
                  <a:pt x="48" y="39"/>
                  <a:pt x="50" y="41"/>
                  <a:pt x="50" y="43"/>
                </a:cubicBezTo>
                <a:close/>
                <a:moveTo>
                  <a:pt x="67" y="14"/>
                </a:moveTo>
                <a:cubicBezTo>
                  <a:pt x="63" y="10"/>
                  <a:pt x="63" y="10"/>
                  <a:pt x="63" y="10"/>
                </a:cubicBezTo>
                <a:cubicBezTo>
                  <a:pt x="65" y="8"/>
                  <a:pt x="65" y="8"/>
                  <a:pt x="65" y="8"/>
                </a:cubicBezTo>
                <a:cubicBezTo>
                  <a:pt x="69" y="12"/>
                  <a:pt x="69" y="12"/>
                  <a:pt x="69" y="12"/>
                </a:cubicBezTo>
                <a:lnTo>
                  <a:pt x="67" y="14"/>
                </a:lnTo>
                <a:close/>
              </a:path>
            </a:pathLst>
          </a:custGeom>
          <a:solidFill>
            <a:schemeClr val="accent1"/>
          </a:solidFill>
          <a:ln>
            <a:noFill/>
          </a:ln>
        </p:spPr>
        <p:txBody>
          <a:bodyPr/>
          <a:lstStyle/>
          <a:p>
            <a:endParaRPr altLang="en-US" lang="zh-CN"/>
          </a:p>
        </p:txBody>
      </p:sp>
      <p:sp>
        <p:nvSpPr>
          <p:cNvPr id="53" name="Freeform 304"/>
          <p:cNvSpPr/>
          <p:nvPr/>
        </p:nvSpPr>
        <p:spPr bwMode="auto">
          <a:xfrm>
            <a:off x="3362325" y="5046436"/>
            <a:ext cx="614363" cy="587375"/>
          </a:xfrm>
          <a:custGeom>
            <a:gdLst>
              <a:gd fmla="*/ 2147483647 w 94" name="T0"/>
              <a:gd fmla="*/ 2147483647 h 90" name="T1"/>
              <a:gd fmla="*/ 2147483647 w 94" name="T2"/>
              <a:gd fmla="*/ 0 h 90" name="T3"/>
              <a:gd fmla="*/ 2147483647 w 94" name="T4"/>
              <a:gd fmla="*/ 2147483647 h 90" name="T5"/>
              <a:gd fmla="*/ 2147483647 w 94" name="T6"/>
              <a:gd fmla="*/ 2147483647 h 90" name="T7"/>
              <a:gd fmla="*/ 2147483647 w 94" name="T8"/>
              <a:gd fmla="*/ 2147483647 h 90" name="T9"/>
              <a:gd fmla="*/ 2147483647 w 94" name="T10"/>
              <a:gd fmla="*/ 2147483647 h 90" name="T11"/>
              <a:gd fmla="*/ 2147483647 w 94" name="T12"/>
              <a:gd fmla="*/ 2147483647 h 90" name="T13"/>
              <a:gd fmla="*/ 2147483647 w 94" name="T14"/>
              <a:gd fmla="*/ 2147483647 h 90" name="T15"/>
              <a:gd fmla="*/ 2147483647 w 94" name="T16"/>
              <a:gd fmla="*/ 2147483647 h 90" name="T17"/>
              <a:gd fmla="*/ 2147483647 w 94" name="T18"/>
              <a:gd fmla="*/ 2147483647 h 90" name="T19"/>
              <a:gd fmla="*/ 2147483647 w 94" name="T20"/>
              <a:gd fmla="*/ 2147483647 h 90" name="T21"/>
              <a:gd fmla="*/ 2147483647 w 94" name="T22"/>
              <a:gd fmla="*/ 2147483647 h 90" name="T23"/>
              <a:gd fmla="*/ 2147483647 w 94" name="T24"/>
              <a:gd fmla="*/ 2147483647 h 90" name="T25"/>
              <a:gd fmla="*/ 2147483647 w 94" name="T26"/>
              <a:gd fmla="*/ 2147483647 h 90" name="T27"/>
              <a:gd fmla="*/ 2147483647 w 94" name="T28"/>
              <a:gd fmla="*/ 2147483647 h 90" name="T29"/>
              <a:gd fmla="*/ 2147483647 w 94" name="T30"/>
              <a:gd fmla="*/ 2147483647 h 90" name="T31"/>
              <a:gd fmla="*/ 2147483647 w 94" name="T32"/>
              <a:gd fmla="*/ 2147483647 h 90" name="T33"/>
              <a:gd fmla="*/ 0 w 94" name="T34"/>
              <a:gd fmla="*/ 2147483647 h 90" name="T35"/>
              <a:gd fmla="*/ 2147483647 w 94" name="T36"/>
              <a:gd fmla="*/ 2147483647 h 90" name="T37"/>
              <a:gd fmla="*/ 2147483647 w 94" name="T38"/>
              <a:gd fmla="*/ 2147483647 h 90" name="T39"/>
              <a:gd fmla="*/ 2147483647 w 94" name="T40"/>
              <a:gd fmla="*/ 2147483647 h 9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90" w="94">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chemeClr val="accent1"/>
          </a:solidFill>
          <a:ln>
            <a:noFill/>
          </a:ln>
        </p:spPr>
        <p:txBody>
          <a:bodyPr/>
          <a:lstStyle/>
          <a:p>
            <a:endParaRPr altLang="en-US" lang="zh-CN"/>
          </a:p>
        </p:txBody>
      </p:sp>
      <p:sp>
        <p:nvSpPr>
          <p:cNvPr id="54" name="Freeform 305"/>
          <p:cNvSpPr>
            <a:spLocks noEditPoints="1"/>
          </p:cNvSpPr>
          <p:nvPr/>
        </p:nvSpPr>
        <p:spPr bwMode="auto">
          <a:xfrm>
            <a:off x="2455863" y="5095649"/>
            <a:ext cx="579437" cy="488950"/>
          </a:xfrm>
          <a:custGeom>
            <a:gdLst>
              <a:gd fmla="*/ 2147483647 w 89" name="T0"/>
              <a:gd fmla="*/ 2147483647 h 75" name="T1"/>
              <a:gd fmla="*/ 2147483647 w 89" name="T2"/>
              <a:gd fmla="*/ 2147483647 h 75" name="T3"/>
              <a:gd fmla="*/ 2147483647 w 89" name="T4"/>
              <a:gd fmla="*/ 2147483647 h 75" name="T5"/>
              <a:gd fmla="*/ 2147483647 w 89" name="T6"/>
              <a:gd fmla="*/ 2147483647 h 75" name="T7"/>
              <a:gd fmla="*/ 2147483647 w 89" name="T8"/>
              <a:gd fmla="*/ 2147483647 h 75" name="T9"/>
              <a:gd fmla="*/ 2147483647 w 89" name="T10"/>
              <a:gd fmla="*/ 0 h 75" name="T11"/>
              <a:gd fmla="*/ 2147483647 w 89" name="T12"/>
              <a:gd fmla="*/ 2147483647 h 75" name="T13"/>
              <a:gd fmla="*/ 2147483647 w 89" name="T14"/>
              <a:gd fmla="*/ 2147483647 h 75" name="T15"/>
              <a:gd fmla="*/ 2147483647 w 89" name="T16"/>
              <a:gd fmla="*/ 2147483647 h 75" name="T17"/>
              <a:gd fmla="*/ 2147483647 w 89" name="T18"/>
              <a:gd fmla="*/ 2147483647 h 75" name="T19"/>
              <a:gd fmla="*/ 0 w 89" name="T20"/>
              <a:gd fmla="*/ 2147483647 h 75" name="T21"/>
              <a:gd fmla="*/ 2147483647 w 89" name="T22"/>
              <a:gd fmla="*/ 2147483647 h 75" name="T23"/>
              <a:gd fmla="*/ 2147483647 w 89" name="T24"/>
              <a:gd fmla="*/ 2147483647 h 75" name="T25"/>
              <a:gd fmla="*/ 2147483647 w 89" name="T26"/>
              <a:gd fmla="*/ 2147483647 h 75" name="T27"/>
              <a:gd fmla="*/ 2147483647 w 89" name="T28"/>
              <a:gd fmla="*/ 2147483647 h 75" name="T29"/>
              <a:gd fmla="*/ 2147483647 w 89" name="T30"/>
              <a:gd fmla="*/ 2147483647 h 75" name="T31"/>
              <a:gd fmla="*/ 2147483647 w 89" name="T32"/>
              <a:gd fmla="*/ 2147483647 h 75" name="T33"/>
              <a:gd fmla="*/ 2147483647 w 89" name="T34"/>
              <a:gd fmla="*/ 2147483647 h 75" name="T35"/>
              <a:gd fmla="*/ 2147483647 w 89" name="T36"/>
              <a:gd fmla="*/ 2147483647 h 75" name="T37"/>
              <a:gd fmla="*/ 2147483647 w 89" name="T38"/>
              <a:gd fmla="*/ 2147483647 h 75" name="T39"/>
              <a:gd fmla="*/ 2147483647 w 89" name="T40"/>
              <a:gd fmla="*/ 2147483647 h 75" name="T41"/>
              <a:gd fmla="*/ 2147483647 w 89" name="T42"/>
              <a:gd fmla="*/ 2147483647 h 75" name="T43"/>
              <a:gd fmla="*/ 2147483647 w 89" name="T44"/>
              <a:gd fmla="*/ 2147483647 h 75" name="T45"/>
              <a:gd fmla="*/ 2147483647 w 89" name="T46"/>
              <a:gd fmla="*/ 2147483647 h 7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5" w="89">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chemeClr val="accent1"/>
          </a:solidFill>
          <a:ln>
            <a:noFill/>
          </a:ln>
        </p:spPr>
        <p:txBody>
          <a:bodyPr/>
          <a:lstStyle/>
          <a:p>
            <a:endParaRPr altLang="en-US" lang="zh-CN"/>
          </a:p>
        </p:txBody>
      </p:sp>
      <p:sp>
        <p:nvSpPr>
          <p:cNvPr id="55" name="Freeform 306"/>
          <p:cNvSpPr>
            <a:spLocks noEditPoints="1"/>
          </p:cNvSpPr>
          <p:nvPr/>
        </p:nvSpPr>
        <p:spPr bwMode="auto">
          <a:xfrm>
            <a:off x="1684338" y="5036911"/>
            <a:ext cx="442912" cy="606425"/>
          </a:xfrm>
          <a:custGeom>
            <a:gdLst>
              <a:gd fmla="*/ 2147483647 w 68" name="T0"/>
              <a:gd fmla="*/ 0 h 93" name="T1"/>
              <a:gd fmla="*/ 0 w 68" name="T2"/>
              <a:gd fmla="*/ 2147483647 h 93" name="T3"/>
              <a:gd fmla="*/ 2147483647 w 68" name="T4"/>
              <a:gd fmla="*/ 2147483647 h 93" name="T5"/>
              <a:gd fmla="*/ 2147483647 w 68" name="T6"/>
              <a:gd fmla="*/ 0 h 93" name="T7"/>
              <a:gd fmla="*/ 2147483647 w 68" name="T8"/>
              <a:gd fmla="*/ 2147483647 h 93" name="T9"/>
              <a:gd fmla="*/ 2147483647 w 68" name="T10"/>
              <a:gd fmla="*/ 2147483647 h 93" name="T11"/>
              <a:gd fmla="*/ 0 w 68" name="T12"/>
              <a:gd fmla="*/ 2147483647 h 93" name="T13"/>
              <a:gd fmla="*/ 0 w 68" name="T14"/>
              <a:gd fmla="*/ 2147483647 h 93" name="T15"/>
              <a:gd fmla="*/ 2147483647 w 68" name="T16"/>
              <a:gd fmla="*/ 2147483647 h 93" name="T17"/>
              <a:gd fmla="*/ 2147483647 w 68" name="T18"/>
              <a:gd fmla="*/ 2147483647 h 93" name="T19"/>
              <a:gd fmla="*/ 2147483647 w 68" name="T20"/>
              <a:gd fmla="*/ 2147483647 h 93" name="T21"/>
              <a:gd fmla="*/ 2147483647 w 68" name="T22"/>
              <a:gd fmla="*/ 2147483647 h 93" name="T23"/>
              <a:gd fmla="*/ 2147483647 w 68" name="T24"/>
              <a:gd fmla="*/ 2147483647 h 9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93" w="68">
                <a:moveTo>
                  <a:pt x="34" y="0"/>
                </a:moveTo>
                <a:cubicBezTo>
                  <a:pt x="0" y="59"/>
                  <a:pt x="0" y="59"/>
                  <a:pt x="0" y="59"/>
                </a:cubicBezTo>
                <a:cubicBezTo>
                  <a:pt x="68" y="59"/>
                  <a:pt x="68" y="59"/>
                  <a:pt x="68" y="59"/>
                </a:cubicBezTo>
                <a:lnTo>
                  <a:pt x="34" y="0"/>
                </a:lnTo>
                <a:close/>
                <a:moveTo>
                  <a:pt x="63" y="69"/>
                </a:moveTo>
                <a:cubicBezTo>
                  <a:pt x="6" y="69"/>
                  <a:pt x="6" y="69"/>
                  <a:pt x="6" y="69"/>
                </a:cubicBezTo>
                <a:cubicBezTo>
                  <a:pt x="3" y="69"/>
                  <a:pt x="0" y="72"/>
                  <a:pt x="0" y="75"/>
                </a:cubicBezTo>
                <a:cubicBezTo>
                  <a:pt x="0" y="87"/>
                  <a:pt x="0" y="87"/>
                  <a:pt x="0" y="87"/>
                </a:cubicBezTo>
                <a:cubicBezTo>
                  <a:pt x="0" y="91"/>
                  <a:pt x="3" y="93"/>
                  <a:pt x="6" y="93"/>
                </a:cubicBezTo>
                <a:cubicBezTo>
                  <a:pt x="63" y="93"/>
                  <a:pt x="63" y="93"/>
                  <a:pt x="63" y="93"/>
                </a:cubicBezTo>
                <a:cubicBezTo>
                  <a:pt x="66" y="93"/>
                  <a:pt x="68" y="91"/>
                  <a:pt x="68" y="87"/>
                </a:cubicBezTo>
                <a:cubicBezTo>
                  <a:pt x="68" y="75"/>
                  <a:pt x="68" y="75"/>
                  <a:pt x="68" y="75"/>
                </a:cubicBezTo>
                <a:cubicBezTo>
                  <a:pt x="68" y="72"/>
                  <a:pt x="66" y="69"/>
                  <a:pt x="63" y="69"/>
                </a:cubicBezTo>
                <a:close/>
              </a:path>
            </a:pathLst>
          </a:custGeom>
          <a:solidFill>
            <a:schemeClr val="accent1"/>
          </a:solidFill>
          <a:ln>
            <a:noFill/>
          </a:ln>
        </p:spPr>
        <p:txBody>
          <a:bodyPr/>
          <a:lstStyle/>
          <a:p>
            <a:endParaRPr altLang="en-US" lang="zh-CN"/>
          </a:p>
        </p:txBody>
      </p:sp>
      <p:sp>
        <p:nvSpPr>
          <p:cNvPr id="56" name="Freeform 307"/>
          <p:cNvSpPr>
            <a:spLocks noEditPoints="1"/>
          </p:cNvSpPr>
          <p:nvPr/>
        </p:nvSpPr>
        <p:spPr bwMode="auto">
          <a:xfrm>
            <a:off x="874713" y="5073424"/>
            <a:ext cx="482600" cy="533400"/>
          </a:xfrm>
          <a:custGeom>
            <a:gdLst>
              <a:gd fmla="*/ 2147483647 w 74" name="T0"/>
              <a:gd fmla="*/ 0 h 82" name="T1"/>
              <a:gd fmla="*/ 2147483647 w 74" name="T2"/>
              <a:gd fmla="*/ 2147483647 h 82" name="T3"/>
              <a:gd fmla="*/ 2147483647 w 74" name="T4"/>
              <a:gd fmla="*/ 2147483647 h 82" name="T5"/>
              <a:gd fmla="*/ 2147483647 w 74" name="T6"/>
              <a:gd fmla="*/ 0 h 82" name="T7"/>
              <a:gd fmla="*/ 2147483647 w 74" name="T8"/>
              <a:gd fmla="*/ 2147483647 h 82" name="T9"/>
              <a:gd fmla="*/ 2147483647 w 74" name="T10"/>
              <a:gd fmla="*/ 2147483647 h 82" name="T11"/>
              <a:gd fmla="*/ 0 w 74" name="T12"/>
              <a:gd fmla="*/ 0 h 82" name="T13"/>
              <a:gd fmla="*/ 2147483647 w 74" name="T14"/>
              <a:gd fmla="*/ 2147483647 h 82" name="T15"/>
              <a:gd fmla="*/ 2147483647 w 74" name="T16"/>
              <a:gd fmla="*/ 2147483647 h 82" name="T17"/>
              <a:gd fmla="*/ 2147483647 w 74" name="T18"/>
              <a:gd fmla="*/ 2147483647 h 82" name="T19"/>
              <a:gd fmla="*/ 2147483647 w 74" name="T20"/>
              <a:gd fmla="*/ 2147483647 h 82" name="T21"/>
              <a:gd fmla="*/ 2147483647 w 74" name="T22"/>
              <a:gd fmla="*/ 2147483647 h 82" name="T23"/>
              <a:gd fmla="*/ 2147483647 w 74" name="T24"/>
              <a:gd fmla="*/ 2147483647 h 82" name="T25"/>
              <a:gd fmla="*/ 2147483647 w 74" name="T26"/>
              <a:gd fmla="*/ 2147483647 h 82" name="T27"/>
              <a:gd fmla="*/ 2147483647 w 74" name="T28"/>
              <a:gd fmla="*/ 2147483647 h 82" name="T29"/>
              <a:gd fmla="*/ 2147483647 w 74" name="T30"/>
              <a:gd fmla="*/ 2147483647 h 82" name="T31"/>
              <a:gd fmla="*/ 2147483647 w 74" name="T32"/>
              <a:gd fmla="*/ 2147483647 h 82" name="T33"/>
              <a:gd fmla="*/ 2147483647 w 74" name="T34"/>
              <a:gd fmla="*/ 2147483647 h 82" name="T35"/>
              <a:gd fmla="*/ 2147483647 w 74" name="T36"/>
              <a:gd fmla="*/ 2147483647 h 82" name="T37"/>
              <a:gd fmla="*/ 2147483647 w 74" name="T38"/>
              <a:gd fmla="*/ 2147483647 h 82" name="T39"/>
              <a:gd fmla="*/ 2147483647 w 74" name="T40"/>
              <a:gd fmla="*/ 2147483647 h 82" name="T41"/>
              <a:gd fmla="*/ 2147483647 w 74" name="T42"/>
              <a:gd fmla="*/ 2147483647 h 82" name="T43"/>
              <a:gd fmla="*/ 2147483647 w 74" name="T44"/>
              <a:gd fmla="*/ 2147483647 h 82" name="T45"/>
              <a:gd fmla="*/ 2147483647 w 74" name="T46"/>
              <a:gd fmla="*/ 2147483647 h 82" name="T47"/>
              <a:gd fmla="*/ 2147483647 w 74" name="T48"/>
              <a:gd fmla="*/ 2147483647 h 82" name="T49"/>
              <a:gd fmla="*/ 2147483647 w 74" name="T50"/>
              <a:gd fmla="*/ 2147483647 h 82" name="T51"/>
              <a:gd fmla="*/ 2147483647 w 74" name="T52"/>
              <a:gd fmla="*/ 2147483647 h 82" name="T53"/>
              <a:gd fmla="*/ 2147483647 w 74" name="T54"/>
              <a:gd fmla="*/ 2147483647 h 82" name="T55"/>
              <a:gd fmla="*/ 2147483647 w 74" name="T56"/>
              <a:gd fmla="*/ 2147483647 h 82" name="T57"/>
              <a:gd fmla="*/ 2147483647 w 74" name="T58"/>
              <a:gd fmla="*/ 2147483647 h 82" name="T59"/>
              <a:gd fmla="*/ 2147483647 w 74" name="T60"/>
              <a:gd fmla="*/ 2147483647 h 82" name="T61"/>
              <a:gd fmla="*/ 2147483647 w 74" name="T62"/>
              <a:gd fmla="*/ 2147483647 h 82" name="T63"/>
              <a:gd fmla="*/ 2147483647 w 74" name="T64"/>
              <a:gd fmla="*/ 2147483647 h 82" name="T65"/>
              <a:gd fmla="*/ 2147483647 w 74" name="T66"/>
              <a:gd fmla="*/ 2147483647 h 82" name="T67"/>
              <a:gd fmla="*/ 2147483647 w 74" name="T68"/>
              <a:gd fmla="*/ 2147483647 h 82" name="T69"/>
              <a:gd fmla="*/ 2147483647 w 74" name="T70"/>
              <a:gd fmla="*/ 2147483647 h 82" name="T71"/>
              <a:gd fmla="*/ 2147483647 w 74" name="T72"/>
              <a:gd fmla="*/ 2147483647 h 82" name="T73"/>
              <a:gd fmla="*/ 2147483647 w 74" name="T74"/>
              <a:gd fmla="*/ 2147483647 h 82" name="T75"/>
              <a:gd fmla="*/ 2147483647 w 74" name="T76"/>
              <a:gd fmla="*/ 2147483647 h 82" name="T77"/>
              <a:gd fmla="*/ 2147483647 w 74" name="T78"/>
              <a:gd fmla="*/ 2147483647 h 82" name="T79"/>
              <a:gd fmla="*/ 2147483647 w 74" name="T80"/>
              <a:gd fmla="*/ 2147483647 h 82" name="T81"/>
              <a:gd fmla="*/ 2147483647 w 74" name="T82"/>
              <a:gd fmla="*/ 2147483647 h 82" name="T83"/>
              <a:gd fmla="*/ 2147483647 w 74" name="T84"/>
              <a:gd fmla="*/ 2147483647 h 82" name="T85"/>
              <a:gd fmla="*/ 2147483647 w 74" name="T86"/>
              <a:gd fmla="*/ 2147483647 h 82" name="T87"/>
              <a:gd fmla="*/ 2147483647 w 74" name="T88"/>
              <a:gd fmla="*/ 2147483647 h 82" name="T89"/>
              <a:gd fmla="*/ 2147483647 w 74" name="T90"/>
              <a:gd fmla="*/ 2147483647 h 82" name="T91"/>
              <a:gd fmla="*/ 2147483647 w 74" name="T92"/>
              <a:gd fmla="*/ 2147483647 h 82" name="T93"/>
              <a:gd fmla="*/ 2147483647 w 74" name="T94"/>
              <a:gd fmla="*/ 2147483647 h 82" name="T95"/>
              <a:gd fmla="*/ 2147483647 w 74" name="T96"/>
              <a:gd fmla="*/ 2147483647 h 82" name="T97"/>
              <a:gd fmla="*/ 2147483647 w 74" name="T98"/>
              <a:gd fmla="*/ 2147483647 h 8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82" w="74">
                <a:moveTo>
                  <a:pt x="74" y="0"/>
                </a:moveTo>
                <a:cubicBezTo>
                  <a:pt x="72" y="0"/>
                  <a:pt x="72" y="0"/>
                  <a:pt x="72" y="0"/>
                </a:cubicBezTo>
                <a:cubicBezTo>
                  <a:pt x="72" y="3"/>
                  <a:pt x="72" y="3"/>
                  <a:pt x="72" y="3"/>
                </a:cubicBezTo>
                <a:cubicBezTo>
                  <a:pt x="72" y="4"/>
                  <a:pt x="71" y="5"/>
                  <a:pt x="70" y="5"/>
                </a:cubicBezTo>
                <a:cubicBezTo>
                  <a:pt x="61" y="5"/>
                  <a:pt x="61" y="5"/>
                  <a:pt x="61" y="5"/>
                </a:cubicBezTo>
                <a:cubicBezTo>
                  <a:pt x="60" y="5"/>
                  <a:pt x="60" y="4"/>
                  <a:pt x="60" y="3"/>
                </a:cubicBezTo>
                <a:cubicBezTo>
                  <a:pt x="60" y="0"/>
                  <a:pt x="60" y="0"/>
                  <a:pt x="60" y="0"/>
                </a:cubicBezTo>
                <a:cubicBezTo>
                  <a:pt x="14" y="0"/>
                  <a:pt x="14" y="0"/>
                  <a:pt x="14" y="0"/>
                </a:cubicBezTo>
                <a:cubicBezTo>
                  <a:pt x="14" y="3"/>
                  <a:pt x="14" y="3"/>
                  <a:pt x="14" y="3"/>
                </a:cubicBezTo>
                <a:cubicBezTo>
                  <a:pt x="14" y="4"/>
                  <a:pt x="13" y="5"/>
                  <a:pt x="12" y="5"/>
                </a:cubicBezTo>
                <a:cubicBezTo>
                  <a:pt x="4" y="5"/>
                  <a:pt x="4" y="5"/>
                  <a:pt x="4" y="5"/>
                </a:cubicBezTo>
                <a:cubicBezTo>
                  <a:pt x="3" y="5"/>
                  <a:pt x="2" y="4"/>
                  <a:pt x="2" y="3"/>
                </a:cubicBezTo>
                <a:cubicBezTo>
                  <a:pt x="2" y="0"/>
                  <a:pt x="2" y="0"/>
                  <a:pt x="2" y="0"/>
                </a:cubicBezTo>
                <a:cubicBezTo>
                  <a:pt x="0" y="0"/>
                  <a:pt x="0" y="0"/>
                  <a:pt x="0" y="0"/>
                </a:cubicBezTo>
                <a:cubicBezTo>
                  <a:pt x="0" y="82"/>
                  <a:pt x="0" y="82"/>
                  <a:pt x="0" y="82"/>
                </a:cubicBezTo>
                <a:cubicBezTo>
                  <a:pt x="2" y="82"/>
                  <a:pt x="2" y="82"/>
                  <a:pt x="2" y="82"/>
                </a:cubicBezTo>
                <a:cubicBezTo>
                  <a:pt x="2" y="76"/>
                  <a:pt x="2" y="76"/>
                  <a:pt x="2" y="76"/>
                </a:cubicBezTo>
                <a:cubicBezTo>
                  <a:pt x="2" y="75"/>
                  <a:pt x="3" y="75"/>
                  <a:pt x="4" y="75"/>
                </a:cubicBezTo>
                <a:cubicBezTo>
                  <a:pt x="12" y="75"/>
                  <a:pt x="12" y="75"/>
                  <a:pt x="12" y="75"/>
                </a:cubicBezTo>
                <a:cubicBezTo>
                  <a:pt x="13" y="75"/>
                  <a:pt x="14" y="75"/>
                  <a:pt x="14" y="76"/>
                </a:cubicBezTo>
                <a:cubicBezTo>
                  <a:pt x="14" y="82"/>
                  <a:pt x="14" y="82"/>
                  <a:pt x="14" y="82"/>
                </a:cubicBezTo>
                <a:cubicBezTo>
                  <a:pt x="60" y="82"/>
                  <a:pt x="60" y="82"/>
                  <a:pt x="60" y="82"/>
                </a:cubicBezTo>
                <a:cubicBezTo>
                  <a:pt x="60" y="76"/>
                  <a:pt x="60" y="76"/>
                  <a:pt x="60" y="76"/>
                </a:cubicBezTo>
                <a:cubicBezTo>
                  <a:pt x="60" y="75"/>
                  <a:pt x="60" y="75"/>
                  <a:pt x="61" y="75"/>
                </a:cubicBezTo>
                <a:cubicBezTo>
                  <a:pt x="70" y="75"/>
                  <a:pt x="70" y="75"/>
                  <a:pt x="70" y="75"/>
                </a:cubicBezTo>
                <a:cubicBezTo>
                  <a:pt x="71" y="75"/>
                  <a:pt x="72" y="75"/>
                  <a:pt x="72" y="76"/>
                </a:cubicBezTo>
                <a:cubicBezTo>
                  <a:pt x="72" y="82"/>
                  <a:pt x="72" y="82"/>
                  <a:pt x="72" y="82"/>
                </a:cubicBezTo>
                <a:cubicBezTo>
                  <a:pt x="74" y="82"/>
                  <a:pt x="74" y="82"/>
                  <a:pt x="74" y="82"/>
                </a:cubicBezTo>
                <a:lnTo>
                  <a:pt x="74" y="0"/>
                </a:lnTo>
                <a:close/>
                <a:moveTo>
                  <a:pt x="14" y="66"/>
                </a:moveTo>
                <a:cubicBezTo>
                  <a:pt x="14" y="67"/>
                  <a:pt x="13" y="68"/>
                  <a:pt x="12" y="68"/>
                </a:cubicBezTo>
                <a:cubicBezTo>
                  <a:pt x="4" y="68"/>
                  <a:pt x="4" y="68"/>
                  <a:pt x="4" y="68"/>
                </a:cubicBezTo>
                <a:cubicBezTo>
                  <a:pt x="3" y="68"/>
                  <a:pt x="2" y="67"/>
                  <a:pt x="2" y="66"/>
                </a:cubicBezTo>
                <a:cubicBezTo>
                  <a:pt x="2" y="61"/>
                  <a:pt x="2" y="61"/>
                  <a:pt x="2" y="61"/>
                </a:cubicBezTo>
                <a:cubicBezTo>
                  <a:pt x="2" y="60"/>
                  <a:pt x="3" y="59"/>
                  <a:pt x="4" y="59"/>
                </a:cubicBezTo>
                <a:cubicBezTo>
                  <a:pt x="12" y="59"/>
                  <a:pt x="12" y="59"/>
                  <a:pt x="12" y="59"/>
                </a:cubicBezTo>
                <a:cubicBezTo>
                  <a:pt x="13" y="59"/>
                  <a:pt x="14" y="60"/>
                  <a:pt x="14" y="61"/>
                </a:cubicBezTo>
                <a:lnTo>
                  <a:pt x="14" y="66"/>
                </a:lnTo>
                <a:close/>
                <a:moveTo>
                  <a:pt x="14" y="51"/>
                </a:moveTo>
                <a:cubicBezTo>
                  <a:pt x="14" y="52"/>
                  <a:pt x="13" y="53"/>
                  <a:pt x="12" y="53"/>
                </a:cubicBezTo>
                <a:cubicBezTo>
                  <a:pt x="4" y="53"/>
                  <a:pt x="4" y="53"/>
                  <a:pt x="4" y="53"/>
                </a:cubicBezTo>
                <a:cubicBezTo>
                  <a:pt x="3" y="53"/>
                  <a:pt x="2" y="52"/>
                  <a:pt x="2" y="51"/>
                </a:cubicBezTo>
                <a:cubicBezTo>
                  <a:pt x="2" y="45"/>
                  <a:pt x="2" y="45"/>
                  <a:pt x="2" y="45"/>
                </a:cubicBezTo>
                <a:cubicBezTo>
                  <a:pt x="2" y="44"/>
                  <a:pt x="3" y="43"/>
                  <a:pt x="4" y="43"/>
                </a:cubicBezTo>
                <a:cubicBezTo>
                  <a:pt x="12" y="43"/>
                  <a:pt x="12" y="43"/>
                  <a:pt x="12" y="43"/>
                </a:cubicBezTo>
                <a:cubicBezTo>
                  <a:pt x="13" y="43"/>
                  <a:pt x="14" y="44"/>
                  <a:pt x="14" y="45"/>
                </a:cubicBezTo>
                <a:lnTo>
                  <a:pt x="14" y="51"/>
                </a:lnTo>
                <a:close/>
                <a:moveTo>
                  <a:pt x="14" y="35"/>
                </a:moveTo>
                <a:cubicBezTo>
                  <a:pt x="14" y="36"/>
                  <a:pt x="13" y="37"/>
                  <a:pt x="12" y="37"/>
                </a:cubicBezTo>
                <a:cubicBezTo>
                  <a:pt x="4" y="37"/>
                  <a:pt x="4" y="37"/>
                  <a:pt x="4" y="37"/>
                </a:cubicBezTo>
                <a:cubicBezTo>
                  <a:pt x="3" y="37"/>
                  <a:pt x="2" y="36"/>
                  <a:pt x="2" y="35"/>
                </a:cubicBezTo>
                <a:cubicBezTo>
                  <a:pt x="2" y="29"/>
                  <a:pt x="2" y="29"/>
                  <a:pt x="2" y="29"/>
                </a:cubicBezTo>
                <a:cubicBezTo>
                  <a:pt x="2" y="28"/>
                  <a:pt x="3" y="27"/>
                  <a:pt x="4" y="27"/>
                </a:cubicBezTo>
                <a:cubicBezTo>
                  <a:pt x="12" y="27"/>
                  <a:pt x="12" y="27"/>
                  <a:pt x="12" y="27"/>
                </a:cubicBezTo>
                <a:cubicBezTo>
                  <a:pt x="13" y="27"/>
                  <a:pt x="14" y="28"/>
                  <a:pt x="14" y="29"/>
                </a:cubicBezTo>
                <a:lnTo>
                  <a:pt x="14" y="35"/>
                </a:lnTo>
                <a:close/>
                <a:moveTo>
                  <a:pt x="14" y="19"/>
                </a:moveTo>
                <a:cubicBezTo>
                  <a:pt x="14" y="20"/>
                  <a:pt x="13" y="21"/>
                  <a:pt x="12" y="21"/>
                </a:cubicBezTo>
                <a:cubicBezTo>
                  <a:pt x="4" y="21"/>
                  <a:pt x="4" y="21"/>
                  <a:pt x="4" y="21"/>
                </a:cubicBezTo>
                <a:cubicBezTo>
                  <a:pt x="3" y="21"/>
                  <a:pt x="2" y="20"/>
                  <a:pt x="2" y="19"/>
                </a:cubicBezTo>
                <a:cubicBezTo>
                  <a:pt x="2" y="13"/>
                  <a:pt x="2" y="13"/>
                  <a:pt x="2" y="13"/>
                </a:cubicBezTo>
                <a:cubicBezTo>
                  <a:pt x="2" y="12"/>
                  <a:pt x="3" y="12"/>
                  <a:pt x="4" y="12"/>
                </a:cubicBezTo>
                <a:cubicBezTo>
                  <a:pt x="12" y="12"/>
                  <a:pt x="12" y="12"/>
                  <a:pt x="12" y="12"/>
                </a:cubicBezTo>
                <a:cubicBezTo>
                  <a:pt x="13" y="12"/>
                  <a:pt x="14" y="12"/>
                  <a:pt x="14" y="13"/>
                </a:cubicBezTo>
                <a:lnTo>
                  <a:pt x="14" y="19"/>
                </a:lnTo>
                <a:close/>
                <a:moveTo>
                  <a:pt x="72" y="66"/>
                </a:moveTo>
                <a:cubicBezTo>
                  <a:pt x="72" y="67"/>
                  <a:pt x="71" y="68"/>
                  <a:pt x="70" y="68"/>
                </a:cubicBezTo>
                <a:cubicBezTo>
                  <a:pt x="61" y="68"/>
                  <a:pt x="61" y="68"/>
                  <a:pt x="61" y="68"/>
                </a:cubicBezTo>
                <a:cubicBezTo>
                  <a:pt x="60" y="68"/>
                  <a:pt x="60" y="67"/>
                  <a:pt x="60" y="66"/>
                </a:cubicBezTo>
                <a:cubicBezTo>
                  <a:pt x="60" y="61"/>
                  <a:pt x="60" y="61"/>
                  <a:pt x="60" y="61"/>
                </a:cubicBezTo>
                <a:cubicBezTo>
                  <a:pt x="60" y="60"/>
                  <a:pt x="60" y="59"/>
                  <a:pt x="61" y="59"/>
                </a:cubicBezTo>
                <a:cubicBezTo>
                  <a:pt x="70" y="59"/>
                  <a:pt x="70" y="59"/>
                  <a:pt x="70" y="59"/>
                </a:cubicBezTo>
                <a:cubicBezTo>
                  <a:pt x="71" y="59"/>
                  <a:pt x="72" y="60"/>
                  <a:pt x="72" y="61"/>
                </a:cubicBezTo>
                <a:lnTo>
                  <a:pt x="72" y="66"/>
                </a:lnTo>
                <a:close/>
                <a:moveTo>
                  <a:pt x="72" y="51"/>
                </a:moveTo>
                <a:cubicBezTo>
                  <a:pt x="72" y="52"/>
                  <a:pt x="71" y="53"/>
                  <a:pt x="70" y="53"/>
                </a:cubicBezTo>
                <a:cubicBezTo>
                  <a:pt x="61" y="53"/>
                  <a:pt x="61" y="53"/>
                  <a:pt x="61" y="53"/>
                </a:cubicBezTo>
                <a:cubicBezTo>
                  <a:pt x="60" y="53"/>
                  <a:pt x="60" y="52"/>
                  <a:pt x="60" y="51"/>
                </a:cubicBezTo>
                <a:cubicBezTo>
                  <a:pt x="60" y="45"/>
                  <a:pt x="60" y="45"/>
                  <a:pt x="60" y="45"/>
                </a:cubicBezTo>
                <a:cubicBezTo>
                  <a:pt x="60" y="44"/>
                  <a:pt x="60" y="43"/>
                  <a:pt x="61" y="43"/>
                </a:cubicBezTo>
                <a:cubicBezTo>
                  <a:pt x="70" y="43"/>
                  <a:pt x="70" y="43"/>
                  <a:pt x="70" y="43"/>
                </a:cubicBezTo>
                <a:cubicBezTo>
                  <a:pt x="71" y="43"/>
                  <a:pt x="72" y="44"/>
                  <a:pt x="72" y="45"/>
                </a:cubicBezTo>
                <a:lnTo>
                  <a:pt x="72" y="51"/>
                </a:lnTo>
                <a:close/>
                <a:moveTo>
                  <a:pt x="72" y="35"/>
                </a:moveTo>
                <a:cubicBezTo>
                  <a:pt x="72" y="36"/>
                  <a:pt x="71" y="37"/>
                  <a:pt x="70" y="37"/>
                </a:cubicBezTo>
                <a:cubicBezTo>
                  <a:pt x="61" y="37"/>
                  <a:pt x="61" y="37"/>
                  <a:pt x="61" y="37"/>
                </a:cubicBezTo>
                <a:cubicBezTo>
                  <a:pt x="60" y="37"/>
                  <a:pt x="60" y="36"/>
                  <a:pt x="60" y="35"/>
                </a:cubicBezTo>
                <a:cubicBezTo>
                  <a:pt x="60" y="29"/>
                  <a:pt x="60" y="29"/>
                  <a:pt x="60" y="29"/>
                </a:cubicBezTo>
                <a:cubicBezTo>
                  <a:pt x="60" y="28"/>
                  <a:pt x="60" y="27"/>
                  <a:pt x="61" y="27"/>
                </a:cubicBezTo>
                <a:cubicBezTo>
                  <a:pt x="70" y="27"/>
                  <a:pt x="70" y="27"/>
                  <a:pt x="70" y="27"/>
                </a:cubicBezTo>
                <a:cubicBezTo>
                  <a:pt x="71" y="27"/>
                  <a:pt x="72" y="28"/>
                  <a:pt x="72" y="29"/>
                </a:cubicBezTo>
                <a:lnTo>
                  <a:pt x="72" y="35"/>
                </a:lnTo>
                <a:close/>
                <a:moveTo>
                  <a:pt x="72" y="19"/>
                </a:moveTo>
                <a:cubicBezTo>
                  <a:pt x="72" y="20"/>
                  <a:pt x="71" y="21"/>
                  <a:pt x="70" y="21"/>
                </a:cubicBezTo>
                <a:cubicBezTo>
                  <a:pt x="61" y="21"/>
                  <a:pt x="61" y="21"/>
                  <a:pt x="61" y="21"/>
                </a:cubicBezTo>
                <a:cubicBezTo>
                  <a:pt x="60" y="21"/>
                  <a:pt x="60" y="20"/>
                  <a:pt x="60" y="19"/>
                </a:cubicBezTo>
                <a:cubicBezTo>
                  <a:pt x="60" y="13"/>
                  <a:pt x="60" y="13"/>
                  <a:pt x="60" y="13"/>
                </a:cubicBezTo>
                <a:cubicBezTo>
                  <a:pt x="60" y="12"/>
                  <a:pt x="60" y="12"/>
                  <a:pt x="61" y="12"/>
                </a:cubicBezTo>
                <a:cubicBezTo>
                  <a:pt x="70" y="12"/>
                  <a:pt x="70" y="12"/>
                  <a:pt x="70" y="12"/>
                </a:cubicBezTo>
                <a:cubicBezTo>
                  <a:pt x="71" y="12"/>
                  <a:pt x="72" y="12"/>
                  <a:pt x="72" y="13"/>
                </a:cubicBezTo>
                <a:lnTo>
                  <a:pt x="72" y="19"/>
                </a:lnTo>
                <a:close/>
              </a:path>
            </a:pathLst>
          </a:custGeom>
          <a:solidFill>
            <a:schemeClr val="accent1"/>
          </a:solidFill>
          <a:ln>
            <a:noFill/>
          </a:ln>
        </p:spPr>
        <p:txBody>
          <a:bodyPr/>
          <a:lstStyle/>
          <a:p>
            <a:endParaRPr altLang="en-US" lang="zh-CN"/>
          </a:p>
        </p:txBody>
      </p:sp>
      <p:sp>
        <p:nvSpPr>
          <p:cNvPr id="57" name="Freeform 310"/>
          <p:cNvSpPr>
            <a:spLocks noEditPoints="1"/>
          </p:cNvSpPr>
          <p:nvPr/>
        </p:nvSpPr>
        <p:spPr bwMode="auto">
          <a:xfrm>
            <a:off x="8505825" y="5133749"/>
            <a:ext cx="768350" cy="411162"/>
          </a:xfrm>
          <a:custGeom>
            <a:gdLst>
              <a:gd fmla="*/ 2147483647 w 118" name="T0"/>
              <a:gd fmla="*/ 2147483647 h 63" name="T1"/>
              <a:gd fmla="*/ 2147483647 w 118" name="T2"/>
              <a:gd fmla="*/ 2147483647 h 63" name="T3"/>
              <a:gd fmla="*/ 2147483647 w 118" name="T4"/>
              <a:gd fmla="*/ 2147483647 h 63" name="T5"/>
              <a:gd fmla="*/ 2147483647 w 118" name="T6"/>
              <a:gd fmla="*/ 2147483647 h 63" name="T7"/>
              <a:gd fmla="*/ 2147483647 w 118" name="T8"/>
              <a:gd fmla="*/ 2147483647 h 63" name="T9"/>
              <a:gd fmla="*/ 2147483647 w 118" name="T10"/>
              <a:gd fmla="*/ 2147483647 h 63" name="T11"/>
              <a:gd fmla="*/ 2147483647 w 118" name="T12"/>
              <a:gd fmla="*/ 2147483647 h 63" name="T13"/>
              <a:gd fmla="*/ 2147483647 w 118" name="T14"/>
              <a:gd fmla="*/ 2147483647 h 63" name="T15"/>
              <a:gd fmla="*/ 2147483647 w 118" name="T16"/>
              <a:gd fmla="*/ 2147483647 h 63" name="T17"/>
              <a:gd fmla="*/ 2147483647 w 118" name="T18"/>
              <a:gd fmla="*/ 2147483647 h 63" name="T19"/>
              <a:gd fmla="*/ 2147483647 w 118" name="T20"/>
              <a:gd fmla="*/ 2147483647 h 63" name="T21"/>
              <a:gd fmla="*/ 2147483647 w 118" name="T22"/>
              <a:gd fmla="*/ 2147483647 h 63" name="T23"/>
              <a:gd fmla="*/ 2147483647 w 118" name="T24"/>
              <a:gd fmla="*/ 2147483647 h 63" name="T25"/>
              <a:gd fmla="*/ 2147483647 w 118" name="T26"/>
              <a:gd fmla="*/ 2147483647 h 63" name="T27"/>
              <a:gd fmla="*/ 2147483647 w 118" name="T28"/>
              <a:gd fmla="*/ 2147483647 h 63" name="T29"/>
              <a:gd fmla="*/ 2147483647 w 118" name="T30"/>
              <a:gd fmla="*/ 2147483647 h 63" name="T31"/>
              <a:gd fmla="*/ 2147483647 w 118" name="T32"/>
              <a:gd fmla="*/ 2147483647 h 63" name="T33"/>
              <a:gd fmla="*/ 2147483647 w 118" name="T34"/>
              <a:gd fmla="*/ 2147483647 h 63" name="T35"/>
              <a:gd fmla="*/ 2147483647 w 118" name="T36"/>
              <a:gd fmla="*/ 2147483647 h 63" name="T37"/>
              <a:gd fmla="*/ 2147483647 w 118" name="T38"/>
              <a:gd fmla="*/ 2147483647 h 63" name="T39"/>
              <a:gd fmla="*/ 2147483647 w 118" name="T40"/>
              <a:gd fmla="*/ 2147483647 h 63" name="T41"/>
              <a:gd fmla="*/ 2147483647 w 118" name="T42"/>
              <a:gd fmla="*/ 2147483647 h 63" name="T43"/>
              <a:gd fmla="*/ 2147483647 w 118" name="T44"/>
              <a:gd fmla="*/ 2147483647 h 63" name="T45"/>
              <a:gd fmla="*/ 2147483647 w 118" name="T46"/>
              <a:gd fmla="*/ 2147483647 h 63" name="T47"/>
              <a:gd fmla="*/ 2147483647 w 118" name="T48"/>
              <a:gd fmla="*/ 2147483647 h 63" name="T49"/>
              <a:gd fmla="*/ 2147483647 w 118" name="T50"/>
              <a:gd fmla="*/ 2147483647 h 63" name="T51"/>
              <a:gd fmla="*/ 2147483647 w 118" name="T52"/>
              <a:gd fmla="*/ 2147483647 h 63" name="T53"/>
              <a:gd fmla="*/ 2147483647 w 118" name="T54"/>
              <a:gd fmla="*/ 2147483647 h 63" name="T55"/>
              <a:gd fmla="*/ 2147483647 w 118" name="T56"/>
              <a:gd fmla="*/ 2147483647 h 63" name="T57"/>
              <a:gd fmla="*/ 2147483647 w 118" name="T58"/>
              <a:gd fmla="*/ 2147483647 h 63" name="T59"/>
              <a:gd fmla="*/ 2147483647 w 118" name="T60"/>
              <a:gd fmla="*/ 2147483647 h 63" name="T61"/>
              <a:gd fmla="*/ 2147483647 w 118" name="T62"/>
              <a:gd fmla="*/ 2147483647 h 63" name="T63"/>
              <a:gd fmla="*/ 2147483647 w 118" name="T64"/>
              <a:gd fmla="*/ 2147483647 h 63" name="T65"/>
              <a:gd fmla="*/ 2147483647 w 118" name="T66"/>
              <a:gd fmla="*/ 2147483647 h 63" name="T67"/>
              <a:gd fmla="*/ 2147483647 w 118" name="T68"/>
              <a:gd fmla="*/ 2147483647 h 63" name="T69"/>
              <a:gd fmla="*/ 2147483647 w 118" name="T70"/>
              <a:gd fmla="*/ 2147483647 h 63" name="T71"/>
              <a:gd fmla="*/ 2147483647 w 118" name="T72"/>
              <a:gd fmla="*/ 2147483647 h 63" name="T73"/>
              <a:gd fmla="*/ 2147483647 w 118" name="T74"/>
              <a:gd fmla="*/ 2147483647 h 63" name="T75"/>
              <a:gd fmla="*/ 2147483647 w 118" name="T76"/>
              <a:gd fmla="*/ 2147483647 h 63" name="T77"/>
              <a:gd fmla="*/ 2147483647 w 118" name="T78"/>
              <a:gd fmla="*/ 2147483647 h 63" name="T79"/>
              <a:gd fmla="*/ 2147483647 w 118" name="T80"/>
              <a:gd fmla="*/ 2147483647 h 63" name="T81"/>
              <a:gd fmla="*/ 2147483647 w 118" name="T82"/>
              <a:gd fmla="*/ 2147483647 h 63" name="T83"/>
              <a:gd fmla="*/ 2147483647 w 118" name="T84"/>
              <a:gd fmla="*/ 0 h 63" name="T85"/>
              <a:gd fmla="*/ 2147483647 w 118" name="T86"/>
              <a:gd fmla="*/ 0 h 63" name="T87"/>
              <a:gd fmla="*/ 2147483647 w 118" name="T88"/>
              <a:gd fmla="*/ 2147483647 h 63" name="T89"/>
              <a:gd fmla="*/ 2147483647 w 118" name="T90"/>
              <a:gd fmla="*/ 2147483647 h 63" name="T91"/>
              <a:gd fmla="*/ 2147483647 w 118" name="T92"/>
              <a:gd fmla="*/ 2147483647 h 63" name="T93"/>
              <a:gd fmla="*/ 2147483647 w 118" name="T94"/>
              <a:gd fmla="*/ 2147483647 h 63" name="T95"/>
              <a:gd fmla="*/ 2147483647 w 118" name="T96"/>
              <a:gd fmla="*/ 2147483647 h 63" name="T97"/>
              <a:gd fmla="*/ 2147483647 w 118" name="T98"/>
              <a:gd fmla="*/ 2147483647 h 63" name="T99"/>
              <a:gd fmla="*/ 2147483647 w 118" name="T100"/>
              <a:gd fmla="*/ 2147483647 h 63" name="T101"/>
              <a:gd fmla="*/ 2147483647 w 118" name="T102"/>
              <a:gd fmla="*/ 2147483647 h 63" name="T103"/>
              <a:gd fmla="*/ 2147483647 w 118" name="T104"/>
              <a:gd fmla="*/ 2147483647 h 63" name="T105"/>
              <a:gd fmla="*/ 2147483647 w 118" name="T106"/>
              <a:gd fmla="*/ 2147483647 h 63" name="T107"/>
              <a:gd fmla="*/ 0 w 118" name="T108"/>
              <a:gd fmla="*/ 2147483647 h 63" name="T109"/>
              <a:gd fmla="*/ 0 w 118" name="T110"/>
              <a:gd fmla="*/ 2147483647 h 63" name="T111"/>
              <a:gd fmla="*/ 2147483647 w 118" name="T112"/>
              <a:gd fmla="*/ 2147483647 h 63" name="T113"/>
              <a:gd fmla="*/ 2147483647 w 118" name="T114"/>
              <a:gd fmla="*/ 2147483647 h 63" name="T115"/>
              <a:gd fmla="*/ 0 w 118" name="T116"/>
              <a:gd fmla="*/ 2147483647 h 6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62" w="118">
                <a:moveTo>
                  <a:pt x="96" y="27"/>
                </a:moveTo>
                <a:cubicBezTo>
                  <a:pt x="96" y="50"/>
                  <a:pt x="96" y="50"/>
                  <a:pt x="96" y="50"/>
                </a:cubicBezTo>
                <a:cubicBezTo>
                  <a:pt x="118" y="57"/>
                  <a:pt x="118" y="57"/>
                  <a:pt x="118" y="57"/>
                </a:cubicBezTo>
                <a:cubicBezTo>
                  <a:pt x="118" y="20"/>
                  <a:pt x="118" y="20"/>
                  <a:pt x="118" y="20"/>
                </a:cubicBezTo>
                <a:lnTo>
                  <a:pt x="96" y="27"/>
                </a:lnTo>
                <a:close/>
                <a:moveTo>
                  <a:pt x="41" y="32"/>
                </a:moveTo>
                <a:cubicBezTo>
                  <a:pt x="38" y="32"/>
                  <a:pt x="35" y="35"/>
                  <a:pt x="35" y="38"/>
                </a:cubicBezTo>
                <a:cubicBezTo>
                  <a:pt x="35" y="42"/>
                  <a:pt x="38" y="45"/>
                  <a:pt x="41" y="45"/>
                </a:cubicBezTo>
                <a:cubicBezTo>
                  <a:pt x="45" y="45"/>
                  <a:pt x="48" y="42"/>
                  <a:pt x="48" y="38"/>
                </a:cubicBezTo>
                <a:cubicBezTo>
                  <a:pt x="48" y="35"/>
                  <a:pt x="45" y="32"/>
                  <a:pt x="41" y="32"/>
                </a:cubicBezTo>
                <a:close/>
                <a:moveTo>
                  <a:pt x="88" y="13"/>
                </a:moveTo>
                <a:cubicBezTo>
                  <a:pt x="42" y="13"/>
                  <a:pt x="42" y="13"/>
                  <a:pt x="42" y="13"/>
                </a:cubicBezTo>
                <a:cubicBezTo>
                  <a:pt x="42" y="6"/>
                  <a:pt x="42" y="6"/>
                  <a:pt x="42" y="6"/>
                </a:cubicBezTo>
                <a:cubicBezTo>
                  <a:pt x="42" y="4"/>
                  <a:pt x="40" y="2"/>
                  <a:pt x="37" y="2"/>
                </a:cubicBezTo>
                <a:cubicBezTo>
                  <a:pt x="12" y="2"/>
                  <a:pt x="12" y="2"/>
                  <a:pt x="12" y="2"/>
                </a:cubicBezTo>
                <a:cubicBezTo>
                  <a:pt x="12" y="26"/>
                  <a:pt x="12" y="26"/>
                  <a:pt x="12" y="26"/>
                </a:cubicBezTo>
                <a:cubicBezTo>
                  <a:pt x="21" y="26"/>
                  <a:pt x="21" y="26"/>
                  <a:pt x="21" y="26"/>
                </a:cubicBezTo>
                <a:cubicBezTo>
                  <a:pt x="21" y="59"/>
                  <a:pt x="21" y="59"/>
                  <a:pt x="21" y="59"/>
                </a:cubicBezTo>
                <a:cubicBezTo>
                  <a:pt x="21" y="61"/>
                  <a:pt x="23" y="63"/>
                  <a:pt x="25" y="63"/>
                </a:cubicBezTo>
                <a:cubicBezTo>
                  <a:pt x="88" y="63"/>
                  <a:pt x="88" y="63"/>
                  <a:pt x="88" y="63"/>
                </a:cubicBezTo>
                <a:cubicBezTo>
                  <a:pt x="91" y="63"/>
                  <a:pt x="93" y="61"/>
                  <a:pt x="93" y="59"/>
                </a:cubicBezTo>
                <a:cubicBezTo>
                  <a:pt x="93" y="18"/>
                  <a:pt x="93" y="18"/>
                  <a:pt x="93" y="18"/>
                </a:cubicBezTo>
                <a:cubicBezTo>
                  <a:pt x="93" y="15"/>
                  <a:pt x="91" y="13"/>
                  <a:pt x="88" y="13"/>
                </a:cubicBezTo>
                <a:close/>
                <a:moveTo>
                  <a:pt x="72" y="49"/>
                </a:moveTo>
                <a:cubicBezTo>
                  <a:pt x="72" y="49"/>
                  <a:pt x="72" y="49"/>
                  <a:pt x="72" y="49"/>
                </a:cubicBezTo>
                <a:cubicBezTo>
                  <a:pt x="41" y="49"/>
                  <a:pt x="41" y="49"/>
                  <a:pt x="41" y="49"/>
                </a:cubicBezTo>
                <a:cubicBezTo>
                  <a:pt x="41" y="49"/>
                  <a:pt x="41" y="49"/>
                  <a:pt x="41" y="49"/>
                </a:cubicBezTo>
                <a:cubicBezTo>
                  <a:pt x="35" y="49"/>
                  <a:pt x="30" y="44"/>
                  <a:pt x="30" y="38"/>
                </a:cubicBezTo>
                <a:cubicBezTo>
                  <a:pt x="30" y="32"/>
                  <a:pt x="35" y="27"/>
                  <a:pt x="41" y="27"/>
                </a:cubicBezTo>
                <a:cubicBezTo>
                  <a:pt x="47" y="27"/>
                  <a:pt x="52" y="32"/>
                  <a:pt x="52" y="38"/>
                </a:cubicBezTo>
                <a:cubicBezTo>
                  <a:pt x="52" y="41"/>
                  <a:pt x="51" y="43"/>
                  <a:pt x="50" y="45"/>
                </a:cubicBezTo>
                <a:cubicBezTo>
                  <a:pt x="64" y="45"/>
                  <a:pt x="64" y="45"/>
                  <a:pt x="64" y="45"/>
                </a:cubicBezTo>
                <a:cubicBezTo>
                  <a:pt x="62" y="43"/>
                  <a:pt x="61" y="41"/>
                  <a:pt x="61" y="38"/>
                </a:cubicBezTo>
                <a:cubicBezTo>
                  <a:pt x="61" y="32"/>
                  <a:pt x="66" y="27"/>
                  <a:pt x="72" y="27"/>
                </a:cubicBezTo>
                <a:cubicBezTo>
                  <a:pt x="79" y="27"/>
                  <a:pt x="83" y="32"/>
                  <a:pt x="83" y="38"/>
                </a:cubicBezTo>
                <a:cubicBezTo>
                  <a:pt x="83" y="44"/>
                  <a:pt x="79" y="49"/>
                  <a:pt x="72" y="49"/>
                </a:cubicBezTo>
                <a:close/>
                <a:moveTo>
                  <a:pt x="72" y="32"/>
                </a:moveTo>
                <a:cubicBezTo>
                  <a:pt x="69" y="32"/>
                  <a:pt x="66" y="35"/>
                  <a:pt x="66" y="38"/>
                </a:cubicBezTo>
                <a:cubicBezTo>
                  <a:pt x="66" y="42"/>
                  <a:pt x="69" y="45"/>
                  <a:pt x="72" y="45"/>
                </a:cubicBezTo>
                <a:cubicBezTo>
                  <a:pt x="76" y="45"/>
                  <a:pt x="79" y="42"/>
                  <a:pt x="79" y="38"/>
                </a:cubicBezTo>
                <a:cubicBezTo>
                  <a:pt x="79" y="35"/>
                  <a:pt x="76" y="32"/>
                  <a:pt x="72" y="32"/>
                </a:cubicBezTo>
                <a:close/>
                <a:moveTo>
                  <a:pt x="12" y="1"/>
                </a:moveTo>
                <a:cubicBezTo>
                  <a:pt x="12" y="0"/>
                  <a:pt x="11" y="0"/>
                  <a:pt x="10" y="0"/>
                </a:cubicBezTo>
                <a:cubicBezTo>
                  <a:pt x="6" y="0"/>
                  <a:pt x="6" y="0"/>
                  <a:pt x="6" y="0"/>
                </a:cubicBezTo>
                <a:cubicBezTo>
                  <a:pt x="5" y="0"/>
                  <a:pt x="4" y="0"/>
                  <a:pt x="4" y="1"/>
                </a:cubicBezTo>
                <a:cubicBezTo>
                  <a:pt x="4" y="2"/>
                  <a:pt x="4" y="2"/>
                  <a:pt x="4" y="2"/>
                </a:cubicBezTo>
                <a:cubicBezTo>
                  <a:pt x="12" y="2"/>
                  <a:pt x="12" y="2"/>
                  <a:pt x="12" y="2"/>
                </a:cubicBezTo>
                <a:lnTo>
                  <a:pt x="12" y="1"/>
                </a:lnTo>
                <a:close/>
                <a:moveTo>
                  <a:pt x="4" y="26"/>
                </a:moveTo>
                <a:cubicBezTo>
                  <a:pt x="4" y="27"/>
                  <a:pt x="5" y="28"/>
                  <a:pt x="6" y="28"/>
                </a:cubicBezTo>
                <a:cubicBezTo>
                  <a:pt x="10" y="28"/>
                  <a:pt x="10" y="28"/>
                  <a:pt x="10" y="28"/>
                </a:cubicBezTo>
                <a:cubicBezTo>
                  <a:pt x="11" y="28"/>
                  <a:pt x="12" y="27"/>
                  <a:pt x="12" y="26"/>
                </a:cubicBezTo>
                <a:cubicBezTo>
                  <a:pt x="12" y="26"/>
                  <a:pt x="12" y="26"/>
                  <a:pt x="12" y="26"/>
                </a:cubicBezTo>
                <a:cubicBezTo>
                  <a:pt x="4" y="26"/>
                  <a:pt x="4" y="26"/>
                  <a:pt x="4" y="26"/>
                </a:cubicBezTo>
                <a:close/>
                <a:moveTo>
                  <a:pt x="0" y="6"/>
                </a:moveTo>
                <a:cubicBezTo>
                  <a:pt x="0" y="21"/>
                  <a:pt x="0" y="21"/>
                  <a:pt x="0" y="21"/>
                </a:cubicBezTo>
                <a:cubicBezTo>
                  <a:pt x="0" y="24"/>
                  <a:pt x="2" y="26"/>
                  <a:pt x="4" y="26"/>
                </a:cubicBezTo>
                <a:cubicBezTo>
                  <a:pt x="4" y="2"/>
                  <a:pt x="4" y="2"/>
                  <a:pt x="4" y="2"/>
                </a:cubicBezTo>
                <a:cubicBezTo>
                  <a:pt x="2" y="2"/>
                  <a:pt x="0" y="4"/>
                  <a:pt x="0" y="6"/>
                </a:cubicBezTo>
                <a:close/>
              </a:path>
            </a:pathLst>
          </a:custGeom>
          <a:solidFill>
            <a:schemeClr val="accent1"/>
          </a:solidFill>
          <a:ln>
            <a:noFill/>
          </a:ln>
        </p:spPr>
        <p:txBody>
          <a:bodyPr/>
          <a:lstStyle/>
          <a:p>
            <a:endParaRPr altLang="en-US" lang="zh-CN"/>
          </a:p>
        </p:txBody>
      </p:sp>
      <p:sp>
        <p:nvSpPr>
          <p:cNvPr id="59" name="标题 58"/>
          <p:cNvSpPr>
            <a:spLocks noGrp="1"/>
          </p:cNvSpPr>
          <p:nvPr>
            <p:ph type="title"/>
          </p:nvPr>
        </p:nvSpPr>
        <p:spPr/>
        <p:txBody>
          <a:bodyPr>
            <a:normAutofit fontScale="90000"/>
          </a:bodyPr>
          <a:lstStyle/>
          <a:p>
            <a:r>
              <a:rPr altLang="zh-CN" lang="en-US"/>
              <a:t>EDITABLE ICON</a:t>
            </a:r>
          </a:p>
        </p:txBody>
      </p:sp>
      <p:sp>
        <p:nvSpPr>
          <p:cNvPr id="58" name="页脚占位符 57"/>
          <p:cNvSpPr>
            <a:spLocks noGrp="1"/>
          </p:cNvSpPr>
          <p:nvPr>
            <p:ph idx="11" sz="quarter" type="ftr"/>
          </p:nvPr>
        </p:nvSpPr>
        <p:spPr/>
        <p:txBody>
          <a:bodyPr/>
          <a:lstStyle/>
          <a:p>
            <a:r>
              <a:rPr altLang="zh-CN" lang="en-US"/>
              <a:t>http://PPTonna.yanj.cn</a:t>
            </a:r>
          </a:p>
        </p:txBody>
      </p:sp>
      <p:sp>
        <p:nvSpPr>
          <p:cNvPr id="60" name="灯片编号占位符 59"/>
          <p:cNvSpPr>
            <a:spLocks noGrp="1"/>
          </p:cNvSpPr>
          <p:nvPr>
            <p:ph idx="12" sz="quarter" type="sldNum"/>
          </p:nvPr>
        </p:nvSpPr>
        <p:spPr/>
        <p:txBody>
          <a:bodyPr/>
          <a:lstStyle/>
          <a:p>
            <a:fld id="{9FD3A5A3-3D17-45E6-8D6A-9C5802F9E19E}" type="slidenum">
              <a:rPr altLang="en-US" lang="zh-CN" smtClean="0"/>
              <a:t>24</a:t>
            </a:fld>
          </a:p>
        </p:txBody>
      </p:sp>
    </p:spTree>
    <p:extLst>
      <p:ext uri="{BB962C8B-B14F-4D97-AF65-F5344CB8AC3E}">
        <p14:creationId val="220313970"/>
      </p:ext>
    </p:extLst>
  </p:cSld>
  <p:clrMapOvr>
    <a:masterClrMapping/>
  </p:clrMapOvr>
  <mc:AlternateContent>
    <mc:Choice Requires="p14">
      <p:transition p14:dur="2000" spd="slow"/>
    </mc:Choice>
    <mc:Fallback>
      <p:transition spd="slow"/>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Contents</a:t>
            </a:r>
          </a:p>
        </p:txBody>
      </p:sp>
      <p:sp>
        <p:nvSpPr>
          <p:cNvPr id="4" name="灯片编号占位符 3"/>
          <p:cNvSpPr>
            <a:spLocks noGrp="1"/>
          </p:cNvSpPr>
          <p:nvPr>
            <p:ph idx="12" sz="quarter" type="sldNum"/>
          </p:nvPr>
        </p:nvSpPr>
        <p:spPr/>
        <p:txBody>
          <a:bodyPr/>
          <a:lstStyle/>
          <a:p>
            <a:fld id="{2CDDCF39-75BB-428D-8325-39A2A4AF67FA}" type="slidenum">
              <a:rPr altLang="en-US" lang="zh-CN" smtClean="0"/>
              <a:t>3</a:t>
            </a:fld>
          </a:p>
        </p:txBody>
      </p:sp>
      <p:sp>
        <p:nvSpPr>
          <p:cNvPr id="19" name="文本占位符 18"/>
          <p:cNvSpPr>
            <a:spLocks noGrp="1"/>
          </p:cNvSpPr>
          <p:nvPr>
            <p:ph idx="15" sz="quarter" type="body"/>
          </p:nvPr>
        </p:nvSpPr>
        <p:spPr/>
        <p:txBody>
          <a:bodyPr/>
          <a:lstStyle/>
          <a:p>
            <a:r>
              <a:rPr altLang="zh-CN" lang="en-US"/>
              <a:t>Content title one</a:t>
            </a:r>
          </a:p>
        </p:txBody>
      </p:sp>
      <p:sp>
        <p:nvSpPr>
          <p:cNvPr id="25" name="文本占位符 24"/>
          <p:cNvSpPr>
            <a:spLocks noGrp="1"/>
          </p:cNvSpPr>
          <p:nvPr>
            <p:ph idx="16" sz="quarter" type="body"/>
          </p:nvPr>
        </p:nvSpPr>
        <p:spPr/>
        <p:txBody>
          <a:bodyPr>
            <a:normAutofit/>
          </a:bodyPr>
          <a:lstStyle/>
          <a:p>
            <a:pPr>
              <a:lnSpc>
                <a:spcPct val="120000"/>
              </a:lnSpc>
            </a:pPr>
            <a:r>
              <a:rPr altLang="zh-CN" lang="en-US"/>
              <a:t>Content slide number 1</a:t>
            </a:r>
          </a:p>
          <a:p>
            <a:pPr>
              <a:lnSpc>
                <a:spcPct val="120000"/>
              </a:lnSpc>
            </a:pPr>
            <a:r>
              <a:rPr altLang="zh-CN" lang="en-US"/>
              <a:t>Content slide number 2</a:t>
            </a:r>
          </a:p>
          <a:p>
            <a:pPr>
              <a:lnSpc>
                <a:spcPct val="120000"/>
              </a:lnSpc>
            </a:pPr>
            <a:r>
              <a:rPr altLang="zh-CN" lang="en-US"/>
              <a:t>Content slide number 3</a:t>
            </a:r>
          </a:p>
        </p:txBody>
      </p:sp>
      <p:sp>
        <p:nvSpPr>
          <p:cNvPr id="27" name="文本占位符 26"/>
          <p:cNvSpPr>
            <a:spLocks noGrp="1"/>
          </p:cNvSpPr>
          <p:nvPr>
            <p:ph idx="14" sz="quarter" type="body"/>
          </p:nvPr>
        </p:nvSpPr>
        <p:spPr/>
        <p:txBody>
          <a:bodyPr/>
          <a:lstStyle/>
          <a:p>
            <a:r>
              <a:rPr altLang="zh-CN" lang="en-US"/>
              <a:t>01</a:t>
            </a:r>
          </a:p>
        </p:txBody>
      </p:sp>
    </p:spTree>
    <p:extLst>
      <p:ext uri="{BB962C8B-B14F-4D97-AF65-F5344CB8AC3E}">
        <p14:creationId val="76709450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lstStyle/>
          <a:p>
            <a:r>
              <a:rPr altLang="zh-CN" lang="en-US"/>
              <a:t>Team Members</a:t>
            </a:r>
          </a:p>
        </p:txBody>
      </p:sp>
      <p:sp>
        <p:nvSpPr>
          <p:cNvPr id="2" name="灯片编号占位符 1"/>
          <p:cNvSpPr>
            <a:spLocks noGrp="1"/>
          </p:cNvSpPr>
          <p:nvPr>
            <p:ph idx="12" sz="quarter" type="sldNum"/>
          </p:nvPr>
        </p:nvSpPr>
        <p:spPr/>
        <p:txBody>
          <a:bodyPr/>
          <a:lstStyle/>
          <a:p>
            <a:fld id="{ED85CE57-4238-4610-84EA-454A64FC4C6D}" type="slidenum">
              <a:rPr altLang="en-US" lang="zh-CN" smtClean="0"/>
              <a:t>4</a:t>
            </a:fld>
          </a:p>
        </p:txBody>
      </p:sp>
      <p:sp>
        <p:nvSpPr>
          <p:cNvPr id="7" name="文本占位符 6"/>
          <p:cNvSpPr>
            <a:spLocks noGrp="1"/>
          </p:cNvSpPr>
          <p:nvPr>
            <p:ph idx="13" sz="quarter" type="body"/>
          </p:nvPr>
        </p:nvSpPr>
        <p:spPr/>
        <p:txBody>
          <a:bodyPr/>
          <a:lstStyle/>
          <a:p>
            <a:r>
              <a:rPr altLang="zh-CN" lang="en-US"/>
              <a:t>Lorem ipsum dolor sit amet, eos numquam accommodare et. In cibo graeco dicunt sea. Augue zril sapientem ne mei, ad suas voluptatibus eum. </a:t>
            </a:r>
          </a:p>
        </p:txBody>
      </p:sp>
      <p:sp>
        <p:nvSpPr>
          <p:cNvPr id="8" name="文本占位符 7"/>
          <p:cNvSpPr>
            <a:spLocks noGrp="1"/>
          </p:cNvSpPr>
          <p:nvPr>
            <p:ph idx="14" sz="quarter" type="body"/>
          </p:nvPr>
        </p:nvSpPr>
        <p:spPr/>
        <p:txBody>
          <a:bodyPr/>
          <a:lstStyle/>
          <a:p>
            <a:r>
              <a:rPr altLang="zh-CN" lang="en-US"/>
              <a:t>Lorem ipsum dolor sit amet, eos numquam accommodare et. In cibo graeco dicunt sea. Augue zril sapientem ne mei, ad suas voluptatibus eum. </a:t>
            </a:r>
          </a:p>
        </p:txBody>
      </p:sp>
      <p:sp>
        <p:nvSpPr>
          <p:cNvPr id="9" name="文本占位符 8"/>
          <p:cNvSpPr>
            <a:spLocks noGrp="1"/>
          </p:cNvSpPr>
          <p:nvPr>
            <p:ph idx="15" sz="quarter" type="body"/>
          </p:nvPr>
        </p:nvSpPr>
        <p:spPr/>
        <p:txBody>
          <a:bodyPr/>
          <a:lstStyle/>
          <a:p>
            <a:r>
              <a:rPr altLang="zh-CN" lang="en-US"/>
              <a:t>Lorem ipsum dolor sit amet, eos numquam accommodare et. In cibo graeco dicunt sea. Augue zril sapientem ne mei, ad suas voluptatibus eum. </a:t>
            </a:r>
          </a:p>
        </p:txBody>
      </p:sp>
      <p:sp>
        <p:nvSpPr>
          <p:cNvPr id="10" name="文本占位符 9"/>
          <p:cNvSpPr>
            <a:spLocks noGrp="1"/>
          </p:cNvSpPr>
          <p:nvPr>
            <p:ph idx="16" sz="quarter" type="body"/>
          </p:nvPr>
        </p:nvSpPr>
        <p:spPr/>
        <p:txBody>
          <a:bodyPr/>
          <a:lstStyle/>
          <a:p>
            <a:r>
              <a:rPr altLang="zh-CN" lang="en-US"/>
              <a:t>Lorem ipsum dolor sit amet, eos numquam accommodare et. In cibo graeco dicunt sea. Augue zril sapientem ne mei, ad suas voluptatibus eum. </a:t>
            </a:r>
          </a:p>
        </p:txBody>
      </p:sp>
      <p:sp>
        <p:nvSpPr>
          <p:cNvPr id="11" name="文本占位符 10"/>
          <p:cNvSpPr>
            <a:spLocks noGrp="1"/>
          </p:cNvSpPr>
          <p:nvPr>
            <p:ph idx="17" sz="quarter" type="body"/>
          </p:nvPr>
        </p:nvSpPr>
        <p:spPr/>
        <p:txBody>
          <a:bodyPr/>
          <a:lstStyle/>
          <a:p>
            <a:r>
              <a:rPr altLang="zh-CN" lang="en-US"/>
              <a:t>Lorem ipsum dolor sit amet, eos numquam accommodare et. In cibo graeco dicunt sea. Augue zril sapientem ne mei, ad suas voluptatibus eum. </a:t>
            </a:r>
          </a:p>
        </p:txBody>
      </p:sp>
      <p:sp>
        <p:nvSpPr>
          <p:cNvPr id="12" name="文本占位符 11"/>
          <p:cNvSpPr>
            <a:spLocks noGrp="1"/>
          </p:cNvSpPr>
          <p:nvPr>
            <p:ph idx="18" sz="quarter" type="body"/>
          </p:nvPr>
        </p:nvSpPr>
        <p:spPr/>
        <p:txBody>
          <a:bodyPr/>
          <a:lstStyle/>
          <a:p>
            <a:r>
              <a:rPr altLang="zh-CN" lang="en-US"/>
              <a:t>Lorem ipsum dolor sit amet, eos numquam accommodare et. In cibo graeco dicunt sea. Augue zril sapientem ne mei, ad suas voluptatibus eum. </a:t>
            </a:r>
          </a:p>
        </p:txBody>
      </p:sp>
      <p:pic>
        <p:nvPicPr>
          <p:cNvPr id="25" name="图片占位符 24"/>
          <p:cNvPicPr>
            <a:picLocks noChangeAspect="1" noGrp="1"/>
          </p:cNvPicPr>
          <p:nvPr>
            <p:ph idx="19" sz="quarter" type="pic"/>
          </p:nvPr>
        </p:nvPicPr>
        <p:blipFill>
          <a:blip r:embed="rId3">
            <a:extLst>
              <a:ext uri="{28A0092B-C50C-407E-A947-70E740481C1C}">
                <a14:useLocalDpi/>
              </a:ext>
            </a:extLst>
          </a:blip>
          <a:stretch>
            <a:fillRect/>
          </a:stretch>
        </p:blipFill>
        <p:spPr/>
      </p:pic>
      <p:pic>
        <p:nvPicPr>
          <p:cNvPr id="26" name="图片占位符 25"/>
          <p:cNvPicPr>
            <a:picLocks noChangeAspect="1" noGrp="1"/>
          </p:cNvPicPr>
          <p:nvPr>
            <p:ph idx="20" sz="quarter" type="pic"/>
          </p:nvPr>
        </p:nvPicPr>
        <p:blipFill>
          <a:blip r:embed="rId4">
            <a:extLst>
              <a:ext uri="{28A0092B-C50C-407E-A947-70E740481C1C}">
                <a14:useLocalDpi/>
              </a:ext>
            </a:extLst>
          </a:blip>
          <a:stretch>
            <a:fillRect/>
          </a:stretch>
        </p:blipFill>
        <p:spPr/>
      </p:pic>
      <p:pic>
        <p:nvPicPr>
          <p:cNvPr id="27" name="图片占位符 26"/>
          <p:cNvPicPr>
            <a:picLocks noChangeAspect="1" noGrp="1"/>
          </p:cNvPicPr>
          <p:nvPr>
            <p:ph idx="21" sz="quarter" type="pic"/>
          </p:nvPr>
        </p:nvPicPr>
        <p:blipFill>
          <a:blip r:embed="rId5">
            <a:extLst>
              <a:ext uri="{28A0092B-C50C-407E-A947-70E740481C1C}">
                <a14:useLocalDpi/>
              </a:ext>
            </a:extLst>
          </a:blip>
          <a:stretch>
            <a:fillRect/>
          </a:stretch>
        </p:blipFill>
        <p:spPr/>
      </p:pic>
      <p:pic>
        <p:nvPicPr>
          <p:cNvPr id="28" name="图片占位符 27"/>
          <p:cNvPicPr>
            <a:picLocks noChangeAspect="1" noGrp="1"/>
          </p:cNvPicPr>
          <p:nvPr>
            <p:ph idx="22" sz="quarter" type="pic"/>
          </p:nvPr>
        </p:nvPicPr>
        <p:blipFill>
          <a:blip r:embed="rId6">
            <a:extLst>
              <a:ext uri="{28A0092B-C50C-407E-A947-70E740481C1C}">
                <a14:useLocalDpi/>
              </a:ext>
            </a:extLst>
          </a:blip>
          <a:stretch>
            <a:fillRect/>
          </a:stretch>
        </p:blipFill>
        <p:spPr/>
      </p:pic>
      <p:pic>
        <p:nvPicPr>
          <p:cNvPr id="29" name="图片占位符 28"/>
          <p:cNvPicPr>
            <a:picLocks noChangeAspect="1" noGrp="1"/>
          </p:cNvPicPr>
          <p:nvPr>
            <p:ph idx="23" sz="quarter" type="pic"/>
          </p:nvPr>
        </p:nvPicPr>
        <p:blipFill>
          <a:blip r:embed="rId7">
            <a:extLst>
              <a:ext uri="{28A0092B-C50C-407E-A947-70E740481C1C}">
                <a14:useLocalDpi/>
              </a:ext>
            </a:extLst>
          </a:blip>
          <a:stretch>
            <a:fillRect/>
          </a:stretch>
        </p:blipFill>
        <p:spPr/>
      </p:pic>
      <p:pic>
        <p:nvPicPr>
          <p:cNvPr id="30" name="图片占位符 29"/>
          <p:cNvPicPr>
            <a:picLocks noChangeAspect="1" noGrp="1"/>
          </p:cNvPicPr>
          <p:nvPr>
            <p:ph idx="24" sz="quarter" type="pic"/>
          </p:nvPr>
        </p:nvPicPr>
        <p:blipFill>
          <a:blip r:embed="rId8">
            <a:extLst>
              <a:ext uri="{28A0092B-C50C-407E-A947-70E740481C1C}">
                <a14:useLocalDpi/>
              </a:ext>
            </a:extLst>
          </a:blip>
          <a:stretch>
            <a:fillRect/>
          </a:stretch>
        </p:blipFill>
        <p:spPr/>
      </p:pic>
      <p:sp>
        <p:nvSpPr>
          <p:cNvPr id="19" name="文本占位符 18"/>
          <p:cNvSpPr>
            <a:spLocks noGrp="1"/>
          </p:cNvSpPr>
          <p:nvPr>
            <p:ph idx="25" sz="quarter" type="body"/>
          </p:nvPr>
        </p:nvSpPr>
        <p:spPr/>
        <p:txBody>
          <a:bodyPr/>
          <a:lstStyle/>
          <a:p>
            <a:r>
              <a:rPr altLang="zh-CN" lang="en-US"/>
              <a:t>Lorem ipsum </a:t>
            </a:r>
          </a:p>
        </p:txBody>
      </p:sp>
      <p:sp>
        <p:nvSpPr>
          <p:cNvPr id="20" name="文本占位符 19"/>
          <p:cNvSpPr>
            <a:spLocks noGrp="1"/>
          </p:cNvSpPr>
          <p:nvPr>
            <p:ph idx="26" sz="quarter" type="body"/>
          </p:nvPr>
        </p:nvSpPr>
        <p:spPr/>
        <p:txBody>
          <a:bodyPr/>
          <a:lstStyle/>
          <a:p>
            <a:r>
              <a:rPr altLang="zh-CN" lang="en-US"/>
              <a:t>Lorem ipsum </a:t>
            </a:r>
          </a:p>
        </p:txBody>
      </p:sp>
      <p:sp>
        <p:nvSpPr>
          <p:cNvPr id="21" name="文本占位符 20"/>
          <p:cNvSpPr>
            <a:spLocks noGrp="1"/>
          </p:cNvSpPr>
          <p:nvPr>
            <p:ph idx="27" sz="quarter" type="body"/>
          </p:nvPr>
        </p:nvSpPr>
        <p:spPr/>
        <p:txBody>
          <a:bodyPr/>
          <a:lstStyle/>
          <a:p>
            <a:r>
              <a:rPr altLang="zh-CN" lang="en-US"/>
              <a:t>Lorem ipsum </a:t>
            </a:r>
          </a:p>
        </p:txBody>
      </p:sp>
      <p:sp>
        <p:nvSpPr>
          <p:cNvPr id="22" name="文本占位符 21"/>
          <p:cNvSpPr>
            <a:spLocks noGrp="1"/>
          </p:cNvSpPr>
          <p:nvPr>
            <p:ph idx="28" sz="quarter" type="body"/>
          </p:nvPr>
        </p:nvSpPr>
        <p:spPr/>
        <p:txBody>
          <a:bodyPr/>
          <a:lstStyle/>
          <a:p>
            <a:r>
              <a:rPr altLang="zh-CN" lang="en-US"/>
              <a:t>Lorem ipsum </a:t>
            </a:r>
          </a:p>
        </p:txBody>
      </p:sp>
      <p:sp>
        <p:nvSpPr>
          <p:cNvPr id="23" name="文本占位符 22"/>
          <p:cNvSpPr>
            <a:spLocks noGrp="1"/>
          </p:cNvSpPr>
          <p:nvPr>
            <p:ph idx="29" sz="quarter" type="body"/>
          </p:nvPr>
        </p:nvSpPr>
        <p:spPr/>
        <p:txBody>
          <a:bodyPr/>
          <a:lstStyle/>
          <a:p>
            <a:r>
              <a:rPr altLang="zh-CN" lang="en-US"/>
              <a:t>Lorem ipsum </a:t>
            </a:r>
          </a:p>
        </p:txBody>
      </p:sp>
      <p:sp>
        <p:nvSpPr>
          <p:cNvPr id="24" name="文本占位符 23"/>
          <p:cNvSpPr>
            <a:spLocks noGrp="1"/>
          </p:cNvSpPr>
          <p:nvPr>
            <p:ph idx="30" sz="quarter" type="body"/>
          </p:nvPr>
        </p:nvSpPr>
        <p:spPr/>
        <p:txBody>
          <a:bodyPr/>
          <a:lstStyle/>
          <a:p>
            <a:r>
              <a:rPr altLang="zh-CN" lang="en-US"/>
              <a:t>Lorem ipsum </a:t>
            </a:r>
          </a:p>
        </p:txBody>
      </p:sp>
    </p:spTree>
    <p:extLst>
      <p:ext uri="{BB962C8B-B14F-4D97-AF65-F5344CB8AC3E}">
        <p14:creationId val="146683891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bg/>
                                          </p:spTgt>
                                        </p:tgtEl>
                                        <p:attrNameLst>
                                          <p:attrName>style.visibility</p:attrName>
                                        </p:attrNameLst>
                                      </p:cBhvr>
                                      <p:to>
                                        <p:strVal val="visible"/>
                                      </p:to>
                                    </p:set>
                                    <p:animEffect filter="fade" transition="in">
                                      <p:cBhvr>
                                        <p:cTn dur="500" id="7"/>
                                        <p:tgtEl>
                                          <p:spTgt spid="7">
                                            <p:bg/>
                                          </p:spTgt>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
                                            <p:txEl>
                                              <p:pRg end="0" st="0"/>
                                            </p:txEl>
                                          </p:spTgt>
                                        </p:tgtEl>
                                        <p:attrNameLst>
                                          <p:attrName>style.visibility</p:attrName>
                                        </p:attrNameLst>
                                      </p:cBhvr>
                                      <p:to>
                                        <p:strVal val="visible"/>
                                      </p:to>
                                    </p:set>
                                    <p:animEffect filter="fade" transition="in">
                                      <p:cBhvr>
                                        <p:cTn dur="500" id="11"/>
                                        <p:tgtEl>
                                          <p:spTgt spid="7">
                                            <p:txEl>
                                              <p:pRg end="0" st="0"/>
                                            </p:txEl>
                                          </p:spTgt>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1000" id="15"/>
                                        <p:tgtEl>
                                          <p:spTgt spid="25"/>
                                        </p:tgtEl>
                                      </p:cBhvr>
                                    </p:animEffect>
                                    <p:anim calcmode="lin" valueType="num">
                                      <p:cBhvr>
                                        <p:cTn dur="1000" fill="hold" id="16"/>
                                        <p:tgtEl>
                                          <p:spTgt spid="25"/>
                                        </p:tgtEl>
                                        <p:attrNameLst>
                                          <p:attrName>ppt_x</p:attrName>
                                        </p:attrNameLst>
                                      </p:cBhvr>
                                      <p:tavLst>
                                        <p:tav tm="0">
                                          <p:val>
                                            <p:strVal val="#ppt_x"/>
                                          </p:val>
                                        </p:tav>
                                        <p:tav tm="100000">
                                          <p:val>
                                            <p:strVal val="#ppt_x"/>
                                          </p:val>
                                        </p:tav>
                                      </p:tavLst>
                                    </p:anim>
                                    <p:anim calcmode="lin" valueType="num">
                                      <p:cBhvr>
                                        <p:cTn dur="1000" fill="hold" id="17"/>
                                        <p:tgtEl>
                                          <p:spTgt spid="25"/>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19">
                                            <p:txEl>
                                              <p:pRg end="0" st="0"/>
                                            </p:txEl>
                                          </p:spTgt>
                                        </p:tgtEl>
                                        <p:attrNameLst>
                                          <p:attrName>style.visibility</p:attrName>
                                        </p:attrNameLst>
                                      </p:cBhvr>
                                      <p:to>
                                        <p:strVal val="visible"/>
                                      </p:to>
                                    </p:set>
                                    <p:animEffect filter="fade" transition="in">
                                      <p:cBhvr>
                                        <p:cTn dur="1000" id="20"/>
                                        <p:tgtEl>
                                          <p:spTgt spid="19">
                                            <p:txEl>
                                              <p:pRg end="0" st="0"/>
                                            </p:txEl>
                                          </p:spTgt>
                                        </p:tgtEl>
                                      </p:cBhvr>
                                    </p:animEffect>
                                    <p:anim calcmode="lin" valueType="num">
                                      <p:cBhvr>
                                        <p:cTn dur="1000" fill="hold" id="21"/>
                                        <p:tgtEl>
                                          <p:spTgt spid="19">
                                            <p:txEl>
                                              <p:pRg end="0" st="0"/>
                                            </p:txEl>
                                          </p:spTgt>
                                        </p:tgtEl>
                                        <p:attrNameLst>
                                          <p:attrName>ppt_x</p:attrName>
                                        </p:attrNameLst>
                                      </p:cBhvr>
                                      <p:tavLst>
                                        <p:tav tm="0">
                                          <p:val>
                                            <p:strVal val="#ppt_x"/>
                                          </p:val>
                                        </p:tav>
                                        <p:tav tm="100000">
                                          <p:val>
                                            <p:strVal val="#ppt_x"/>
                                          </p:val>
                                        </p:tav>
                                      </p:tavLst>
                                    </p:anim>
                                    <p:anim calcmode="lin" valueType="num">
                                      <p:cBhvr>
                                        <p:cTn dur="1000" fill="hold" id="22"/>
                                        <p:tgtEl>
                                          <p:spTgt spid="19">
                                            <p:txEl>
                                              <p:pRg end="0" st="0"/>
                                            </p:txEl>
                                          </p:spTgt>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8">
                                            <p:bg/>
                                          </p:spTgt>
                                        </p:tgtEl>
                                        <p:attrNameLst>
                                          <p:attrName>style.visibility</p:attrName>
                                        </p:attrNameLst>
                                      </p:cBhvr>
                                      <p:to>
                                        <p:strVal val="visible"/>
                                      </p:to>
                                    </p:set>
                                    <p:animEffect filter="fade" transition="in">
                                      <p:cBhvr>
                                        <p:cTn dur="500" id="26"/>
                                        <p:tgtEl>
                                          <p:spTgt spid="8">
                                            <p:bg/>
                                          </p:spTgt>
                                        </p:tgtEl>
                                      </p:cBhvr>
                                    </p:animEffect>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8">
                                            <p:txEl>
                                              <p:pRg end="0" st="0"/>
                                            </p:txEl>
                                          </p:spTgt>
                                        </p:tgtEl>
                                        <p:attrNameLst>
                                          <p:attrName>style.visibility</p:attrName>
                                        </p:attrNameLst>
                                      </p:cBhvr>
                                      <p:to>
                                        <p:strVal val="visible"/>
                                      </p:to>
                                    </p:set>
                                    <p:animEffect filter="fade" transition="in">
                                      <p:cBhvr>
                                        <p:cTn dur="500" id="30"/>
                                        <p:tgtEl>
                                          <p:spTgt spid="8">
                                            <p:txEl>
                                              <p:pRg end="0" st="0"/>
                                            </p:txEl>
                                          </p:spTgt>
                                        </p:tgtEl>
                                      </p:cBhvr>
                                    </p:animEffect>
                                  </p:childTnLst>
                                </p:cTn>
                              </p:par>
                            </p:childTnLst>
                          </p:cTn>
                        </p:par>
                        <p:par>
                          <p:cTn fill="hold" id="31" nodeType="afterGroup">
                            <p:stCondLst>
                              <p:cond delay="3000"/>
                            </p:stCondLst>
                            <p:childTnLst>
                              <p:par>
                                <p:cTn fill="hold" id="32" nodeType="afterEffect" presetClass="entr" presetID="42" presetSubtype="0">
                                  <p:stCondLst>
                                    <p:cond delay="0"/>
                                  </p:stCondLst>
                                  <p:childTnLst>
                                    <p:set>
                                      <p:cBhvr>
                                        <p:cTn dur="1" fill="hold" id="33">
                                          <p:stCondLst>
                                            <p:cond delay="0"/>
                                          </p:stCondLst>
                                        </p:cTn>
                                        <p:tgtEl>
                                          <p:spTgt spid="26"/>
                                        </p:tgtEl>
                                        <p:attrNameLst>
                                          <p:attrName>style.visibility</p:attrName>
                                        </p:attrNameLst>
                                      </p:cBhvr>
                                      <p:to>
                                        <p:strVal val="visible"/>
                                      </p:to>
                                    </p:set>
                                    <p:animEffect filter="fade" transition="in">
                                      <p:cBhvr>
                                        <p:cTn dur="1000" id="34"/>
                                        <p:tgtEl>
                                          <p:spTgt spid="26"/>
                                        </p:tgtEl>
                                      </p:cBhvr>
                                    </p:animEffect>
                                    <p:anim calcmode="lin" valueType="num">
                                      <p:cBhvr>
                                        <p:cTn dur="1000" fill="hold" id="35"/>
                                        <p:tgtEl>
                                          <p:spTgt spid="26"/>
                                        </p:tgtEl>
                                        <p:attrNameLst>
                                          <p:attrName>ppt_x</p:attrName>
                                        </p:attrNameLst>
                                      </p:cBhvr>
                                      <p:tavLst>
                                        <p:tav tm="0">
                                          <p:val>
                                            <p:strVal val="#ppt_x"/>
                                          </p:val>
                                        </p:tav>
                                        <p:tav tm="100000">
                                          <p:val>
                                            <p:strVal val="#ppt_x"/>
                                          </p:val>
                                        </p:tav>
                                      </p:tavLst>
                                    </p:anim>
                                    <p:anim calcmode="lin" valueType="num">
                                      <p:cBhvr>
                                        <p:cTn dur="1000" fill="hold" id="36"/>
                                        <p:tgtEl>
                                          <p:spTgt spid="26"/>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0">
                                            <p:txEl>
                                              <p:pRg end="0" st="0"/>
                                            </p:txEl>
                                          </p:spTgt>
                                        </p:tgtEl>
                                        <p:attrNameLst>
                                          <p:attrName>style.visibility</p:attrName>
                                        </p:attrNameLst>
                                      </p:cBhvr>
                                      <p:to>
                                        <p:strVal val="visible"/>
                                      </p:to>
                                    </p:set>
                                    <p:animEffect filter="fade" transition="in">
                                      <p:cBhvr>
                                        <p:cTn dur="1000" id="39"/>
                                        <p:tgtEl>
                                          <p:spTgt spid="20">
                                            <p:txEl>
                                              <p:pRg end="0" st="0"/>
                                            </p:txEl>
                                          </p:spTgt>
                                        </p:tgtEl>
                                      </p:cBhvr>
                                    </p:animEffect>
                                    <p:anim calcmode="lin" valueType="num">
                                      <p:cBhvr>
                                        <p:cTn dur="1000" fill="hold" id="40"/>
                                        <p:tgtEl>
                                          <p:spTgt spid="20">
                                            <p:txEl>
                                              <p:pRg end="0" st="0"/>
                                            </p:txEl>
                                          </p:spTgt>
                                        </p:tgtEl>
                                        <p:attrNameLst>
                                          <p:attrName>ppt_x</p:attrName>
                                        </p:attrNameLst>
                                      </p:cBhvr>
                                      <p:tavLst>
                                        <p:tav tm="0">
                                          <p:val>
                                            <p:strVal val="#ppt_x"/>
                                          </p:val>
                                        </p:tav>
                                        <p:tav tm="100000">
                                          <p:val>
                                            <p:strVal val="#ppt_x"/>
                                          </p:val>
                                        </p:tav>
                                      </p:tavLst>
                                    </p:anim>
                                    <p:anim calcmode="lin" valueType="num">
                                      <p:cBhvr>
                                        <p:cTn dur="1000" fill="hold" id="41"/>
                                        <p:tgtEl>
                                          <p:spTgt spid="20">
                                            <p:txEl>
                                              <p:pRg end="0" st="0"/>
                                            </p:txEl>
                                          </p:spTgt>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9">
                                            <p:bg/>
                                          </p:spTgt>
                                        </p:tgtEl>
                                        <p:attrNameLst>
                                          <p:attrName>style.visibility</p:attrName>
                                        </p:attrNameLst>
                                      </p:cBhvr>
                                      <p:to>
                                        <p:strVal val="visible"/>
                                      </p:to>
                                    </p:set>
                                    <p:animEffect filter="fade" transition="in">
                                      <p:cBhvr>
                                        <p:cTn dur="500" id="45"/>
                                        <p:tgtEl>
                                          <p:spTgt spid="9">
                                            <p:bg/>
                                          </p:spTgt>
                                        </p:tgtEl>
                                      </p:cBhvr>
                                    </p:animEffect>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9">
                                            <p:txEl>
                                              <p:pRg end="0" st="0"/>
                                            </p:txEl>
                                          </p:spTgt>
                                        </p:tgtEl>
                                        <p:attrNameLst>
                                          <p:attrName>style.visibility</p:attrName>
                                        </p:attrNameLst>
                                      </p:cBhvr>
                                      <p:to>
                                        <p:strVal val="visible"/>
                                      </p:to>
                                    </p:set>
                                    <p:animEffect filter="fade" transition="in">
                                      <p:cBhvr>
                                        <p:cTn dur="500" id="49"/>
                                        <p:tgtEl>
                                          <p:spTgt spid="9">
                                            <p:txEl>
                                              <p:pRg end="0" st="0"/>
                                            </p:txEl>
                                          </p:spTgt>
                                        </p:tgtEl>
                                      </p:cBhvr>
                                    </p:animEffect>
                                  </p:childTnLst>
                                </p:cTn>
                              </p:par>
                            </p:childTnLst>
                          </p:cTn>
                        </p:par>
                        <p:par>
                          <p:cTn fill="hold" id="50" nodeType="afterGroup">
                            <p:stCondLst>
                              <p:cond delay="5000"/>
                            </p:stCondLst>
                            <p:childTnLst>
                              <p:par>
                                <p:cTn fill="hold"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1000" id="53"/>
                                        <p:tgtEl>
                                          <p:spTgt spid="27"/>
                                        </p:tgtEl>
                                      </p:cBhvr>
                                    </p:animEffect>
                                    <p:anim calcmode="lin" valueType="num">
                                      <p:cBhvr>
                                        <p:cTn dur="1000" fill="hold" id="54"/>
                                        <p:tgtEl>
                                          <p:spTgt spid="27"/>
                                        </p:tgtEl>
                                        <p:attrNameLst>
                                          <p:attrName>ppt_x</p:attrName>
                                        </p:attrNameLst>
                                      </p:cBhvr>
                                      <p:tavLst>
                                        <p:tav tm="0">
                                          <p:val>
                                            <p:strVal val="#ppt_x"/>
                                          </p:val>
                                        </p:tav>
                                        <p:tav tm="100000">
                                          <p:val>
                                            <p:strVal val="#ppt_x"/>
                                          </p:val>
                                        </p:tav>
                                      </p:tavLst>
                                    </p:anim>
                                    <p:anim calcmode="lin" valueType="num">
                                      <p:cBhvr>
                                        <p:cTn dur="1000" fill="hold" id="55"/>
                                        <p:tgtEl>
                                          <p:spTgt spid="27"/>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21">
                                            <p:txEl>
                                              <p:pRg end="0" st="0"/>
                                            </p:txEl>
                                          </p:spTgt>
                                        </p:tgtEl>
                                        <p:attrNameLst>
                                          <p:attrName>style.visibility</p:attrName>
                                        </p:attrNameLst>
                                      </p:cBhvr>
                                      <p:to>
                                        <p:strVal val="visible"/>
                                      </p:to>
                                    </p:set>
                                    <p:animEffect filter="fade" transition="in">
                                      <p:cBhvr>
                                        <p:cTn dur="1000" id="58"/>
                                        <p:tgtEl>
                                          <p:spTgt spid="21">
                                            <p:txEl>
                                              <p:pRg end="0" st="0"/>
                                            </p:txEl>
                                          </p:spTgt>
                                        </p:tgtEl>
                                      </p:cBhvr>
                                    </p:animEffect>
                                    <p:anim calcmode="lin" valueType="num">
                                      <p:cBhvr>
                                        <p:cTn dur="1000" fill="hold" id="59"/>
                                        <p:tgtEl>
                                          <p:spTgt spid="21">
                                            <p:txEl>
                                              <p:pRg end="0" st="0"/>
                                            </p:txEl>
                                          </p:spTgt>
                                        </p:tgtEl>
                                        <p:attrNameLst>
                                          <p:attrName>ppt_x</p:attrName>
                                        </p:attrNameLst>
                                      </p:cBhvr>
                                      <p:tavLst>
                                        <p:tav tm="0">
                                          <p:val>
                                            <p:strVal val="#ppt_x"/>
                                          </p:val>
                                        </p:tav>
                                        <p:tav tm="100000">
                                          <p:val>
                                            <p:strVal val="#ppt_x"/>
                                          </p:val>
                                        </p:tav>
                                      </p:tavLst>
                                    </p:anim>
                                    <p:anim calcmode="lin" valueType="num">
                                      <p:cBhvr>
                                        <p:cTn dur="1000" fill="hold" id="60"/>
                                        <p:tgtEl>
                                          <p:spTgt spid="21">
                                            <p:txEl>
                                              <p:pRg end="0" st="0"/>
                                            </p:txEl>
                                          </p:spTgt>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6000"/>
                            </p:stCondLst>
                            <p:childTnLst>
                              <p:par>
                                <p:cTn fill="hold" grpId="0" id="62" nodeType="afterEffect" presetClass="entr" presetID="10" presetSubtype="0">
                                  <p:stCondLst>
                                    <p:cond delay="0"/>
                                  </p:stCondLst>
                                  <p:childTnLst>
                                    <p:set>
                                      <p:cBhvr>
                                        <p:cTn dur="1" fill="hold" id="63">
                                          <p:stCondLst>
                                            <p:cond delay="0"/>
                                          </p:stCondLst>
                                        </p:cTn>
                                        <p:tgtEl>
                                          <p:spTgt spid="10">
                                            <p:bg/>
                                          </p:spTgt>
                                        </p:tgtEl>
                                        <p:attrNameLst>
                                          <p:attrName>style.visibility</p:attrName>
                                        </p:attrNameLst>
                                      </p:cBhvr>
                                      <p:to>
                                        <p:strVal val="visible"/>
                                      </p:to>
                                    </p:set>
                                    <p:animEffect filter="fade" transition="in">
                                      <p:cBhvr>
                                        <p:cTn dur="500" id="64"/>
                                        <p:tgtEl>
                                          <p:spTgt spid="10">
                                            <p:bg/>
                                          </p:spTgt>
                                        </p:tgtEl>
                                      </p:cBhvr>
                                    </p:animEffect>
                                  </p:childTnLst>
                                </p:cTn>
                              </p:par>
                            </p:childTnLst>
                          </p:cTn>
                        </p:par>
                        <p:par>
                          <p:cTn fill="hold" id="65" nodeType="afterGroup">
                            <p:stCondLst>
                              <p:cond delay="6500"/>
                            </p:stCondLst>
                            <p:childTnLst>
                              <p:par>
                                <p:cTn fill="hold" grpId="0" id="66" nodeType="afterEffect" presetClass="entr" presetID="10" presetSubtype="0">
                                  <p:stCondLst>
                                    <p:cond delay="0"/>
                                  </p:stCondLst>
                                  <p:childTnLst>
                                    <p:set>
                                      <p:cBhvr>
                                        <p:cTn dur="1" fill="hold" id="67">
                                          <p:stCondLst>
                                            <p:cond delay="0"/>
                                          </p:stCondLst>
                                        </p:cTn>
                                        <p:tgtEl>
                                          <p:spTgt spid="10">
                                            <p:txEl>
                                              <p:pRg end="0" st="0"/>
                                            </p:txEl>
                                          </p:spTgt>
                                        </p:tgtEl>
                                        <p:attrNameLst>
                                          <p:attrName>style.visibility</p:attrName>
                                        </p:attrNameLst>
                                      </p:cBhvr>
                                      <p:to>
                                        <p:strVal val="visible"/>
                                      </p:to>
                                    </p:set>
                                    <p:animEffect filter="fade" transition="in">
                                      <p:cBhvr>
                                        <p:cTn dur="500" id="68"/>
                                        <p:tgtEl>
                                          <p:spTgt spid="10">
                                            <p:txEl>
                                              <p:pRg end="0" st="0"/>
                                            </p:txEl>
                                          </p:spTgt>
                                        </p:tgtEl>
                                      </p:cBhvr>
                                    </p:animEffect>
                                  </p:childTnLst>
                                </p:cTn>
                              </p:par>
                            </p:childTnLst>
                          </p:cTn>
                        </p:par>
                        <p:par>
                          <p:cTn fill="hold" id="69" nodeType="afterGroup">
                            <p:stCondLst>
                              <p:cond delay="7000"/>
                            </p:stCondLst>
                            <p:childTnLst>
                              <p:par>
                                <p:cTn fill="hold" id="70" nodeType="afterEffect" presetClass="entr" presetID="42" presetSubtype="0">
                                  <p:stCondLst>
                                    <p:cond delay="0"/>
                                  </p:stCondLst>
                                  <p:childTnLst>
                                    <p:set>
                                      <p:cBhvr>
                                        <p:cTn dur="1" fill="hold" id="71">
                                          <p:stCondLst>
                                            <p:cond delay="0"/>
                                          </p:stCondLst>
                                        </p:cTn>
                                        <p:tgtEl>
                                          <p:spTgt spid="28"/>
                                        </p:tgtEl>
                                        <p:attrNameLst>
                                          <p:attrName>style.visibility</p:attrName>
                                        </p:attrNameLst>
                                      </p:cBhvr>
                                      <p:to>
                                        <p:strVal val="visible"/>
                                      </p:to>
                                    </p:set>
                                    <p:animEffect filter="fade" transition="in">
                                      <p:cBhvr>
                                        <p:cTn dur="1000" id="72"/>
                                        <p:tgtEl>
                                          <p:spTgt spid="28"/>
                                        </p:tgtEl>
                                      </p:cBhvr>
                                    </p:animEffect>
                                    <p:anim calcmode="lin" valueType="num">
                                      <p:cBhvr>
                                        <p:cTn dur="1000" fill="hold" id="73"/>
                                        <p:tgtEl>
                                          <p:spTgt spid="28"/>
                                        </p:tgtEl>
                                        <p:attrNameLst>
                                          <p:attrName>ppt_x</p:attrName>
                                        </p:attrNameLst>
                                      </p:cBhvr>
                                      <p:tavLst>
                                        <p:tav tm="0">
                                          <p:val>
                                            <p:strVal val="#ppt_x"/>
                                          </p:val>
                                        </p:tav>
                                        <p:tav tm="100000">
                                          <p:val>
                                            <p:strVal val="#ppt_x"/>
                                          </p:val>
                                        </p:tav>
                                      </p:tavLst>
                                    </p:anim>
                                    <p:anim calcmode="lin" valueType="num">
                                      <p:cBhvr>
                                        <p:cTn dur="1000" fill="hold" id="74"/>
                                        <p:tgtEl>
                                          <p:spTgt spid="28"/>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22">
                                            <p:txEl>
                                              <p:pRg end="0" st="0"/>
                                            </p:txEl>
                                          </p:spTgt>
                                        </p:tgtEl>
                                        <p:attrNameLst>
                                          <p:attrName>style.visibility</p:attrName>
                                        </p:attrNameLst>
                                      </p:cBhvr>
                                      <p:to>
                                        <p:strVal val="visible"/>
                                      </p:to>
                                    </p:set>
                                    <p:animEffect filter="fade" transition="in">
                                      <p:cBhvr>
                                        <p:cTn dur="1000" id="77"/>
                                        <p:tgtEl>
                                          <p:spTgt spid="22">
                                            <p:txEl>
                                              <p:pRg end="0" st="0"/>
                                            </p:txEl>
                                          </p:spTgt>
                                        </p:tgtEl>
                                      </p:cBhvr>
                                    </p:animEffect>
                                    <p:anim calcmode="lin" valueType="num">
                                      <p:cBhvr>
                                        <p:cTn dur="1000" fill="hold" id="78"/>
                                        <p:tgtEl>
                                          <p:spTgt spid="22">
                                            <p:txEl>
                                              <p:pRg end="0" st="0"/>
                                            </p:txEl>
                                          </p:spTgt>
                                        </p:tgtEl>
                                        <p:attrNameLst>
                                          <p:attrName>ppt_x</p:attrName>
                                        </p:attrNameLst>
                                      </p:cBhvr>
                                      <p:tavLst>
                                        <p:tav tm="0">
                                          <p:val>
                                            <p:strVal val="#ppt_x"/>
                                          </p:val>
                                        </p:tav>
                                        <p:tav tm="100000">
                                          <p:val>
                                            <p:strVal val="#ppt_x"/>
                                          </p:val>
                                        </p:tav>
                                      </p:tavLst>
                                    </p:anim>
                                    <p:anim calcmode="lin" valueType="num">
                                      <p:cBhvr>
                                        <p:cTn dur="1000" fill="hold" id="79"/>
                                        <p:tgtEl>
                                          <p:spTgt spid="22">
                                            <p:txEl>
                                              <p:pRg end="0" st="0"/>
                                            </p:txEl>
                                          </p:spTgt>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8000"/>
                            </p:stCondLst>
                            <p:childTnLst>
                              <p:par>
                                <p:cTn fill="hold" grpId="0" id="81" nodeType="afterEffect" presetClass="entr" presetID="10" presetSubtype="0">
                                  <p:stCondLst>
                                    <p:cond delay="0"/>
                                  </p:stCondLst>
                                  <p:childTnLst>
                                    <p:set>
                                      <p:cBhvr>
                                        <p:cTn dur="1" fill="hold" id="82">
                                          <p:stCondLst>
                                            <p:cond delay="0"/>
                                          </p:stCondLst>
                                        </p:cTn>
                                        <p:tgtEl>
                                          <p:spTgt spid="11">
                                            <p:bg/>
                                          </p:spTgt>
                                        </p:tgtEl>
                                        <p:attrNameLst>
                                          <p:attrName>style.visibility</p:attrName>
                                        </p:attrNameLst>
                                      </p:cBhvr>
                                      <p:to>
                                        <p:strVal val="visible"/>
                                      </p:to>
                                    </p:set>
                                    <p:animEffect filter="fade" transition="in">
                                      <p:cBhvr>
                                        <p:cTn dur="500" id="83"/>
                                        <p:tgtEl>
                                          <p:spTgt spid="11">
                                            <p:bg/>
                                          </p:spTgt>
                                        </p:tgtEl>
                                      </p:cBhvr>
                                    </p:animEffect>
                                  </p:childTnLst>
                                </p:cTn>
                              </p:par>
                            </p:childTnLst>
                          </p:cTn>
                        </p:par>
                        <p:par>
                          <p:cTn fill="hold" id="84" nodeType="afterGroup">
                            <p:stCondLst>
                              <p:cond delay="8500"/>
                            </p:stCondLst>
                            <p:childTnLst>
                              <p:par>
                                <p:cTn fill="hold" grpId="0" id="85" nodeType="afterEffect" presetClass="entr" presetID="10" presetSubtype="0">
                                  <p:stCondLst>
                                    <p:cond delay="0"/>
                                  </p:stCondLst>
                                  <p:childTnLst>
                                    <p:set>
                                      <p:cBhvr>
                                        <p:cTn dur="1" fill="hold" id="86">
                                          <p:stCondLst>
                                            <p:cond delay="0"/>
                                          </p:stCondLst>
                                        </p:cTn>
                                        <p:tgtEl>
                                          <p:spTgt spid="11">
                                            <p:txEl>
                                              <p:pRg end="0" st="0"/>
                                            </p:txEl>
                                          </p:spTgt>
                                        </p:tgtEl>
                                        <p:attrNameLst>
                                          <p:attrName>style.visibility</p:attrName>
                                        </p:attrNameLst>
                                      </p:cBhvr>
                                      <p:to>
                                        <p:strVal val="visible"/>
                                      </p:to>
                                    </p:set>
                                    <p:animEffect filter="fade" transition="in">
                                      <p:cBhvr>
                                        <p:cTn dur="500" id="87"/>
                                        <p:tgtEl>
                                          <p:spTgt spid="11">
                                            <p:txEl>
                                              <p:pRg end="0" st="0"/>
                                            </p:txEl>
                                          </p:spTgt>
                                        </p:tgtEl>
                                      </p:cBhvr>
                                    </p:animEffect>
                                  </p:childTnLst>
                                </p:cTn>
                              </p:par>
                            </p:childTnLst>
                          </p:cTn>
                        </p:par>
                        <p:par>
                          <p:cTn fill="hold" id="88" nodeType="afterGroup">
                            <p:stCondLst>
                              <p:cond delay="9000"/>
                            </p:stCondLst>
                            <p:childTnLst>
                              <p:par>
                                <p:cTn fill="hold" id="89" nodeType="afterEffect" presetClass="entr" presetID="42" presetSubtype="0">
                                  <p:stCondLst>
                                    <p:cond delay="0"/>
                                  </p:stCondLst>
                                  <p:childTnLst>
                                    <p:set>
                                      <p:cBhvr>
                                        <p:cTn dur="1" fill="hold" id="90">
                                          <p:stCondLst>
                                            <p:cond delay="0"/>
                                          </p:stCondLst>
                                        </p:cTn>
                                        <p:tgtEl>
                                          <p:spTgt spid="29"/>
                                        </p:tgtEl>
                                        <p:attrNameLst>
                                          <p:attrName>style.visibility</p:attrName>
                                        </p:attrNameLst>
                                      </p:cBhvr>
                                      <p:to>
                                        <p:strVal val="visible"/>
                                      </p:to>
                                    </p:set>
                                    <p:animEffect filter="fade" transition="in">
                                      <p:cBhvr>
                                        <p:cTn dur="1000" id="91"/>
                                        <p:tgtEl>
                                          <p:spTgt spid="29"/>
                                        </p:tgtEl>
                                      </p:cBhvr>
                                    </p:animEffect>
                                    <p:anim calcmode="lin" valueType="num">
                                      <p:cBhvr>
                                        <p:cTn dur="1000" fill="hold" id="92"/>
                                        <p:tgtEl>
                                          <p:spTgt spid="29"/>
                                        </p:tgtEl>
                                        <p:attrNameLst>
                                          <p:attrName>ppt_x</p:attrName>
                                        </p:attrNameLst>
                                      </p:cBhvr>
                                      <p:tavLst>
                                        <p:tav tm="0">
                                          <p:val>
                                            <p:strVal val="#ppt_x"/>
                                          </p:val>
                                        </p:tav>
                                        <p:tav tm="100000">
                                          <p:val>
                                            <p:strVal val="#ppt_x"/>
                                          </p:val>
                                        </p:tav>
                                      </p:tavLst>
                                    </p:anim>
                                    <p:anim calcmode="lin" valueType="num">
                                      <p:cBhvr>
                                        <p:cTn dur="1000" fill="hold" id="93"/>
                                        <p:tgtEl>
                                          <p:spTgt spid="29"/>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3">
                                            <p:txEl>
                                              <p:pRg end="0" st="0"/>
                                            </p:txEl>
                                          </p:spTgt>
                                        </p:tgtEl>
                                        <p:attrNameLst>
                                          <p:attrName>style.visibility</p:attrName>
                                        </p:attrNameLst>
                                      </p:cBhvr>
                                      <p:to>
                                        <p:strVal val="visible"/>
                                      </p:to>
                                    </p:set>
                                    <p:animEffect filter="fade" transition="in">
                                      <p:cBhvr>
                                        <p:cTn dur="1000" id="96"/>
                                        <p:tgtEl>
                                          <p:spTgt spid="23">
                                            <p:txEl>
                                              <p:pRg end="0" st="0"/>
                                            </p:txEl>
                                          </p:spTgt>
                                        </p:tgtEl>
                                      </p:cBhvr>
                                    </p:animEffect>
                                    <p:anim calcmode="lin" valueType="num">
                                      <p:cBhvr>
                                        <p:cTn dur="1000" fill="hold" id="97"/>
                                        <p:tgtEl>
                                          <p:spTgt spid="23">
                                            <p:txEl>
                                              <p:pRg end="0" st="0"/>
                                            </p:txEl>
                                          </p:spTgt>
                                        </p:tgtEl>
                                        <p:attrNameLst>
                                          <p:attrName>ppt_x</p:attrName>
                                        </p:attrNameLst>
                                      </p:cBhvr>
                                      <p:tavLst>
                                        <p:tav tm="0">
                                          <p:val>
                                            <p:strVal val="#ppt_x"/>
                                          </p:val>
                                        </p:tav>
                                        <p:tav tm="100000">
                                          <p:val>
                                            <p:strVal val="#ppt_x"/>
                                          </p:val>
                                        </p:tav>
                                      </p:tavLst>
                                    </p:anim>
                                    <p:anim calcmode="lin" valueType="num">
                                      <p:cBhvr>
                                        <p:cTn dur="1000" fill="hold" id="98"/>
                                        <p:tgtEl>
                                          <p:spTgt spid="23">
                                            <p:txEl>
                                              <p:pRg end="0" st="0"/>
                                            </p:txEl>
                                          </p:spTgt>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10000"/>
                            </p:stCondLst>
                            <p:childTnLst>
                              <p:par>
                                <p:cTn fill="hold" grpId="0" id="100" nodeType="afterEffect" presetClass="entr" presetID="10" presetSubtype="0">
                                  <p:stCondLst>
                                    <p:cond delay="0"/>
                                  </p:stCondLst>
                                  <p:childTnLst>
                                    <p:set>
                                      <p:cBhvr>
                                        <p:cTn dur="1" fill="hold" id="101">
                                          <p:stCondLst>
                                            <p:cond delay="0"/>
                                          </p:stCondLst>
                                        </p:cTn>
                                        <p:tgtEl>
                                          <p:spTgt spid="12">
                                            <p:bg/>
                                          </p:spTgt>
                                        </p:tgtEl>
                                        <p:attrNameLst>
                                          <p:attrName>style.visibility</p:attrName>
                                        </p:attrNameLst>
                                      </p:cBhvr>
                                      <p:to>
                                        <p:strVal val="visible"/>
                                      </p:to>
                                    </p:set>
                                    <p:animEffect filter="fade" transition="in">
                                      <p:cBhvr>
                                        <p:cTn dur="500" id="102"/>
                                        <p:tgtEl>
                                          <p:spTgt spid="12">
                                            <p:bg/>
                                          </p:spTgt>
                                        </p:tgtEl>
                                      </p:cBhvr>
                                    </p:animEffect>
                                  </p:childTnLst>
                                </p:cTn>
                              </p:par>
                            </p:childTnLst>
                          </p:cTn>
                        </p:par>
                        <p:par>
                          <p:cTn fill="hold" id="103" nodeType="afterGroup">
                            <p:stCondLst>
                              <p:cond delay="10500"/>
                            </p:stCondLst>
                            <p:childTnLst>
                              <p:par>
                                <p:cTn fill="hold" grpId="0" id="104" nodeType="afterEffect" presetClass="entr" presetID="10" presetSubtype="0">
                                  <p:stCondLst>
                                    <p:cond delay="0"/>
                                  </p:stCondLst>
                                  <p:childTnLst>
                                    <p:set>
                                      <p:cBhvr>
                                        <p:cTn dur="1" fill="hold" id="105">
                                          <p:stCondLst>
                                            <p:cond delay="0"/>
                                          </p:stCondLst>
                                        </p:cTn>
                                        <p:tgtEl>
                                          <p:spTgt spid="12">
                                            <p:txEl>
                                              <p:pRg end="0" st="0"/>
                                            </p:txEl>
                                          </p:spTgt>
                                        </p:tgtEl>
                                        <p:attrNameLst>
                                          <p:attrName>style.visibility</p:attrName>
                                        </p:attrNameLst>
                                      </p:cBhvr>
                                      <p:to>
                                        <p:strVal val="visible"/>
                                      </p:to>
                                    </p:set>
                                    <p:animEffect filter="fade" transition="in">
                                      <p:cBhvr>
                                        <p:cTn dur="500" id="106"/>
                                        <p:tgtEl>
                                          <p:spTgt spid="12">
                                            <p:txEl>
                                              <p:pRg end="0" st="0"/>
                                            </p:txEl>
                                          </p:spTgt>
                                        </p:tgtEl>
                                      </p:cBhvr>
                                    </p:animEffect>
                                  </p:childTnLst>
                                </p:cTn>
                              </p:par>
                            </p:childTnLst>
                          </p:cTn>
                        </p:par>
                        <p:par>
                          <p:cTn fill="hold" id="107" nodeType="afterGroup">
                            <p:stCondLst>
                              <p:cond delay="11000"/>
                            </p:stCondLst>
                            <p:childTnLst>
                              <p:par>
                                <p:cTn fill="hold" id="108" nodeType="afterEffect" presetClass="entr" presetID="42" presetSubtype="0">
                                  <p:stCondLst>
                                    <p:cond delay="0"/>
                                  </p:stCondLst>
                                  <p:childTnLst>
                                    <p:set>
                                      <p:cBhvr>
                                        <p:cTn dur="1" fill="hold" id="109">
                                          <p:stCondLst>
                                            <p:cond delay="0"/>
                                          </p:stCondLst>
                                        </p:cTn>
                                        <p:tgtEl>
                                          <p:spTgt spid="30"/>
                                        </p:tgtEl>
                                        <p:attrNameLst>
                                          <p:attrName>style.visibility</p:attrName>
                                        </p:attrNameLst>
                                      </p:cBhvr>
                                      <p:to>
                                        <p:strVal val="visible"/>
                                      </p:to>
                                    </p:set>
                                    <p:animEffect filter="fade" transition="in">
                                      <p:cBhvr>
                                        <p:cTn dur="1000" id="110"/>
                                        <p:tgtEl>
                                          <p:spTgt spid="30"/>
                                        </p:tgtEl>
                                      </p:cBhvr>
                                    </p:animEffect>
                                    <p:anim calcmode="lin" valueType="num">
                                      <p:cBhvr>
                                        <p:cTn dur="1000" fill="hold" id="111"/>
                                        <p:tgtEl>
                                          <p:spTgt spid="30"/>
                                        </p:tgtEl>
                                        <p:attrNameLst>
                                          <p:attrName>ppt_x</p:attrName>
                                        </p:attrNameLst>
                                      </p:cBhvr>
                                      <p:tavLst>
                                        <p:tav tm="0">
                                          <p:val>
                                            <p:strVal val="#ppt_x"/>
                                          </p:val>
                                        </p:tav>
                                        <p:tav tm="100000">
                                          <p:val>
                                            <p:strVal val="#ppt_x"/>
                                          </p:val>
                                        </p:tav>
                                      </p:tavLst>
                                    </p:anim>
                                    <p:anim calcmode="lin" valueType="num">
                                      <p:cBhvr>
                                        <p:cTn dur="1000" fill="hold" id="112"/>
                                        <p:tgtEl>
                                          <p:spTgt spid="30"/>
                                        </p:tgtEl>
                                        <p:attrNameLst>
                                          <p:attrName>ppt_y</p:attrName>
                                        </p:attrNameLst>
                                      </p:cBhvr>
                                      <p:tavLst>
                                        <p:tav tm="0">
                                          <p:val>
                                            <p:strVal val="#ppt_y+.1"/>
                                          </p:val>
                                        </p:tav>
                                        <p:tav tm="100000">
                                          <p:val>
                                            <p:strVal val="#ppt_y"/>
                                          </p:val>
                                        </p:tav>
                                      </p:tavLst>
                                    </p:anim>
                                  </p:childTnLst>
                                </p:cTn>
                              </p:par>
                              <p:par>
                                <p:cTn fill="hold" grpId="0" id="113" nodeType="withEffect" presetClass="entr" presetID="42" presetSubtype="0">
                                  <p:stCondLst>
                                    <p:cond delay="0"/>
                                  </p:stCondLst>
                                  <p:childTnLst>
                                    <p:set>
                                      <p:cBhvr>
                                        <p:cTn dur="1" fill="hold" id="114">
                                          <p:stCondLst>
                                            <p:cond delay="0"/>
                                          </p:stCondLst>
                                        </p:cTn>
                                        <p:tgtEl>
                                          <p:spTgt spid="24">
                                            <p:txEl>
                                              <p:pRg end="0" st="0"/>
                                            </p:txEl>
                                          </p:spTgt>
                                        </p:tgtEl>
                                        <p:attrNameLst>
                                          <p:attrName>style.visibility</p:attrName>
                                        </p:attrNameLst>
                                      </p:cBhvr>
                                      <p:to>
                                        <p:strVal val="visible"/>
                                      </p:to>
                                    </p:set>
                                    <p:animEffect filter="fade" transition="in">
                                      <p:cBhvr>
                                        <p:cTn dur="1000" id="115"/>
                                        <p:tgtEl>
                                          <p:spTgt spid="24">
                                            <p:txEl>
                                              <p:pRg end="0" st="0"/>
                                            </p:txEl>
                                          </p:spTgt>
                                        </p:tgtEl>
                                      </p:cBhvr>
                                    </p:animEffect>
                                    <p:anim calcmode="lin" valueType="num">
                                      <p:cBhvr>
                                        <p:cTn dur="1000" fill="hold" id="116"/>
                                        <p:tgtEl>
                                          <p:spTgt spid="24">
                                            <p:txEl>
                                              <p:pRg end="0" st="0"/>
                                            </p:txEl>
                                          </p:spTgt>
                                        </p:tgtEl>
                                        <p:attrNameLst>
                                          <p:attrName>ppt_x</p:attrName>
                                        </p:attrNameLst>
                                      </p:cBhvr>
                                      <p:tavLst>
                                        <p:tav tm="0">
                                          <p:val>
                                            <p:strVal val="#ppt_x"/>
                                          </p:val>
                                        </p:tav>
                                        <p:tav tm="100000">
                                          <p:val>
                                            <p:strVal val="#ppt_x"/>
                                          </p:val>
                                        </p:tav>
                                      </p:tavLst>
                                    </p:anim>
                                    <p:anim calcmode="lin" valueType="num">
                                      <p:cBhvr>
                                        <p:cTn dur="1000" fill="hold" id="117"/>
                                        <p:tgtEl>
                                          <p:spTgt spid="24">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build="p" grpId="0" spid="7" uiExpand="1"/>
      <p:bldP animBg="1" build="p" grpId="0" spid="8" uiExpand="1"/>
      <p:bldP animBg="1" build="p" grpId="0" spid="9" uiExpand="1"/>
      <p:bldP animBg="1" build="p" grpId="0" spid="10" uiExpand="1"/>
      <p:bldP animBg="1" build="p" grpId="0" spid="11" uiExpand="1"/>
      <p:bldP animBg="1" build="p" grpId="0" spid="12" uiExpand="1"/>
      <p:bldP build="p" grpId="0" spid="19"/>
      <p:bldP build="p" grpId="0" spid="20"/>
      <p:bldP build="p" grpId="0" spid="21"/>
      <p:bldP build="p" grpId="0" spid="22"/>
      <p:bldP build="p" grpId="0" spid="23"/>
      <p:bldP build="p" grpId="0" spid="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3" name="标题 102"/>
          <p:cNvSpPr>
            <a:spLocks noGrp="1"/>
          </p:cNvSpPr>
          <p:nvPr>
            <p:ph type="title"/>
          </p:nvPr>
        </p:nvSpPr>
        <p:spPr/>
        <p:txBody>
          <a:bodyPr/>
          <a:lstStyle/>
          <a:p>
            <a:r>
              <a:rPr altLang="zh-CN" lang="en-US"/>
              <a:t>Lorem ipsum </a:t>
            </a:r>
          </a:p>
        </p:txBody>
      </p:sp>
      <p:sp>
        <p:nvSpPr>
          <p:cNvPr id="5" name="灯片编号占位符 4"/>
          <p:cNvSpPr>
            <a:spLocks noGrp="1"/>
          </p:cNvSpPr>
          <p:nvPr>
            <p:ph idx="12" sz="quarter" type="sldNum"/>
          </p:nvPr>
        </p:nvSpPr>
        <p:spPr/>
        <p:txBody>
          <a:bodyPr/>
          <a:lstStyle/>
          <a:p>
            <a:fld id="{C2E17C4F-3FD0-4C71-B840-7A46EC3D3DF7}" type="slidenum">
              <a:rPr altLang="en-US" lang="zh-CN" smtClean="0"/>
              <a:t>5</a:t>
            </a:fld>
          </a:p>
        </p:txBody>
      </p:sp>
      <p:pic>
        <p:nvPicPr>
          <p:cNvPr id="33" name="图片占位符 32"/>
          <p:cNvPicPr>
            <a:picLocks noChangeAspect="1" noGrp="1"/>
          </p:cNvPicPr>
          <p:nvPr>
            <p:ph idx="13" sz="quarter" type="pic"/>
          </p:nvPr>
        </p:nvPicPr>
        <p:blipFill>
          <a:blip r:embed="rId2">
            <a:extLst>
              <a:ext uri="{28A0092B-C50C-407E-A947-70E740481C1C}">
                <a14:useLocalDpi/>
              </a:ext>
            </a:extLst>
          </a:blip>
          <a:stretch>
            <a:fillRect/>
          </a:stretch>
        </p:blipFill>
        <p:spPr/>
      </p:pic>
      <p:pic>
        <p:nvPicPr>
          <p:cNvPr id="34" name="图片占位符 33"/>
          <p:cNvPicPr>
            <a:picLocks noChangeAspect="1" noGrp="1"/>
          </p:cNvPicPr>
          <p:nvPr>
            <p:ph idx="14" sz="quarter" type="pic"/>
          </p:nvPr>
        </p:nvPicPr>
        <p:blipFill>
          <a:blip r:embed="rId3">
            <a:extLst>
              <a:ext uri="{28A0092B-C50C-407E-A947-70E740481C1C}">
                <a14:useLocalDpi/>
              </a:ext>
            </a:extLst>
          </a:blip>
          <a:stretch>
            <a:fillRect/>
          </a:stretch>
        </p:blipFill>
        <p:spPr/>
      </p:pic>
      <p:pic>
        <p:nvPicPr>
          <p:cNvPr id="44" name="图片占位符 43"/>
          <p:cNvPicPr>
            <a:picLocks noChangeAspect="1" noGrp="1"/>
          </p:cNvPicPr>
          <p:nvPr>
            <p:ph idx="15" sz="quarter" type="pic"/>
          </p:nvPr>
        </p:nvPicPr>
        <p:blipFill>
          <a:blip r:embed="rId4">
            <a:extLst>
              <a:ext uri="{28A0092B-C50C-407E-A947-70E740481C1C}">
                <a14:useLocalDpi/>
              </a:ext>
            </a:extLst>
          </a:blip>
          <a:stretch>
            <a:fillRect/>
          </a:stretch>
        </p:blipFill>
        <p:spPr/>
      </p:pic>
      <p:pic>
        <p:nvPicPr>
          <p:cNvPr id="45" name="图片占位符 44"/>
          <p:cNvPicPr>
            <a:picLocks noChangeAspect="1" noGrp="1"/>
          </p:cNvPicPr>
          <p:nvPr>
            <p:ph idx="19" sz="quarter" type="pic"/>
          </p:nvPr>
        </p:nvPicPr>
        <p:blipFill>
          <a:blip r:embed="rId5">
            <a:extLst>
              <a:ext uri="{28A0092B-C50C-407E-A947-70E740481C1C}">
                <a14:useLocalDpi/>
              </a:ext>
            </a:extLst>
          </a:blip>
          <a:stretch>
            <a:fillRect/>
          </a:stretch>
        </p:blipFill>
        <p:spPr/>
      </p:pic>
      <p:pic>
        <p:nvPicPr>
          <p:cNvPr id="37" name="图片占位符 36"/>
          <p:cNvPicPr>
            <a:picLocks noChangeAspect="1" noGrp="1"/>
          </p:cNvPicPr>
          <p:nvPr>
            <p:ph idx="20" sz="quarter" type="pic"/>
          </p:nvPr>
        </p:nvPicPr>
        <p:blipFill>
          <a:blip r:embed="rId6">
            <a:extLst>
              <a:ext uri="{28A0092B-C50C-407E-A947-70E740481C1C}">
                <a14:useLocalDpi/>
              </a:ext>
            </a:extLst>
          </a:blip>
          <a:stretch>
            <a:fillRect/>
          </a:stretch>
        </p:blipFill>
        <p:spPr/>
      </p:pic>
      <p:pic>
        <p:nvPicPr>
          <p:cNvPr id="46" name="图片占位符 45"/>
          <p:cNvPicPr>
            <a:picLocks noChangeAspect="1" noGrp="1"/>
          </p:cNvPicPr>
          <p:nvPr>
            <p:ph idx="21" sz="quarter" type="pic"/>
          </p:nvPr>
        </p:nvPicPr>
        <p:blipFill>
          <a:blip r:embed="rId7">
            <a:extLst>
              <a:ext uri="{28A0092B-C50C-407E-A947-70E740481C1C}">
                <a14:useLocalDpi/>
              </a:ext>
            </a:extLst>
          </a:blip>
          <a:stretch>
            <a:fillRect/>
          </a:stretch>
        </p:blipFill>
        <p:spPr/>
      </p:pic>
      <p:pic>
        <p:nvPicPr>
          <p:cNvPr id="39" name="图片占位符 38"/>
          <p:cNvPicPr>
            <a:picLocks noChangeAspect="1" noGrp="1"/>
          </p:cNvPicPr>
          <p:nvPr>
            <p:ph idx="22" sz="quarter" type="pic"/>
          </p:nvPr>
        </p:nvPicPr>
        <p:blipFill>
          <a:blip r:embed="rId8">
            <a:extLst>
              <a:ext uri="{28A0092B-C50C-407E-A947-70E740481C1C}">
                <a14:useLocalDpi/>
              </a:ext>
            </a:extLst>
          </a:blip>
          <a:stretch>
            <a:fillRect/>
          </a:stretch>
        </p:blipFill>
        <p:spPr/>
      </p:pic>
      <p:pic>
        <p:nvPicPr>
          <p:cNvPr id="40" name="图片占位符 39"/>
          <p:cNvPicPr>
            <a:picLocks noChangeAspect="1" noGrp="1"/>
          </p:cNvPicPr>
          <p:nvPr>
            <p:ph idx="23" sz="quarter" type="pic"/>
          </p:nvPr>
        </p:nvPicPr>
        <p:blipFill>
          <a:blip r:embed="rId9">
            <a:extLst>
              <a:ext uri="{28A0092B-C50C-407E-A947-70E740481C1C}">
                <a14:useLocalDpi/>
              </a:ext>
            </a:extLst>
          </a:blip>
          <a:stretch>
            <a:fillRect/>
          </a:stretch>
        </p:blipFill>
        <p:spPr/>
      </p:pic>
      <p:sp>
        <p:nvSpPr>
          <p:cNvPr id="20" name="文本占位符 19"/>
          <p:cNvSpPr>
            <a:spLocks noGrp="1"/>
          </p:cNvSpPr>
          <p:nvPr>
            <p:ph idx="24" sz="quarter" type="body"/>
          </p:nvPr>
        </p:nvSpPr>
        <p:spPr/>
        <p:txBody>
          <a:bodyPr>
            <a:normAutofit lnSpcReduction="10000"/>
          </a:bodyPr>
          <a:lstStyle/>
          <a:p>
            <a:r>
              <a:rPr altLang="zh-CN" lang="en-US"/>
              <a:t>Lorem ipsum </a:t>
            </a:r>
          </a:p>
        </p:txBody>
      </p:sp>
      <p:sp>
        <p:nvSpPr>
          <p:cNvPr id="22" name="文本占位符 21"/>
          <p:cNvSpPr>
            <a:spLocks noGrp="1"/>
          </p:cNvSpPr>
          <p:nvPr>
            <p:ph idx="26" sz="quarter" type="body"/>
          </p:nvPr>
        </p:nvSpPr>
        <p:spPr/>
        <p:txBody>
          <a:bodyPr>
            <a:normAutofit/>
          </a:bodyPr>
          <a:lstStyle/>
          <a:p>
            <a:r>
              <a:rPr altLang="zh-CN" lang="pt-BR"/>
              <a:t>Lorem ipsum dolor sit amet, eos numquam accommodare et. In cibo graeco dicunt sea. Augue zril sapientem ne mei, ad suas voluptatibus eum. </a:t>
            </a:r>
          </a:p>
        </p:txBody>
      </p:sp>
      <p:sp>
        <p:nvSpPr>
          <p:cNvPr id="120" name="内容占位符 119"/>
          <p:cNvSpPr>
            <a:spLocks noGrp="1"/>
          </p:cNvSpPr>
          <p:nvPr>
            <p:ph idx="27" sz="quarter"/>
          </p:nvPr>
        </p:nvSpPr>
        <p:spPr/>
        <p:txBody>
          <a:bodyPr/>
          <a:lstStyle/>
          <a:p>
            <a:r>
              <a:rPr altLang="zh-CN" lang="pt-BR"/>
              <a:t>Lorem ipsum dolor sit amet, eos numquam accommodare et. In cibo graeco dicunt sea. Augue zril sapientem ne mei, ad suas voluptatibus eum. Tempor mediocrem imperdiet no usu, tractatos salutatus ut est. </a:t>
            </a:r>
          </a:p>
        </p:txBody>
      </p:sp>
    </p:spTree>
    <p:extLst>
      <p:ext uri="{BB962C8B-B14F-4D97-AF65-F5344CB8AC3E}">
        <p14:creationId val="66606055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nvPr>
        </p:nvSpPr>
        <p:spPr/>
        <p:txBody>
          <a:bodyPr/>
          <a:lstStyle/>
          <a:p>
            <a:r>
              <a:rPr altLang="zh-CN" lang="en-US"/>
              <a:t>Lorem ipsum</a:t>
            </a:r>
          </a:p>
        </p:txBody>
      </p:sp>
      <p:sp>
        <p:nvSpPr>
          <p:cNvPr id="11" name="灯片编号占位符 10"/>
          <p:cNvSpPr>
            <a:spLocks noGrp="1"/>
          </p:cNvSpPr>
          <p:nvPr>
            <p:ph idx="12" sz="quarter" type="sldNum"/>
          </p:nvPr>
        </p:nvSpPr>
        <p:spPr/>
        <p:txBody>
          <a:bodyPr/>
          <a:lstStyle/>
          <a:p>
            <a:fld id="{F53058A6-3E66-4BE6-A215-194A38E9C59B}" type="slidenum">
              <a:rPr altLang="en-US" lang="zh-CN" smtClean="0"/>
              <a:t>6</a:t>
            </a:fld>
          </a:p>
        </p:txBody>
      </p:sp>
      <p:sp>
        <p:nvSpPr>
          <p:cNvPr id="5" name="文本占位符 4"/>
          <p:cNvSpPr>
            <a:spLocks noGrp="1"/>
          </p:cNvSpPr>
          <p:nvPr>
            <p:ph idx="13" sz="quarter" type="body"/>
          </p:nvPr>
        </p:nvSpPr>
        <p:spPr/>
        <p:txBody>
          <a:bodyPr/>
          <a:lstStyle/>
          <a:p>
            <a:r>
              <a:rPr altLang="zh-CN" lang="pt-BR"/>
              <a:t>Lorem ipsum dolor sit amet, eos numquam accommodare et. In cibo graeco dicunt sea.</a:t>
            </a:r>
          </a:p>
        </p:txBody>
      </p:sp>
      <p:sp>
        <p:nvSpPr>
          <p:cNvPr id="6" name="文本占位符 5"/>
          <p:cNvSpPr>
            <a:spLocks noGrp="1"/>
          </p:cNvSpPr>
          <p:nvPr>
            <p:ph idx="14" sz="quarter" type="body"/>
          </p:nvPr>
        </p:nvSpPr>
        <p:spPr/>
        <p:txBody>
          <a:bodyPr/>
          <a:lstStyle/>
          <a:p>
            <a:r>
              <a:rPr altLang="zh-CN" lang="pt-BR"/>
              <a:t>Lorem ipsum dolor sit amet, eos numquam accommodare et. In cibo graeco dicunt sea.</a:t>
            </a:r>
          </a:p>
        </p:txBody>
      </p:sp>
      <p:sp>
        <p:nvSpPr>
          <p:cNvPr id="7" name="文本占位符 6"/>
          <p:cNvSpPr>
            <a:spLocks noGrp="1"/>
          </p:cNvSpPr>
          <p:nvPr>
            <p:ph idx="15" sz="quarter" type="body"/>
          </p:nvPr>
        </p:nvSpPr>
        <p:spPr/>
        <p:txBody>
          <a:bodyPr/>
          <a:lstStyle/>
          <a:p>
            <a:r>
              <a:rPr altLang="zh-CN" lang="pt-BR"/>
              <a:t>Lorem ipsum dolor sit amet, eos numquam accommodare et. In cibo graeco dicunt sea.</a:t>
            </a:r>
          </a:p>
        </p:txBody>
      </p:sp>
      <p:sp>
        <p:nvSpPr>
          <p:cNvPr id="8" name="内容占位符 7"/>
          <p:cNvSpPr>
            <a:spLocks noGrp="1"/>
          </p:cNvSpPr>
          <p:nvPr>
            <p:ph idx="16" sz="quarter"/>
          </p:nvPr>
        </p:nvSpPr>
        <p:spPr/>
        <p:txBody>
          <a:bodyPr/>
          <a:lstStyle/>
          <a:p>
            <a:r>
              <a:rPr altLang="zh-CN" lang="pt-BR"/>
              <a:t>Lorem ipsum dolor sit amet, eos numquam accommodare et. In cibo graeco dicunt sea. Augue zril sapientem ne mei, ad suas voluptatibus eum. Tempor mediocrem imperdiet no usu, tractatos salutatus ut est. Eu vel detraxit laboramus.</a:t>
            </a:r>
          </a:p>
        </p:txBody>
      </p:sp>
      <p:sp>
        <p:nvSpPr>
          <p:cNvPr id="9" name="文本占位符 8"/>
          <p:cNvSpPr>
            <a:spLocks noGrp="1"/>
          </p:cNvSpPr>
          <p:nvPr>
            <p:ph idx="17" sz="quarter" type="body"/>
          </p:nvPr>
        </p:nvSpPr>
        <p:spPr/>
        <p:txBody>
          <a:bodyPr/>
          <a:lstStyle/>
          <a:p>
            <a:r>
              <a:rPr altLang="zh-CN" lang="en-US"/>
              <a:t>Lorem ipsum dolor sit </a:t>
            </a:r>
          </a:p>
        </p:txBody>
      </p:sp>
    </p:spTree>
    <p:extLst>
      <p:ext uri="{BB962C8B-B14F-4D97-AF65-F5344CB8AC3E}">
        <p14:creationId val="210268165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标题 29"/>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F8C63466-1AA6-4FF6-8727-128B5CC6CCD7}" type="slidenum">
              <a:rPr altLang="en-US" lang="zh-CN" smtClean="0"/>
              <a:t>7</a:t>
            </a:fld>
          </a:p>
        </p:txBody>
      </p:sp>
      <p:sp>
        <p:nvSpPr>
          <p:cNvPr id="31" name="文本占位符 30"/>
          <p:cNvSpPr>
            <a:spLocks noGrp="1"/>
          </p:cNvSpPr>
          <p:nvPr>
            <p:ph idx="13" sz="quarter" type="body"/>
          </p:nvPr>
        </p:nvSpPr>
        <p:spPr/>
        <p:txBody>
          <a:bodyPr/>
          <a:lstStyle/>
          <a:p>
            <a:r>
              <a:rPr altLang="zh-CN" lang="pt-BR"/>
              <a:t>Lorem ipsum dolor sit amet, eos numquam accommodare et. In cibo graeco dicunt sea.</a:t>
            </a:r>
          </a:p>
        </p:txBody>
      </p:sp>
      <p:sp>
        <p:nvSpPr>
          <p:cNvPr id="32" name="文本占位符 31"/>
          <p:cNvSpPr>
            <a:spLocks noGrp="1"/>
          </p:cNvSpPr>
          <p:nvPr>
            <p:ph idx="14" sz="quarter" type="body"/>
          </p:nvPr>
        </p:nvSpPr>
        <p:spPr/>
        <p:txBody>
          <a:bodyPr/>
          <a:lstStyle/>
          <a:p>
            <a:r>
              <a:rPr altLang="zh-CN" lang="pt-BR"/>
              <a:t>Lorem ipsum dolor sit amet, eos numquam accommodare et. In cibo graeco dicunt sea.</a:t>
            </a:r>
          </a:p>
        </p:txBody>
      </p:sp>
      <p:sp>
        <p:nvSpPr>
          <p:cNvPr id="33" name="文本占位符 32"/>
          <p:cNvSpPr>
            <a:spLocks noGrp="1"/>
          </p:cNvSpPr>
          <p:nvPr>
            <p:ph idx="15" sz="quarter" type="body"/>
          </p:nvPr>
        </p:nvSpPr>
        <p:spPr/>
        <p:txBody>
          <a:bodyPr/>
          <a:lstStyle/>
          <a:p>
            <a:r>
              <a:rPr altLang="zh-CN" lang="pt-BR"/>
              <a:t>Lorem ipsum dolor sit amet, eos numquam accommodare et. In cibo graeco dicunt sea.</a:t>
            </a:r>
          </a:p>
        </p:txBody>
      </p:sp>
      <p:sp>
        <p:nvSpPr>
          <p:cNvPr id="34" name="文本占位符 33"/>
          <p:cNvSpPr>
            <a:spLocks noGrp="1"/>
          </p:cNvSpPr>
          <p:nvPr>
            <p:ph idx="16" sz="quarter" type="body"/>
          </p:nvPr>
        </p:nvSpPr>
        <p:spPr/>
        <p:txBody>
          <a:bodyPr/>
          <a:lstStyle/>
          <a:p>
            <a:r>
              <a:rPr altLang="zh-CN" lang="pt-BR"/>
              <a:t>Lorem ipsum dolor sit amet, eos numquam accommodare et. In cibo graeco dicunt sea.</a:t>
            </a:r>
          </a:p>
        </p:txBody>
      </p:sp>
      <p:sp>
        <p:nvSpPr>
          <p:cNvPr id="35" name="文本占位符 34"/>
          <p:cNvSpPr>
            <a:spLocks noGrp="1"/>
          </p:cNvSpPr>
          <p:nvPr>
            <p:ph idx="17" sz="quarter" type="body"/>
          </p:nvPr>
        </p:nvSpPr>
        <p:spPr/>
        <p:txBody>
          <a:bodyPr/>
          <a:lstStyle/>
          <a:p>
            <a:r>
              <a:rPr altLang="zh-CN" lang="pt-BR"/>
              <a:t>Lorem ipsum dolor</a:t>
            </a:r>
          </a:p>
        </p:txBody>
      </p:sp>
      <p:sp>
        <p:nvSpPr>
          <p:cNvPr id="36" name="文本占位符 35"/>
          <p:cNvSpPr>
            <a:spLocks noGrp="1"/>
          </p:cNvSpPr>
          <p:nvPr>
            <p:ph idx="18" sz="quarter" type="body"/>
          </p:nvPr>
        </p:nvSpPr>
        <p:spPr/>
        <p:txBody>
          <a:bodyPr/>
          <a:lstStyle/>
          <a:p>
            <a:r>
              <a:rPr altLang="zh-CN" lang="pt-BR"/>
              <a:t>Lorem ipsum dolor</a:t>
            </a:r>
          </a:p>
        </p:txBody>
      </p:sp>
      <p:sp>
        <p:nvSpPr>
          <p:cNvPr id="37" name="文本占位符 36"/>
          <p:cNvSpPr>
            <a:spLocks noGrp="1"/>
          </p:cNvSpPr>
          <p:nvPr>
            <p:ph idx="19" sz="quarter" type="body"/>
          </p:nvPr>
        </p:nvSpPr>
        <p:spPr/>
        <p:txBody>
          <a:bodyPr/>
          <a:lstStyle/>
          <a:p>
            <a:r>
              <a:rPr altLang="zh-CN" lang="pt-BR"/>
              <a:t>Lorem ipsum dolor</a:t>
            </a:r>
          </a:p>
        </p:txBody>
      </p:sp>
      <p:sp>
        <p:nvSpPr>
          <p:cNvPr id="38" name="文本占位符 37"/>
          <p:cNvSpPr>
            <a:spLocks noGrp="1"/>
          </p:cNvSpPr>
          <p:nvPr>
            <p:ph idx="20" sz="quarter" type="body"/>
          </p:nvPr>
        </p:nvSpPr>
        <p:spPr/>
        <p:txBody>
          <a:bodyPr/>
          <a:lstStyle/>
          <a:p>
            <a:r>
              <a:rPr altLang="zh-CN" lang="pt-BR"/>
              <a:t>Lorem ipsum dolor</a:t>
            </a:r>
          </a:p>
        </p:txBody>
      </p:sp>
    </p:spTree>
    <p:extLst>
      <p:ext uri="{BB962C8B-B14F-4D97-AF65-F5344CB8AC3E}">
        <p14:creationId val="352759026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标题 16"/>
          <p:cNvSpPr>
            <a:spLocks noGrp="1"/>
          </p:cNvSpPr>
          <p:nvPr>
            <p:ph type="title"/>
          </p:nvPr>
        </p:nvSpPr>
        <p:spPr/>
        <p:txBody>
          <a:bodyPr/>
          <a:lstStyle/>
          <a:p>
            <a:r>
              <a:rPr altLang="zh-CN" lang="en-US"/>
              <a:t>Contents</a:t>
            </a:r>
          </a:p>
        </p:txBody>
      </p:sp>
      <p:sp>
        <p:nvSpPr>
          <p:cNvPr id="4" name="灯片编号占位符 3"/>
          <p:cNvSpPr>
            <a:spLocks noGrp="1"/>
          </p:cNvSpPr>
          <p:nvPr>
            <p:ph idx="12" sz="quarter" type="sldNum"/>
          </p:nvPr>
        </p:nvSpPr>
        <p:spPr/>
        <p:txBody>
          <a:bodyPr/>
          <a:lstStyle/>
          <a:p>
            <a:fld id="{50B366E3-7508-4A2B-86D5-58D03A48C261}" type="slidenum">
              <a:rPr altLang="en-US" lang="zh-CN" smtClean="0"/>
              <a:t>8</a:t>
            </a:fld>
          </a:p>
        </p:txBody>
      </p:sp>
      <p:sp>
        <p:nvSpPr>
          <p:cNvPr id="19" name="文本占位符 18"/>
          <p:cNvSpPr>
            <a:spLocks noGrp="1"/>
          </p:cNvSpPr>
          <p:nvPr>
            <p:ph idx="15" sz="quarter" type="body"/>
          </p:nvPr>
        </p:nvSpPr>
        <p:spPr/>
        <p:txBody>
          <a:bodyPr/>
          <a:lstStyle/>
          <a:p>
            <a:r>
              <a:rPr altLang="zh-CN" lang="en-US"/>
              <a:t>Content title two</a:t>
            </a:r>
          </a:p>
        </p:txBody>
      </p:sp>
      <p:sp>
        <p:nvSpPr>
          <p:cNvPr id="25" name="文本占位符 24"/>
          <p:cNvSpPr>
            <a:spLocks noGrp="1"/>
          </p:cNvSpPr>
          <p:nvPr>
            <p:ph idx="16" sz="quarter" type="body"/>
          </p:nvPr>
        </p:nvSpPr>
        <p:spPr/>
        <p:txBody>
          <a:bodyPr>
            <a:normAutofit/>
          </a:bodyPr>
          <a:lstStyle/>
          <a:p>
            <a:pPr>
              <a:lnSpc>
                <a:spcPct val="120000"/>
              </a:lnSpc>
            </a:pPr>
            <a:r>
              <a:rPr altLang="zh-CN" lang="en-US"/>
              <a:t>Content slide number 1</a:t>
            </a:r>
          </a:p>
          <a:p>
            <a:pPr>
              <a:lnSpc>
                <a:spcPct val="120000"/>
              </a:lnSpc>
            </a:pPr>
            <a:r>
              <a:rPr altLang="zh-CN" lang="en-US"/>
              <a:t>Content slide number 2</a:t>
            </a:r>
          </a:p>
          <a:p>
            <a:pPr>
              <a:lnSpc>
                <a:spcPct val="120000"/>
              </a:lnSpc>
            </a:pPr>
            <a:r>
              <a:rPr altLang="zh-CN" lang="en-US"/>
              <a:t>Content slide number 3</a:t>
            </a:r>
          </a:p>
        </p:txBody>
      </p:sp>
      <p:sp>
        <p:nvSpPr>
          <p:cNvPr id="27" name="文本占位符 26"/>
          <p:cNvSpPr>
            <a:spLocks noGrp="1"/>
          </p:cNvSpPr>
          <p:nvPr>
            <p:ph idx="14" sz="quarter" type="body"/>
          </p:nvPr>
        </p:nvSpPr>
        <p:spPr>
          <a:solidFill>
            <a:schemeClr val="accent2"/>
          </a:solidFill>
        </p:spPr>
        <p:txBody>
          <a:bodyPr/>
          <a:lstStyle/>
          <a:p>
            <a:r>
              <a:rPr altLang="zh-CN" lang="en-US"/>
              <a:t>02</a:t>
            </a:r>
          </a:p>
        </p:txBody>
      </p:sp>
    </p:spTree>
    <p:extLst>
      <p:ext uri="{BB962C8B-B14F-4D97-AF65-F5344CB8AC3E}">
        <p14:creationId val="239903531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0" name="标题 79"/>
          <p:cNvSpPr>
            <a:spLocks noGrp="1"/>
          </p:cNvSpPr>
          <p:nvPr>
            <p:ph type="title"/>
          </p:nvPr>
        </p:nvSpPr>
        <p:spPr/>
        <p:txBody>
          <a:bodyPr/>
          <a:lstStyle/>
          <a:p>
            <a:r>
              <a:rPr altLang="zh-CN" lang="en-US"/>
              <a:t>Lorem ipsum</a:t>
            </a:r>
          </a:p>
        </p:txBody>
      </p:sp>
      <p:sp>
        <p:nvSpPr>
          <p:cNvPr id="5" name="灯片编号占位符 4"/>
          <p:cNvSpPr>
            <a:spLocks noGrp="1"/>
          </p:cNvSpPr>
          <p:nvPr>
            <p:ph idx="12" sz="quarter" type="sldNum"/>
          </p:nvPr>
        </p:nvSpPr>
        <p:spPr/>
        <p:txBody>
          <a:bodyPr/>
          <a:lstStyle/>
          <a:p>
            <a:fld id="{42B116F0-5FF5-49D8-885D-40D312A1524B}" type="slidenum">
              <a:rPr altLang="en-US" lang="zh-CN" smtClean="0"/>
              <a:t>9</a:t>
            </a:fld>
          </a:p>
        </p:txBody>
      </p:sp>
      <p:sp>
        <p:nvSpPr>
          <p:cNvPr id="81" name="文本占位符 80"/>
          <p:cNvSpPr>
            <a:spLocks noGrp="1"/>
          </p:cNvSpPr>
          <p:nvPr>
            <p:ph idx="13" sz="quarter" type="body"/>
          </p:nvPr>
        </p:nvSpPr>
        <p:spPr/>
        <p:txBody>
          <a:bodyPr/>
          <a:lstStyle/>
          <a:p>
            <a:r>
              <a:rPr altLang="zh-CN" lang="pt-BR"/>
              <a:t>Lorem ipsum dolor sit amet, eos numquam accommodare et. In cibo graeco dicunt sea. Augue zril sapientem ne mei, ad suas voluptatibus eum. </a:t>
            </a:r>
          </a:p>
        </p:txBody>
      </p:sp>
      <p:sp>
        <p:nvSpPr>
          <p:cNvPr id="82" name="文本占位符 81"/>
          <p:cNvSpPr>
            <a:spLocks noGrp="1"/>
          </p:cNvSpPr>
          <p:nvPr>
            <p:ph idx="14" sz="quarter" type="body"/>
          </p:nvPr>
        </p:nvSpPr>
        <p:spPr/>
        <p:txBody>
          <a:bodyPr/>
          <a:lstStyle/>
          <a:p>
            <a:r>
              <a:rPr altLang="zh-CN" lang="pt-BR"/>
              <a:t>Lorem ipsum dolor sit amet, eos numquam accommodare et. In cibo graeco dicunt sea. Augue zril sapientem ne mei, ad suas voluptatibus eum. </a:t>
            </a:r>
          </a:p>
        </p:txBody>
      </p:sp>
      <p:sp>
        <p:nvSpPr>
          <p:cNvPr id="83" name="文本占位符 82"/>
          <p:cNvSpPr>
            <a:spLocks noGrp="1"/>
          </p:cNvSpPr>
          <p:nvPr>
            <p:ph idx="15" sz="quarter" type="body"/>
          </p:nvPr>
        </p:nvSpPr>
        <p:spPr/>
        <p:txBody>
          <a:bodyPr/>
          <a:lstStyle/>
          <a:p>
            <a:r>
              <a:rPr altLang="zh-CN" lang="pt-BR"/>
              <a:t>Lorem ipsum dolor sit amet, eos numquam accommodare et. In cibo graeco dicunt sea. Augue zril sapientem ne mei, ad suas voluptatibus eum. </a:t>
            </a:r>
          </a:p>
        </p:txBody>
      </p:sp>
      <p:sp>
        <p:nvSpPr>
          <p:cNvPr id="84" name="文本占位符 83"/>
          <p:cNvSpPr>
            <a:spLocks noGrp="1"/>
          </p:cNvSpPr>
          <p:nvPr>
            <p:ph idx="16" sz="quarter" type="body"/>
          </p:nvPr>
        </p:nvSpPr>
        <p:spPr/>
        <p:txBody>
          <a:bodyPr/>
          <a:lstStyle/>
          <a:p>
            <a:r>
              <a:rPr altLang="zh-CN" lang="pt-BR"/>
              <a:t>Lorem ipsum dolor sit amet, eos numquam accommodare et. In cibo graeco dicunt sea. Augue zril sapientem ne mei, ad suas voluptatibus eum.</a:t>
            </a:r>
          </a:p>
        </p:txBody>
      </p:sp>
    </p:spTree>
    <p:extLst>
      <p:ext uri="{BB962C8B-B14F-4D97-AF65-F5344CB8AC3E}">
        <p14:creationId val="399134042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Blue-green">
      <a:dk1>
        <a:srgbClr val="595959"/>
      </a:dk1>
      <a:lt1>
        <a:sysClr val="window" lastClr="FFFFFF"/>
      </a:lt1>
      <a:dk2>
        <a:srgbClr val="595959"/>
      </a:dk2>
      <a:lt2>
        <a:srgbClr val="E7E6E6"/>
      </a:lt2>
      <a:accent1>
        <a:srgbClr val="65AECF"/>
      </a:accent1>
      <a:accent2>
        <a:srgbClr val="84C4C3"/>
      </a:accent2>
      <a:accent3>
        <a:srgbClr val="84CEB0"/>
      </a:accent3>
      <a:accent4>
        <a:srgbClr val="65BFCF"/>
      </a:accent4>
      <a:accent5>
        <a:srgbClr val="86B6C6"/>
      </a:accent5>
      <a:accent6>
        <a:srgbClr val="87CBD1"/>
      </a:accent6>
      <a:hlink>
        <a:srgbClr val="FF7284"/>
      </a:hlink>
      <a:folHlink>
        <a:srgbClr val="00767E"/>
      </a:folHlink>
    </a:clrScheme>
    <a:fontScheme name="Backary">
      <a:majorFont>
        <a:latin typeface="Arial"/>
        <a:ea typeface="微软雅黑"/>
        <a:cs typeface="Arial"/>
      </a:majorFont>
      <a:minorFont>
        <a:latin typeface="Arial"/>
        <a:ea typeface="微软雅黑"/>
        <a:cs typeface="Arial"/>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249</Paragraphs>
  <Slides>24</Slides>
  <Notes>6</Notes>
  <TotalTime>0</TotalTime>
  <HiddenSlides>3</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24</vt:i4>
      </vt:variant>
    </vt:vector>
  </HeadingPairs>
  <TitlesOfParts>
    <vt:vector baseType="lpstr" size="31">
      <vt:lpstr>Arial</vt:lpstr>
      <vt:lpstr>微软雅黑</vt:lpstr>
      <vt:lpstr>Arial Narrow</vt:lpstr>
      <vt:lpstr>宋体</vt:lpstr>
      <vt:lpstr>Calibri</vt:lpstr>
      <vt:lpstr>Calibri Light</vt:lpstr>
      <vt:lpstr>Office 主题</vt:lpstr>
      <vt:lpstr>Mid-year Review2016 June</vt:lpstr>
      <vt:lpstr>CONTENTS</vt:lpstr>
      <vt:lpstr>Contents</vt:lpstr>
      <vt:lpstr>Team Members</vt:lpstr>
      <vt:lpstr>Lorem ipsum </vt:lpstr>
      <vt:lpstr>Lorem ipsum</vt:lpstr>
      <vt:lpstr>Lorem ipsum</vt:lpstr>
      <vt:lpstr>Contents</vt:lpstr>
      <vt:lpstr>Lorem ipsum</vt:lpstr>
      <vt:lpstr>Lorem ipsum</vt:lpstr>
      <vt:lpstr>Lorem ipsum</vt:lpstr>
      <vt:lpstr>Contents</vt:lpstr>
      <vt:lpstr>Lorem ipsum</vt:lpstr>
      <vt:lpstr>Lorem ipsum</vt:lpstr>
      <vt:lpstr>Contents</vt:lpstr>
      <vt:lpstr>Lorem ipsum</vt:lpstr>
      <vt:lpstr>Lorem ipsum</vt:lpstr>
      <vt:lpstr>Contents</vt:lpstr>
      <vt:lpstr>Lorem ipsum</vt:lpstr>
      <vt:lpstr>Lorem ipsum</vt:lpstr>
      <vt:lpstr>PowerPoint Presentation</vt:lpstr>
      <vt:lpstr>EDITABLE ICON</vt:lpstr>
      <vt:lpstr>EDITABLE ICON</vt:lpstr>
      <vt:lpstr>EDITABLE ICON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2021-08-22T11:53:05Z</dcterms:created>
  <cp:lastPrinted>2021-08-22T11:53:05Z</cp:lastPrinted>
  <dcterms:modified xsi:type="dcterms:W3CDTF">2021-08-22T05:39:20Z</dcterms:modified>
  <cp:revision>1</cp:revision>
</cp:coreProperties>
</file>