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vnd.openxmlformats-officedocument.spreadsheetml.sheet" Extension="xlsx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drawingml.chart+xml" PartName="/ppt/charts/chart1.xml"/>
  <Override ContentType="application/vnd.openxmlformats-officedocument.drawingml.chart+xml" PartName="/ppt/charts/chart2.xml"/>
  <Override ContentType="application/vnd.openxmlformats-officedocument.drawingml.chart+xml" PartName="/ppt/charts/chart3.xml"/>
  <Override ContentType="application/vnd.openxmlformats-officedocument.drawingml.chart+xml" PartName="/ppt/charts/chart4.xml"/>
  <Override ContentType="application/vnd.openxmlformats-officedocument.drawingml.chart+xml" PartName="/ppt/charts/chart5.xml"/>
  <Override ContentType="application/vnd.openxmlformats-officedocument.drawingml.chart+xml" PartName="/ppt/charts/chart6.xml"/>
  <Override ContentType="application/vnd.openxmlformats-officedocument.drawingml.chart+xml" PartName="/ppt/charts/chart7.xml"/>
  <Override ContentType="application/vnd.openxmlformats-officedocument.drawingml.chart+xml" PartName="/ppt/charts/chart8.xml"/>
  <Override ContentType="application/vnd.openxmlformats-officedocument.drawingml.chart+xml" PartName="/ppt/charts/chart9.xml"/>
  <Override ContentType="application/vnd.openxmlformats-officedocument.drawingml.chart+xml" PartName="/ppt/charts/chart10.xml"/>
  <Override ContentType="application/vnd.openxmlformats-officedocument.drawingml.chart+xml" PartName="/ppt/charts/chart11.xml"/>
  <Override ContentType="application/vnd.openxmlformats-officedocument.drawingml.chart+xml" PartName="/ppt/charts/chart12.xml"/>
  <Override ContentType="application/vnd.openxmlformats-officedocument.drawingml.diagramColors+xml" PartName="/ppt/diagrams/colors1.xml"/>
  <Override ContentType="application/vnd.openxmlformats-officedocument.drawingml.diagramData+xml" PartName="/ppt/diagrams/data1.xml"/>
  <Override ContentType="application/vnd.ms-office.drawingml.diagramDrawing+xml" PartName="/ppt/diagrams/drawing1.xml"/>
  <Override ContentType="application/vnd.openxmlformats-officedocument.drawingml.diagramLayout+xml" PartName="/ppt/diagrams/layout1.xml"/>
  <Override ContentType="application/vnd.openxmlformats-officedocument.drawingml.diagramStyle+xml" PartName="/ppt/diagrams/quickStyle1.xml"/>
  <Override ContentType="application/vnd.openxmlformats-officedocument.presentationml.handoutMaster+xml" PartName="/ppt/handoutMasters/handoutMaster1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32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44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showSpecialPlsOnTitleSld="0" saveSubsetFonts="1">
  <p:sldMasterIdLst>
    <p:sldMasterId id="2147483648" r:id="rId1"/>
    <p:sldMasterId id="2147483689" r:id="rId2"/>
  </p:sldMasterIdLst>
  <p:notesMasterIdLst>
    <p:notesMasterId r:id="rId3"/>
  </p:notesMasterIdLst>
  <p:handoutMasterIdLst>
    <p:handoutMasterId r:id="rId4"/>
  </p:handoutMasterIdLst>
  <p:sldIdLst>
    <p:sldId id="256" r:id="rId5"/>
    <p:sldId id="305" r:id="rId6"/>
    <p:sldId id="329" r:id="rId7"/>
    <p:sldId id="289" r:id="rId8"/>
    <p:sldId id="288" r:id="rId9"/>
    <p:sldId id="301" r:id="rId10"/>
    <p:sldId id="325" r:id="rId11"/>
    <p:sldId id="303" r:id="rId12"/>
    <p:sldId id="330" r:id="rId13"/>
    <p:sldId id="326" r:id="rId14"/>
    <p:sldId id="309" r:id="rId15"/>
    <p:sldId id="321" r:id="rId16"/>
    <p:sldId id="331" r:id="rId17"/>
    <p:sldId id="291" r:id="rId18"/>
    <p:sldId id="292" r:id="rId19"/>
    <p:sldId id="296" r:id="rId20"/>
    <p:sldId id="302" r:id="rId21"/>
    <p:sldId id="304" r:id="rId22"/>
    <p:sldId id="307" r:id="rId23"/>
    <p:sldId id="337" r:id="rId24"/>
    <p:sldId id="336" r:id="rId25"/>
    <p:sldId id="327" r:id="rId26"/>
    <p:sldId id="332" r:id="rId27"/>
    <p:sldId id="319" r:id="rId28"/>
    <p:sldId id="271" r:id="rId29"/>
    <p:sldId id="310" r:id="rId30"/>
    <p:sldId id="328" r:id="rId31"/>
    <p:sldId id="312" r:id="rId32"/>
    <p:sldId id="333" r:id="rId33"/>
    <p:sldId id="274" r:id="rId34"/>
    <p:sldId id="334" r:id="rId35"/>
    <p:sldId id="338" r:id="rId36"/>
  </p:sldIdLst>
  <p:sldSz cx="12192000" cy="6858000"/>
  <p:notesSz cx="6858000" cy="9144000"/>
  <p:custDataLst>
    <p:tags r:id="rId3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fill>
          <a:solidFill>
            <a:schemeClr val="accent1">
              <a:tint val="40000"/>
            </a:schemeClr>
          </a:solidFill>
        </a:fill>
      </a:tcStyle>
    </a:band1H>
    <a:band1V>
      <a:tcStyle>
        <a:fill>
          <a:solidFill>
            <a:schemeClr val="accent1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817" autoAdjust="0"/>
    <p:restoredTop sz="99548" autoAdjust="0"/>
  </p:normalViewPr>
  <p:slideViewPr>
    <p:cSldViewPr>
      <p:cViewPr varScale="1">
        <p:scale>
          <a:sx n="113" d="100"/>
          <a:sy n="113" d="100"/>
        </p:scale>
        <p:origin x="924" y="8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2940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6.xml" Type="http://schemas.openxmlformats.org/officeDocument/2006/relationships/slide"/><Relationship Id="rId11" Target="slides/slide7.xml" Type="http://schemas.openxmlformats.org/officeDocument/2006/relationships/slide"/><Relationship Id="rId12" Target="slides/slide8.xml" Type="http://schemas.openxmlformats.org/officeDocument/2006/relationships/slide"/><Relationship Id="rId13" Target="slides/slide9.xml" Type="http://schemas.openxmlformats.org/officeDocument/2006/relationships/slide"/><Relationship Id="rId14" Target="slides/slide10.xml" Type="http://schemas.openxmlformats.org/officeDocument/2006/relationships/slide"/><Relationship Id="rId15" Target="slides/slide11.xml" Type="http://schemas.openxmlformats.org/officeDocument/2006/relationships/slide"/><Relationship Id="rId16" Target="slides/slide12.xml" Type="http://schemas.openxmlformats.org/officeDocument/2006/relationships/slide"/><Relationship Id="rId17" Target="slides/slide13.xml" Type="http://schemas.openxmlformats.org/officeDocument/2006/relationships/slide"/><Relationship Id="rId18" Target="slides/slide14.xml" Type="http://schemas.openxmlformats.org/officeDocument/2006/relationships/slide"/><Relationship Id="rId19" Target="slides/slide15.xml" Type="http://schemas.openxmlformats.org/officeDocument/2006/relationships/slide"/><Relationship Id="rId2" Target="slideMasters/slideMaster2.xml" Type="http://schemas.openxmlformats.org/officeDocument/2006/relationships/slideMaster"/><Relationship Id="rId20" Target="slides/slide16.xml" Type="http://schemas.openxmlformats.org/officeDocument/2006/relationships/slide"/><Relationship Id="rId21" Target="slides/slide17.xml" Type="http://schemas.openxmlformats.org/officeDocument/2006/relationships/slide"/><Relationship Id="rId22" Target="slides/slide18.xml" Type="http://schemas.openxmlformats.org/officeDocument/2006/relationships/slide"/><Relationship Id="rId23" Target="slides/slide19.xml" Type="http://schemas.openxmlformats.org/officeDocument/2006/relationships/slide"/><Relationship Id="rId24" Target="slides/slide20.xml" Type="http://schemas.openxmlformats.org/officeDocument/2006/relationships/slide"/><Relationship Id="rId25" Target="slides/slide21.xml" Type="http://schemas.openxmlformats.org/officeDocument/2006/relationships/slide"/><Relationship Id="rId26" Target="slides/slide22.xml" Type="http://schemas.openxmlformats.org/officeDocument/2006/relationships/slide"/><Relationship Id="rId27" Target="slides/slide23.xml" Type="http://schemas.openxmlformats.org/officeDocument/2006/relationships/slide"/><Relationship Id="rId28" Target="slides/slide24.xml" Type="http://schemas.openxmlformats.org/officeDocument/2006/relationships/slide"/><Relationship Id="rId29" Target="slides/slide25.xml" Type="http://schemas.openxmlformats.org/officeDocument/2006/relationships/slide"/><Relationship Id="rId3" Target="notesMasters/notesMaster1.xml" Type="http://schemas.openxmlformats.org/officeDocument/2006/relationships/notesMaster"/><Relationship Id="rId30" Target="slides/slide26.xml" Type="http://schemas.openxmlformats.org/officeDocument/2006/relationships/slide"/><Relationship Id="rId31" Target="slides/slide27.xml" Type="http://schemas.openxmlformats.org/officeDocument/2006/relationships/slide"/><Relationship Id="rId32" Target="slides/slide28.xml" Type="http://schemas.openxmlformats.org/officeDocument/2006/relationships/slide"/><Relationship Id="rId33" Target="slides/slide29.xml" Type="http://schemas.openxmlformats.org/officeDocument/2006/relationships/slide"/><Relationship Id="rId34" Target="slides/slide30.xml" Type="http://schemas.openxmlformats.org/officeDocument/2006/relationships/slide"/><Relationship Id="rId35" Target="slides/slide31.xml" Type="http://schemas.openxmlformats.org/officeDocument/2006/relationships/slide"/><Relationship Id="rId36" Target="slides/slide32.xml" Type="http://schemas.openxmlformats.org/officeDocument/2006/relationships/slide"/><Relationship Id="rId37" Target="tags/tag1.xml" Type="http://schemas.openxmlformats.org/officeDocument/2006/relationships/tags"/><Relationship Id="rId38" Target="presProps.xml" Type="http://schemas.openxmlformats.org/officeDocument/2006/relationships/presProps"/><Relationship Id="rId39" Target="viewProps.xml" Type="http://schemas.openxmlformats.org/officeDocument/2006/relationships/viewProps"/><Relationship Id="rId4" Target="handoutMasters/handoutMaster1.xml" Type="http://schemas.openxmlformats.org/officeDocument/2006/relationships/handoutMaster"/><Relationship Id="rId40" Target="theme/theme1.xml" Type="http://schemas.openxmlformats.org/officeDocument/2006/relationships/theme"/><Relationship Id="rId41" Target="tableStyles.xml" Type="http://schemas.openxmlformats.org/officeDocument/2006/relationships/tableStyles"/><Relationship Id="rId5" Target="slides/slide1.xml" Type="http://schemas.openxmlformats.org/officeDocument/2006/relationships/slide"/><Relationship Id="rId6" Target="slides/slide2.xml" Type="http://schemas.openxmlformats.org/officeDocument/2006/relationships/slide"/><Relationship Id="rId7" Target="slides/slide3.xml" Type="http://schemas.openxmlformats.org/officeDocument/2006/relationships/slide"/><Relationship Id="rId8" Target="slides/slide4.xml" Type="http://schemas.openxmlformats.org/officeDocument/2006/relationships/slide"/><Relationship Id="rId9" Target="slides/slide5.xml" Type="http://schemas.openxmlformats.org/officeDocument/2006/relationships/slide"/></Relationships>
</file>

<file path=ppt/charts/_rels/chart1.xml.rels><?xml version="1.0" encoding="UTF-8" standalone="yes"?><Relationships xmlns="http://schemas.openxmlformats.org/package/2006/relationships"><Relationship Id="rId1" Target="../embeddings/Microsoft_Excel_Worksheet1.xlsx" Type="http://schemas.openxmlformats.org/officeDocument/2006/relationships/package"/></Relationships>
</file>

<file path=ppt/charts/_rels/chart10.xml.rels><?xml version="1.0" encoding="UTF-8" standalone="yes"?><Relationships xmlns="http://schemas.openxmlformats.org/package/2006/relationships"><Relationship Id="rId1" Target="../embeddings/Microsoft_Excel_Worksheet10.xlsx" Type="http://schemas.openxmlformats.org/officeDocument/2006/relationships/package"/></Relationships>
</file>

<file path=ppt/charts/_rels/chart11.xml.rels><?xml version="1.0" encoding="UTF-8" standalone="yes"?><Relationships xmlns="http://schemas.openxmlformats.org/package/2006/relationships"><Relationship Id="rId1" Target="../embeddings/Microsoft_Excel_Worksheet11.xlsx" Type="http://schemas.openxmlformats.org/officeDocument/2006/relationships/package"/></Relationships>
</file>

<file path=ppt/charts/_rels/chart12.xml.rels><?xml version="1.0" encoding="UTF-8" standalone="yes"?><Relationships xmlns="http://schemas.openxmlformats.org/package/2006/relationships"><Relationship Id="rId1" Target="../embeddings/Microsoft_Excel_Worksheet12.xlsx" Type="http://schemas.openxmlformats.org/officeDocument/2006/relationships/package"/></Relationships>
</file>

<file path=ppt/charts/_rels/chart2.xml.rels><?xml version="1.0" encoding="UTF-8" standalone="yes"?><Relationships xmlns="http://schemas.openxmlformats.org/package/2006/relationships"><Relationship Id="rId1" Target="../embeddings/Microsoft_Excel_Worksheet2.xlsx" Type="http://schemas.openxmlformats.org/officeDocument/2006/relationships/package"/></Relationships>
</file>

<file path=ppt/charts/_rels/chart3.xml.rels><?xml version="1.0" encoding="UTF-8" standalone="yes"?><Relationships xmlns="http://schemas.openxmlformats.org/package/2006/relationships"><Relationship Id="rId1" Target="../embeddings/Microsoft_Excel_Worksheet3.xlsx" Type="http://schemas.openxmlformats.org/officeDocument/2006/relationships/package"/></Relationships>
</file>

<file path=ppt/charts/_rels/chart4.xml.rels><?xml version="1.0" encoding="UTF-8" standalone="yes"?><Relationships xmlns="http://schemas.openxmlformats.org/package/2006/relationships"><Relationship Id="rId1" Target="../embeddings/Microsoft_Excel_Worksheet4.xlsx" Type="http://schemas.openxmlformats.org/officeDocument/2006/relationships/package"/></Relationships>
</file>

<file path=ppt/charts/_rels/chart5.xml.rels><?xml version="1.0" encoding="UTF-8" standalone="yes"?><Relationships xmlns="http://schemas.openxmlformats.org/package/2006/relationships"><Relationship Id="rId1" Target="../embeddings/Microsoft_Excel_Worksheet5.xlsx" Type="http://schemas.openxmlformats.org/officeDocument/2006/relationships/package"/></Relationships>
</file>

<file path=ppt/charts/_rels/chart6.xml.rels><?xml version="1.0" encoding="UTF-8" standalone="yes"?><Relationships xmlns="http://schemas.openxmlformats.org/package/2006/relationships"><Relationship Id="rId1" Target="../embeddings/Microsoft_Excel_Worksheet6.xlsx" Type="http://schemas.openxmlformats.org/officeDocument/2006/relationships/package"/></Relationships>
</file>

<file path=ppt/charts/_rels/chart7.xml.rels><?xml version="1.0" encoding="UTF-8" standalone="yes"?><Relationships xmlns="http://schemas.openxmlformats.org/package/2006/relationships"><Relationship Id="rId1" Target="../embeddings/Microsoft_Excel_Worksheet7.xlsx" Type="http://schemas.openxmlformats.org/officeDocument/2006/relationships/package"/></Relationships>
</file>

<file path=ppt/charts/_rels/chart8.xml.rels><?xml version="1.0" encoding="UTF-8" standalone="yes"?><Relationships xmlns="http://schemas.openxmlformats.org/package/2006/relationships"><Relationship Id="rId1" Target="../embeddings/Microsoft_Excel_Worksheet8.xlsx" Type="http://schemas.openxmlformats.org/officeDocument/2006/relationships/package"/></Relationships>
</file>

<file path=ppt/charts/_rels/chart9.xml.rels><?xml version="1.0" encoding="UTF-8" standalone="yes"?><Relationships xmlns="http://schemas.openxmlformats.org/package/2006/relationships"><Relationship Id="rId1" Target="../embeddings/Microsoft_Excel_Worksheet9.xlsx" Type="http://schemas.openxmlformats.org/officeDocument/2006/relationships/package"/></Relationships>
</file>

<file path=ppt/charts/chart1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cat>
            <c:strRef>
              <c:f>Sheet1!$A$2:$A$4</c:f>
              <c:strCache>
                <c:ptCount val="3"/>
                <c:pt idx="0">
                  <c:v>Cat 1</c:v>
                </c:pt>
                <c:pt idx="1">
                  <c:v>Cat 2</c:v>
                </c:pt>
                <c:pt idx="2">
                  <c:v>Cat 3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</c:spPr>
          <c:invertIfNegative val="0"/>
          <c:cat>
            <c:strRef>
              <c:f>Sheet1!$A$2:$A$4</c:f>
              <c:strCache>
                <c:ptCount val="3"/>
                <c:pt idx="0">
                  <c:v>Cat 1</c:v>
                </c:pt>
                <c:pt idx="1">
                  <c:v>Cat 2</c:v>
                </c:pt>
                <c:pt idx="2">
                  <c:v>Cat 3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2.4</c:v>
                </c:pt>
                <c:pt idx="1">
                  <c:v>4.4</c:v>
                </c:pt>
                <c:pt idx="2">
                  <c:v>1.8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/>
        <c:overlap/>
        <c:axId val="256430848"/>
        <c:axId val="256431408"/>
      </c:barChart>
      <c:catAx>
        <c:axId val="256430848"/>
        <c:scaling>
          <c:orientation/>
        </c:scaling>
        <c:delete val="0"/>
        <c:axPos val="l"/>
        <c:numFmt formatCode="General" sourceLinked="0"/>
        <c:majorTickMark val="out"/>
        <c:minorTickMark val="none"/>
        <c:txPr>
          <a:bodyPr/>
          <a:p>
            <a:pPr>
              <a:defRPr sz="1400" smtId="4294967295">
                <a:solidFill>
                  <a:schemeClr val="bg1">
                    <a:lumMod val="65000"/>
                  </a:schemeClr>
                </a:solidFill>
                <a:latin typeface="Bebas Neue" pitchFamily="34" charset="0"/>
              </a:defRPr>
            </a:pPr>
            <a:endParaRPr sz="1400" smtId="4294967295">
              <a:solidFill>
                <a:schemeClr val="bg1">
                  <a:lumMod val="65000"/>
                </a:schemeClr>
              </a:solidFill>
              <a:latin typeface="Bebas Neue" pitchFamily="34" charset="0"/>
            </a:endParaRPr>
          </a:p>
        </c:txPr>
        <c:crossAx val="256431408"/>
        <c:crosses val="autoZero"/>
        <c:auto val="0"/>
        <c:lblAlgn val="ctr"/>
        <c:lblOffset/>
        <c:noMultiLvlLbl val="0"/>
      </c:catAx>
      <c:valAx>
        <c:axId val="256431408"/>
        <c:scaling>
          <c:orientation/>
        </c:scaling>
        <c:delete val="0"/>
        <c:axPos val="b"/>
        <c:numFmt formatCode="General" sourceLinked="1"/>
        <c:majorTickMark val="out"/>
        <c:minorTickMark val="none"/>
        <c:txPr>
          <a:bodyPr/>
          <a:p>
            <a:pPr>
              <a:defRPr sz="1400" smtId="4294967295">
                <a:solidFill>
                  <a:schemeClr val="bg1">
                    <a:lumMod val="65000"/>
                  </a:schemeClr>
                </a:solidFill>
                <a:latin typeface="Bebas Neue" pitchFamily="34" charset="0"/>
              </a:defRPr>
            </a:pPr>
            <a:endParaRPr sz="1400" smtId="4294967295">
              <a:solidFill>
                <a:schemeClr val="bg1">
                  <a:lumMod val="65000"/>
                </a:schemeClr>
              </a:solidFill>
              <a:latin typeface="Bebas Neue" pitchFamily="34" charset="0"/>
            </a:endParaRPr>
          </a:p>
        </c:txPr>
        <c:crossAx val="256430848"/>
        <c:crosses val="autoZero"/>
        <c:crossBetween val="between"/>
      </c:valAx>
    </c:plotArea>
    <c:plotVisOnly val="1"/>
    <c:dispBlanksAs val="gap"/>
    <c:showDLblsOverMax val="0"/>
  </c:chart>
  <c:txPr>
    <a:bodyPr/>
    <a:p>
      <a:pPr>
        <a:defRPr sz="1800" smtId="4294967295"/>
      </a:pPr>
      <a:endParaRPr sz="1800" smtId="4294967295"/>
    </a:p>
  </c:txPr>
  <c:externalData r:id="rId1">
    <c:autoUpdate val="0"/>
  </c:externalData>
</c:chartSpace>
</file>

<file path=ppt/charts/chart10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34345794469118118"/>
          <c:y val="0.15623721480369568"/>
          <c:w val="0.9485202431678772"/>
          <c:h val="0.7214723825454711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/>
        <c:overlap/>
        <c:axId val="257173312"/>
        <c:axId val="257817840"/>
      </c:barChart>
      <c:catAx>
        <c:axId val="257173312"/>
        <c:scaling>
          <c:orientation/>
        </c:scaling>
        <c:delete val="0"/>
        <c:axPos val="b"/>
        <c:numFmt formatCode="General" sourceLinked="0"/>
        <c:majorTickMark val="out"/>
        <c:minorTickMark val="none"/>
        <c:spPr>
          <a:ln>
            <a:solidFill>
              <a:schemeClr val="bg1">
                <a:lumMod val="85000"/>
              </a:schemeClr>
            </a:solidFill>
          </a:ln>
        </c:spPr>
        <c:txPr>
          <a:bodyPr/>
          <a:p>
            <a:pPr>
              <a:defRPr sz="1200" smtId="4294967295">
                <a:solidFill>
                  <a:schemeClr val="tx1">
                    <a:lumMod val="85000"/>
                    <a:lumOff val="15000"/>
                  </a:schemeClr>
                </a:solidFill>
                <a:latin typeface="Bebas Neue" pitchFamily="34" charset="0"/>
              </a:defRPr>
            </a:pPr>
            <a:endParaRPr sz="1200" smtId="4294967295">
              <a:solidFill>
                <a:schemeClr val="tx1">
                  <a:lumMod val="85000"/>
                  <a:lumOff val="15000"/>
                </a:schemeClr>
              </a:solidFill>
              <a:latin typeface="Bebas Neue" pitchFamily="34" charset="0"/>
            </a:endParaRPr>
          </a:p>
        </c:txPr>
        <c:crossAx val="257817840"/>
        <c:crosses val="autoZero"/>
        <c:auto val="0"/>
        <c:lblAlgn val="ctr"/>
        <c:lblOffset/>
        <c:noMultiLvlLbl val="0"/>
      </c:catAx>
      <c:valAx>
        <c:axId val="257817840"/>
        <c:scaling>
          <c:orientation/>
        </c:scaling>
        <c:delete val="0"/>
        <c:axPos val="l"/>
        <c:numFmt formatCode="General" sourceLinked="1"/>
        <c:majorTickMark val="out"/>
        <c:minorTickMark val="none"/>
        <c:spPr>
          <a:ln>
            <a:solidFill>
              <a:schemeClr val="bg1">
                <a:lumMod val="85000"/>
              </a:schemeClr>
            </a:solidFill>
          </a:ln>
        </c:spPr>
        <c:txPr>
          <a:bodyPr/>
          <a:p>
            <a:pPr>
              <a:defRPr sz="1200" smtId="4294967295">
                <a:solidFill>
                  <a:schemeClr val="tx1">
                    <a:lumMod val="85000"/>
                    <a:lumOff val="15000"/>
                  </a:schemeClr>
                </a:solidFill>
                <a:latin typeface="Bebas Neue" pitchFamily="34" charset="0"/>
              </a:defRPr>
            </a:pPr>
            <a:endParaRPr sz="1200" smtId="4294967295">
              <a:solidFill>
                <a:schemeClr val="tx1">
                  <a:lumMod val="85000"/>
                  <a:lumOff val="15000"/>
                </a:schemeClr>
              </a:solidFill>
              <a:latin typeface="Bebas Neue" pitchFamily="34" charset="0"/>
            </a:endParaRPr>
          </a:p>
        </c:txPr>
        <c:crossAx val="257173312"/>
        <c:crosses val="autoZero"/>
        <c:crossBetween val="between"/>
      </c:valAx>
      <c:spPr>
        <a:noFill/>
      </c:spPr>
    </c:plotArea>
    <c:plotVisOnly val="1"/>
    <c:dispBlanksAs val="gap"/>
    <c:showDLblsOverMax val="0"/>
  </c:chart>
  <c:txPr>
    <a:bodyPr/>
    <a:p>
      <a:pPr>
        <a:defRPr sz="1800" smtId="4294967295"/>
      </a:pPr>
      <a:endParaRPr sz="1800" smtId="4294967295"/>
    </a:p>
  </c:txPr>
  <c:externalData r:id="rId1">
    <c:autoUpdate val="0"/>
  </c:externalData>
</c:chartSpace>
</file>

<file path=ppt/charts/chart11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992716610431671"/>
          <c:y val="0.059079889208078384"/>
          <c:w val="0.65014588832855225"/>
          <c:h val="0.77500832080841064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invertIfNegative val="1"/>
            <c:spPr>
              <a:solidFill>
                <a:schemeClr val="tx1">
                  <a:lumMod val="75000"/>
                  <a:lumOff val="25000"/>
                </a:schemeClr>
              </a:solidFill>
            </c:spPr>
          </c:dPt>
          <c:dPt>
            <c:idx val="1"/>
            <c:invertIfNegative val="1"/>
            <c:spPr>
              <a:solidFill>
                <a:srgbClr val="0070C0"/>
              </a:solidFill>
            </c:spPr>
          </c:dPt>
          <c:dPt>
            <c:idx val="3"/>
            <c:invertIfNegative val="1"/>
            <c:spPr>
              <a:ln cap="rnd">
                <a:round/>
              </a:ln>
            </c:spPr>
          </c:dPt>
          <c:dLbls>
            <c:dLbl>
              <c:idx val="0"/>
              <c:layout>
                <c:manualLayout>
                  <c:x val="-0.17132480442523956"/>
                  <c:y val="-0.013113364577293396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/>
            </c:dLbl>
            <c:dLbl>
              <c:idx val="1"/>
              <c:layout>
                <c:manualLayout>
                  <c:x val="0.14538648724555969"/>
                  <c:y val="-0.067001879215240479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/>
            </c:dLbl>
            <c:dLbl>
              <c:idx val="2"/>
              <c:layout>
                <c:manualLayout>
                  <c:x val="0.11178521066904068"/>
                  <c:y val="0.10349480807781219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/>
            </c:dLbl>
            <c:dLbl>
              <c:idx val="3"/>
              <c:layout>
                <c:manualLayout>
                  <c:x val="0.054605972021818161"/>
                  <c:y val="0.1382450312376022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/>
            </c:dLbl>
            <c:spPr>
              <a:noFill/>
              <a:ln>
                <a:noFill/>
              </a:ln>
              <a:effectLst/>
            </c:spPr>
            <c:txPr>
              <a:bodyPr/>
              <a:p>
                <a:pPr>
                  <a:defRPr sz="2000" smtId="4294967295">
                    <a:solidFill>
                      <a:schemeClr val="bg1"/>
                    </a:solidFill>
                    <a:latin typeface="Bebas Neue" pitchFamily="34" charset="0"/>
                  </a:defRPr>
                </a:pPr>
                <a:endParaRPr sz="2000" smtId="4294967295">
                  <a:solidFill>
                    <a:schemeClr val="bg1"/>
                  </a:solidFill>
                  <a:latin typeface="Bebas Neue" pitchFamily="34" charset="0"/>
                </a:endParaRPr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/>
          </c:dLbls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8.2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/>
      </c:pieChart>
    </c:plotArea>
    <c:legend>
      <c:legendPos val="t"/>
      <c:layout>
        <c:manualLayout>
          <c:xMode val="edge"/>
          <c:yMode val="edge"/>
          <c:x val="0.15000000596046448"/>
          <c:y val="0.87136882543563843"/>
          <c:w val="0.728380560874939"/>
          <c:h val="0.089430391788482666"/>
        </c:manualLayout>
      </c:layout>
      <c:overlay val="0"/>
      <c:txPr>
        <a:bodyPr/>
        <a:p>
          <a:pPr>
            <a:defRPr sz="1400" smtId="4294967295">
              <a:latin typeface="Bebas Neue" pitchFamily="34" charset="0"/>
            </a:defRPr>
          </a:pPr>
          <a:endParaRPr sz="1400" smtId="4294967295">
            <a:latin typeface="Bebas Neue" pitchFamily="34" charset="0"/>
          </a:endParaRPr>
        </a:p>
      </c:txPr>
    </c:legend>
    <c:plotVisOnly val="1"/>
    <c:dispBlanksAs val="gap"/>
    <c:showDLblsOverMax val="0"/>
  </c:chart>
  <c:txPr>
    <a:bodyPr/>
    <a:p>
      <a:pPr>
        <a:defRPr sz="1800" smtId="4294967295"/>
      </a:pPr>
      <a:endParaRPr sz="1800" smtId="4294967295"/>
    </a:p>
  </c:txPr>
  <c:externalData r:id="rId1">
    <c:autoUpdate val="0"/>
  </c:externalData>
</c:chartSpace>
</file>

<file path=ppt/charts/chart12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ineChart>
        <c:grouping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>
              <a:solidFill>
                <a:srgbClr val="0070C0"/>
              </a:solidFill>
            </a:ln>
          </c:spPr>
          <c:marker>
            <c:symbol val="circle"/>
            <c:size val="7"/>
            <c:spPr>
              <a:solidFill>
                <a:schemeClr val="bg1">
                  <a:lumMod val="95000"/>
                </a:schemeClr>
              </a:solidFill>
              <a:ln w="19050">
                <a:solidFill>
                  <a:srgbClr val="0070C0"/>
                </a:solidFill>
              </a:ln>
            </c:spPr>
          </c:marker>
          <c:cat>
            <c:strRef>
              <c:f>Sheet1!$A$2:$A$6</c:f>
              <c:strCache>
                <c:ptCount val="5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  <c:pt idx="4">
                  <c:v>Category 5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3</c:v>
                </c:pt>
                <c:pt idx="4">
                  <c:v>3.5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>
              <a:solidFill>
                <a:schemeClr val="tx1">
                  <a:lumMod val="85000"/>
                  <a:lumOff val="15000"/>
                </a:schemeClr>
              </a:solidFill>
            </a:ln>
          </c:spPr>
          <c:marker>
            <c:symbol val="circle"/>
            <c:size val="7"/>
            <c:spPr>
              <a:solidFill>
                <a:schemeClr val="bg1">
                  <a:lumMod val="95000"/>
                </a:schemeClr>
              </a:solidFill>
              <a:ln w="19050">
                <a:solidFill>
                  <a:prstClr val="black">
                    <a:lumMod val="85000"/>
                    <a:lumOff val="15000"/>
                  </a:prstClr>
                </a:solidFill>
              </a:ln>
            </c:spPr>
          </c:marker>
          <c:cat>
            <c:strRef>
              <c:f>Sheet1!$A$2:$A$6</c:f>
              <c:strCache>
                <c:ptCount val="5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  <c:pt idx="4">
                  <c:v>Category 5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2.4</c:v>
                </c:pt>
                <c:pt idx="1">
                  <c:v>4.4</c:v>
                </c:pt>
                <c:pt idx="2">
                  <c:v>1.8</c:v>
                </c:pt>
                <c:pt idx="3">
                  <c:v>1.4</c:v>
                </c:pt>
                <c:pt idx="4">
                  <c:v>1.8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axId val="258270064"/>
        <c:axId val="258270624"/>
      </c:lineChart>
      <c:catAx>
        <c:axId val="258270064"/>
        <c:scaling>
          <c:orientation/>
        </c:scaling>
        <c:delete val="0"/>
        <c:axPos val="b"/>
        <c:numFmt formatCode="General" sourceLinked="0"/>
        <c:majorTickMark val="out"/>
        <c:minorTickMark val="none"/>
        <c:txPr>
          <a:bodyPr/>
          <a:p>
            <a:pPr>
              <a:defRPr sz="1100" smtId="4294967295">
                <a:solidFill>
                  <a:srgbClr val="595959"/>
                </a:solidFill>
                <a:latin typeface="Bebas Neue" pitchFamily="34" charset="0"/>
              </a:defRPr>
            </a:pPr>
            <a:endParaRPr sz="1100" smtId="4294967295">
              <a:solidFill>
                <a:srgbClr val="595959"/>
              </a:solidFill>
              <a:latin typeface="Bebas Neue" pitchFamily="34" charset="0"/>
            </a:endParaRPr>
          </a:p>
        </c:txPr>
        <c:crossAx val="258270624"/>
        <c:crosses val="autoZero"/>
        <c:auto val="0"/>
        <c:lblAlgn val="ctr"/>
        <c:lblOffset/>
        <c:noMultiLvlLbl val="0"/>
      </c:catAx>
      <c:valAx>
        <c:axId val="258270624"/>
        <c:scaling>
          <c:orientation/>
        </c:scaling>
        <c:delete val="0"/>
        <c:axPos val="l"/>
        <c:numFmt formatCode="General" sourceLinked="1"/>
        <c:majorTickMark val="out"/>
        <c:minorTickMark val="none"/>
        <c:spPr>
          <a:ln>
            <a:noFill/>
          </a:ln>
        </c:spPr>
        <c:txPr>
          <a:bodyPr/>
          <a:p>
            <a:pPr>
              <a:defRPr sz="1400" smtId="4294967295">
                <a:solidFill>
                  <a:schemeClr val="tx1">
                    <a:lumMod val="65000"/>
                    <a:lumOff val="35000"/>
                  </a:schemeClr>
                </a:solidFill>
                <a:latin typeface="Bebas Neue" pitchFamily="34" charset="0"/>
              </a:defRPr>
            </a:pPr>
            <a:endParaRPr sz="1400" smtId="4294967295">
              <a:solidFill>
                <a:schemeClr val="tx1">
                  <a:lumMod val="65000"/>
                  <a:lumOff val="35000"/>
                </a:schemeClr>
              </a:solidFill>
              <a:latin typeface="Bebas Neue" pitchFamily="34" charset="0"/>
            </a:endParaRPr>
          </a:p>
        </c:txPr>
        <c:crossAx val="258270064"/>
        <c:crosses val="autoZero"/>
        <c:crossBetween val="between"/>
      </c:valAx>
      <c:spPr>
        <a:ln>
          <a:noFill/>
        </a:ln>
      </c:spPr>
    </c:plotArea>
    <c:plotVisOnly val="1"/>
    <c:dispBlanksAs val="gap"/>
    <c:showDLblsOverMax val="0"/>
  </c:chart>
  <c:txPr>
    <a:bodyPr/>
    <a:p>
      <a:pPr>
        <a:defRPr sz="1800" smtId="4294967295"/>
      </a:pPr>
      <a:endParaRPr sz="1800" smtId="4294967295"/>
    </a:p>
  </c:txPr>
  <c:externalData r:id="rId1">
    <c:autoUpdate val="0"/>
  </c:externalData>
</c:chartSpace>
</file>

<file path=ppt/charts/chart2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244920551776886"/>
          <c:y val="0.06985928863286972"/>
          <c:w val="0.70551782846450806"/>
          <c:h val="0.86028140783309937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FF5050"/>
            </a:solidFill>
            <a:ln>
              <a:noFill/>
            </a:ln>
          </c:spPr>
          <c:dPt>
            <c:idx val="0"/>
            <c:invertIfNegative val="1"/>
            <c:spPr>
              <a:solidFill>
                <a:srgbClr val="0070C0"/>
              </a:solidFill>
              <a:ln>
                <a:noFill/>
              </a:ln>
            </c:spPr>
          </c:dPt>
          <c:dPt>
            <c:idx val="1"/>
            <c:invertIfNegative val="1"/>
            <c:spPr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c:spPr>
          </c:dPt>
          <c:dLbls>
            <c:delete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50</c:v>
                </c:pt>
                <c:pt idx="1">
                  <c:v>50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/>
        <c:holeSize val="84"/>
      </c:doughnutChart>
    </c:plotArea>
    <c:plotVisOnly val="1"/>
    <c:dispBlanksAs val="gap"/>
    <c:showDLblsOverMax val="0"/>
  </c:chart>
  <c:spPr>
    <a:ln>
      <a:noFill/>
    </a:ln>
  </c:spPr>
  <c:txPr>
    <a:bodyPr/>
    <a:p>
      <a:pPr>
        <a:defRPr sz="1800" smtId="4294967295"/>
      </a:pPr>
      <a:endParaRPr sz="1800" smtId="4294967295"/>
    </a:p>
  </c:txPr>
  <c:externalData r:id="rId1">
    <c:autoUpdate val="0"/>
  </c:externalData>
</c:chartSpace>
</file>

<file path=ppt/charts/chart3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244920551776886"/>
          <c:y val="0.06985928863286972"/>
          <c:w val="0.70551782846450806"/>
          <c:h val="0.86028140783309937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FF5050"/>
            </a:solidFill>
            <a:ln>
              <a:solidFill>
                <a:schemeClr val="bg1"/>
              </a:solidFill>
            </a:ln>
          </c:spPr>
          <c:dPt>
            <c:idx val="0"/>
            <c:invertIfNegative val="1"/>
            <c:spPr>
              <a:solidFill>
                <a:srgbClr val="0070C0"/>
              </a:solidFill>
              <a:ln>
                <a:noFill/>
              </a:ln>
            </c:spPr>
          </c:dPt>
          <c:dPt>
            <c:idx val="1"/>
            <c:invertIfNegative val="1"/>
            <c:spPr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c:spPr>
          </c:dPt>
          <c:dLbls>
            <c:delete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70</c:v>
                </c:pt>
                <c:pt idx="1">
                  <c:v>30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/>
        <c:holeSize val="84"/>
      </c:doughnutChart>
    </c:plotArea>
    <c:plotVisOnly val="1"/>
    <c:dispBlanksAs val="gap"/>
    <c:showDLblsOverMax val="0"/>
  </c:chart>
  <c:txPr>
    <a:bodyPr/>
    <a:p>
      <a:pPr>
        <a:defRPr sz="1800" smtId="4294967295"/>
      </a:pPr>
      <a:endParaRPr sz="1800" smtId="4294967295"/>
    </a:p>
  </c:txPr>
  <c:externalData r:id="rId1">
    <c:autoUpdate val="0"/>
  </c:externalData>
</c:chartSpace>
</file>

<file path=ppt/charts/chart4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244920551776886"/>
          <c:y val="0.06985928863286972"/>
          <c:w val="0.70551782846450806"/>
          <c:h val="0.86028140783309937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FF5050"/>
            </a:solidFill>
            <a:ln>
              <a:noFill/>
            </a:ln>
          </c:spPr>
          <c:dPt>
            <c:idx val="0"/>
            <c:invertIfNegative val="1"/>
            <c:spPr>
              <a:solidFill>
                <a:srgbClr val="0070C0"/>
              </a:solidFill>
              <a:ln>
                <a:noFill/>
              </a:ln>
            </c:spPr>
          </c:dPt>
          <c:dPt>
            <c:idx val="1"/>
            <c:invertIfNegative val="1"/>
            <c:spPr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c:spPr>
          </c:dPt>
          <c:dLbls>
            <c:delete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75</c:v>
                </c:pt>
                <c:pt idx="1">
                  <c:v>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/>
        <c:holeSize val="84"/>
      </c:doughnutChart>
    </c:plotArea>
    <c:plotVisOnly val="1"/>
    <c:dispBlanksAs val="gap"/>
    <c:showDLblsOverMax val="0"/>
  </c:chart>
  <c:txPr>
    <a:bodyPr/>
    <a:p>
      <a:pPr>
        <a:defRPr sz="1800" smtId="4294967295"/>
      </a:pPr>
      <a:endParaRPr sz="1800" smtId="4294967295"/>
    </a:p>
  </c:txPr>
  <c:externalData r:id="rId1">
    <c:autoUpdate val="0"/>
  </c:externalData>
</c:chartSpace>
</file>

<file path=ppt/charts/chart5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244920551776886"/>
          <c:y val="0.06985928863286972"/>
          <c:w val="0.70551782846450806"/>
          <c:h val="0.86028140783309937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FF5050"/>
            </a:solidFill>
            <a:ln>
              <a:noFill/>
            </a:ln>
          </c:spPr>
          <c:dPt>
            <c:idx val="0"/>
            <c:invertIfNegative val="1"/>
            <c:spPr>
              <a:solidFill>
                <a:srgbClr val="0070C0"/>
              </a:solidFill>
              <a:ln>
                <a:noFill/>
              </a:ln>
            </c:spPr>
          </c:dPt>
          <c:dPt>
            <c:idx val="1"/>
            <c:invertIfNegative val="1"/>
            <c:spPr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c:spPr>
          </c:dPt>
          <c:dLbls>
            <c:delete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90</c:v>
                </c:pt>
                <c:pt idx="1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/>
        <c:holeSize val="84"/>
      </c:doughnutChart>
    </c:plotArea>
    <c:plotVisOnly val="1"/>
    <c:dispBlanksAs val="gap"/>
    <c:showDLblsOverMax val="0"/>
  </c:chart>
  <c:txPr>
    <a:bodyPr/>
    <a:p>
      <a:pPr>
        <a:defRPr sz="1800" smtId="4294967295"/>
      </a:pPr>
      <a:endParaRPr sz="1800" smtId="4294967295"/>
    </a:p>
  </c:txPr>
  <c:externalData r:id="rId1">
    <c:autoUpdate val="0"/>
  </c:externalData>
</c:chartSpace>
</file>

<file path=ppt/charts/chart6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244920551776886"/>
          <c:y val="0.06985928863286972"/>
          <c:w val="0.70551782846450806"/>
          <c:h val="0.86028140783309937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FF5050"/>
            </a:solidFill>
            <a:ln>
              <a:noFill/>
            </a:ln>
          </c:spPr>
          <c:dPt>
            <c:idx val="0"/>
            <c:invertIfNegative val="1"/>
            <c:spPr>
              <a:solidFill>
                <a:srgbClr val="0070C0"/>
              </a:solidFill>
              <a:ln>
                <a:noFill/>
              </a:ln>
            </c:spPr>
          </c:dPt>
          <c:dPt>
            <c:idx val="1"/>
            <c:invertIfNegative val="1"/>
            <c:spPr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c:spPr>
          </c:dPt>
          <c:dLbls>
            <c:delete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50</c:v>
                </c:pt>
                <c:pt idx="1">
                  <c:v>50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/>
        <c:holeSize val="84"/>
      </c:doughnutChart>
      <c:spPr>
        <a:ln>
          <a:noFill/>
        </a:ln>
      </c:spPr>
    </c:plotArea>
    <c:plotVisOnly val="1"/>
    <c:dispBlanksAs val="gap"/>
    <c:showDLblsOverMax val="0"/>
  </c:chart>
  <c:txPr>
    <a:bodyPr/>
    <a:p>
      <a:pPr>
        <a:defRPr sz="1800" smtId="4294967295"/>
      </a:pPr>
      <a:endParaRPr sz="1800" smtId="4294967295"/>
    </a:p>
  </c:txPr>
  <c:externalData r:id="rId1">
    <c:autoUpdate val="0"/>
  </c:externalData>
</c:chartSpace>
</file>

<file path=ppt/charts/chart7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244920551776886"/>
          <c:y val="0.06985928863286972"/>
          <c:w val="0.70551782846450806"/>
          <c:h val="0.86028140783309937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FF5050"/>
            </a:solidFill>
            <a:ln>
              <a:noFill/>
            </a:ln>
          </c:spPr>
          <c:dPt>
            <c:idx val="0"/>
            <c:invertIfNegative val="1"/>
            <c:spPr>
              <a:solidFill>
                <a:srgbClr val="0070C0"/>
              </a:solidFill>
              <a:ln>
                <a:noFill/>
              </a:ln>
            </c:spPr>
          </c:dPt>
          <c:dPt>
            <c:idx val="1"/>
            <c:invertIfNegative val="1"/>
            <c:spPr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c:spPr>
          </c:dPt>
          <c:dLbls>
            <c:delete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50</c:v>
                </c:pt>
                <c:pt idx="1">
                  <c:v>50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/>
        <c:holeSize val="84"/>
      </c:doughnutChart>
    </c:plotArea>
    <c:plotVisOnly val="1"/>
    <c:dispBlanksAs val="gap"/>
    <c:showDLblsOverMax val="0"/>
  </c:chart>
  <c:txPr>
    <a:bodyPr/>
    <a:p>
      <a:pPr>
        <a:defRPr sz="1800" smtId="4294967295"/>
      </a:pPr>
      <a:endParaRPr sz="1800" smtId="4294967295"/>
    </a:p>
  </c:txPr>
  <c:externalData r:id="rId1">
    <c:autoUpdate val="0"/>
  </c:externalData>
</c:chartSpace>
</file>

<file path=ppt/charts/chart8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244920551776886"/>
          <c:y val="0.06985928863286972"/>
          <c:w val="0.70551782846450806"/>
          <c:h val="0.86028140783309937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FF5050"/>
            </a:solidFill>
            <a:ln>
              <a:noFill/>
            </a:ln>
          </c:spPr>
          <c:dPt>
            <c:idx val="0"/>
            <c:invertIfNegative val="1"/>
            <c:spPr>
              <a:solidFill>
                <a:srgbClr val="0070C0"/>
              </a:solidFill>
              <a:ln>
                <a:noFill/>
              </a:ln>
            </c:spPr>
          </c:dPt>
          <c:dPt>
            <c:idx val="1"/>
            <c:invertIfNegative val="1"/>
            <c:spPr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c:spPr>
          </c:dPt>
          <c:dLbls>
            <c:delete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50</c:v>
                </c:pt>
                <c:pt idx="1">
                  <c:v>50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/>
        <c:holeSize val="84"/>
      </c:doughnutChart>
    </c:plotArea>
    <c:plotVisOnly val="1"/>
    <c:dispBlanksAs val="gap"/>
    <c:showDLblsOverMax val="0"/>
  </c:chart>
  <c:txPr>
    <a:bodyPr/>
    <a:p>
      <a:pPr>
        <a:defRPr sz="1800" smtId="4294967295"/>
      </a:pPr>
      <a:endParaRPr sz="1800" smtId="4294967295"/>
    </a:p>
  </c:txPr>
  <c:externalData r:id="rId1">
    <c:autoUpdate val="0"/>
  </c:externalData>
</c:chartSpace>
</file>

<file path=ppt/charts/chart9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244920551776886"/>
          <c:y val="0.06985928863286972"/>
          <c:w val="0.70551782846450806"/>
          <c:h val="0.86028140783309937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FF5050"/>
            </a:solidFill>
            <a:ln>
              <a:noFill/>
            </a:ln>
          </c:spPr>
          <c:dPt>
            <c:idx val="0"/>
            <c:invertIfNegative val="1"/>
            <c:spPr>
              <a:solidFill>
                <a:srgbClr val="0070C0"/>
              </a:solidFill>
              <a:ln>
                <a:noFill/>
              </a:ln>
            </c:spPr>
          </c:dPt>
          <c:dPt>
            <c:idx val="1"/>
            <c:invertIfNegative val="1"/>
            <c:spPr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c:spPr>
          </c:dPt>
          <c:dLbls>
            <c:delete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50</c:v>
                </c:pt>
                <c:pt idx="1">
                  <c:v>50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/>
        <c:holeSize val="84"/>
      </c:doughnutChart>
    </c:plotArea>
    <c:plotVisOnly val="1"/>
    <c:dispBlanksAs val="gap"/>
    <c:showDLblsOverMax val="0"/>
  </c:chart>
  <c:txPr>
    <a:bodyPr/>
    <a:p>
      <a:pPr>
        <a:defRPr sz="1800" smtId="4294967295"/>
      </a:pPr>
      <a:endParaRPr sz="1800" smtId="4294967295"/>
    </a:p>
  </c:txPr>
  <c:externalData r:id="rId1">
    <c:autoUpdate val="0"/>
  </c:externalData>
</c:chartSpace>
</file>

<file path=ppt/diagrams/colors1.xml><?xml version="1.0" encoding="utf-8"?>
<dgm:colorsDef xmlns:a="http://schemas.openxmlformats.org/drawingml/2006/main" xmlns:dgm="http://schemas.openxmlformats.org/drawingml/2006/diagram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dgm="http://schemas.openxmlformats.org/drawingml/2006/diagram">
  <dgm:ptLst>
    <dgm:pt modelId="{28FD3D57-F3BB-4E5E-B091-1500A3C92E81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/>
      </dgm:t>
    </dgm:pt>
    <dgm:pt modelId="{9E545862-1292-4DB6-B36C-D6247532E625}" type="parTrans" cxnId="{7E74D9A9-56A3-40D5-93CD-D57B3A665F4B}">
      <dgm:prSet/>
      <dgm:spPr/>
      <dgm:t>
        <a:bodyPr/>
        <a:lstStyle/>
        <a:p>
          <a:endParaRPr lang="en-JM"/>
        </a:p>
      </dgm:t>
    </dgm:pt>
    <dgm:pt modelId="{E924DC90-2427-4BE5-A522-6ACD4563EB45}">
      <dgm:prSet phldrT="[Text]" custT="1"/>
      <dgm:spPr>
        <a:solidFill>
          <a:schemeClr val="tx1">
            <a:lumMod val="75000"/>
            <a:lumOff val="25000"/>
          </a:schemeClr>
        </a:solidFill>
        <a:ln>
          <a:solidFill>
            <a:schemeClr val="bg1">
              <a:lumMod val="95000"/>
            </a:schemeClr>
          </a:solidFill>
        </a:ln>
      </dgm:spPr>
      <dgm:t>
        <a:bodyPr/>
        <a:lstStyle/>
        <a:p>
          <a:r>
            <a:rPr lang="en-JM" sz="140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Price</a:t>
          </a:r>
          <a:endParaRPr lang="en-JM" sz="140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D5A33EB-119A-4BA7-8787-7DF55D1248BC}" type="sibTrans" cxnId="{7E74D9A9-56A3-40D5-93CD-D57B3A665F4B}">
      <dgm:prSet/>
      <dgm:spPr/>
      <dgm:t>
        <a:bodyPr/>
        <a:lstStyle/>
        <a:p>
          <a:endParaRPr lang="en-JM"/>
        </a:p>
      </dgm:t>
    </dgm:pt>
    <dgm:pt modelId="{0988B41C-78E4-4E00-9C30-DBD95A231B01}" type="parTrans" cxnId="{3B0108DF-D630-4435-97E7-350DEEA01530}">
      <dgm:prSet/>
      <dgm:spPr/>
      <dgm:t>
        <a:bodyPr/>
        <a:lstStyle/>
        <a:p>
          <a:endParaRPr lang="en-JM"/>
        </a:p>
      </dgm:t>
    </dgm:pt>
    <dgm:pt modelId="{6836F7C9-E0EB-4435-A48F-78CCA5C677FD}">
      <dgm:prSet phldrT="[Text]" custT="1"/>
      <dgm:spPr>
        <a:solidFill>
          <a:schemeClr val="tx1">
            <a:lumMod val="75000"/>
            <a:lumOff val="25000"/>
          </a:schemeClr>
        </a:solidFill>
        <a:ln>
          <a:solidFill>
            <a:schemeClr val="bg1">
              <a:lumMod val="95000"/>
            </a:schemeClr>
          </a:solidFill>
        </a:ln>
      </dgm:spPr>
      <dgm:t>
        <a:bodyPr/>
        <a:lstStyle/>
        <a:p>
          <a:r>
            <a:rPr lang="en-JM" sz="140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Promotion</a:t>
          </a:r>
          <a:endParaRPr lang="en-JM" sz="140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B61D5205-4FE7-47EC-B86F-48DF3EA1EDA5}" type="sibTrans" cxnId="{3B0108DF-D630-4435-97E7-350DEEA01530}">
      <dgm:prSet/>
      <dgm:spPr/>
      <dgm:t>
        <a:bodyPr/>
        <a:lstStyle/>
        <a:p>
          <a:endParaRPr lang="en-JM"/>
        </a:p>
      </dgm:t>
    </dgm:pt>
    <dgm:pt modelId="{BD4D3042-AB5C-4E8F-B8BE-BC3A20988EB3}" type="parTrans" cxnId="{91B42CE7-D371-4ADC-B890-CDDDD76B169A}">
      <dgm:prSet/>
      <dgm:spPr/>
      <dgm:t>
        <a:bodyPr/>
        <a:lstStyle/>
        <a:p>
          <a:endParaRPr lang="en-JM"/>
        </a:p>
      </dgm:t>
    </dgm:pt>
    <dgm:pt modelId="{9D67B1F7-C4FF-4E1E-94F4-69209A4E7C47}">
      <dgm:prSet phldrT="[Text]" custT="1"/>
      <dgm:spPr>
        <a:solidFill>
          <a:srgbClr val="0070C0"/>
        </a:solidFill>
        <a:ln>
          <a:solidFill>
            <a:schemeClr val="bg1">
              <a:lumMod val="95000"/>
            </a:schemeClr>
          </a:solidFill>
        </a:ln>
      </dgm:spPr>
      <dgm:t>
        <a:bodyPr/>
        <a:lstStyle/>
        <a:p>
          <a:r>
            <a:rPr lang="en-JM" sz="140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People</a:t>
          </a:r>
          <a:r>
            <a:rPr lang="en-JM" sz="1400" smtClean="0">
              <a:latin typeface="Arial" pitchFamily="34" charset="0"/>
              <a:cs typeface="Arial" pitchFamily="34" charset="0"/>
            </a:rPr>
            <a:t> </a:t>
          </a:r>
          <a:endParaRPr lang="en-JM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379D14A-425C-47B8-B779-1E5D839E4BC8}" type="sibTrans" cxnId="{91B42CE7-D371-4ADC-B890-CDDDD76B169A}">
      <dgm:prSet/>
      <dgm:spPr/>
      <dgm:t>
        <a:bodyPr/>
        <a:lstStyle/>
        <a:p>
          <a:endParaRPr lang="en-JM"/>
        </a:p>
      </dgm:t>
    </dgm:pt>
    <dgm:pt modelId="{B60323EE-B859-4184-88BB-62221AE106AB}" type="parTrans" cxnId="{13B6C204-E83F-4E68-B705-7A04F26A3F91}">
      <dgm:prSet/>
      <dgm:spPr/>
      <dgm:t>
        <a:bodyPr/>
        <a:lstStyle/>
        <a:p>
          <a:endParaRPr lang="en-JM"/>
        </a:p>
      </dgm:t>
    </dgm:pt>
    <dgm:pt modelId="{53563D61-A301-4644-8AE7-FCAFDA9A58AB}">
      <dgm:prSet phldrT="[Text]" custT="1"/>
      <dgm:spPr>
        <a:solidFill>
          <a:schemeClr val="tx1">
            <a:lumMod val="75000"/>
            <a:lumOff val="25000"/>
          </a:schemeClr>
        </a:solidFill>
        <a:ln>
          <a:solidFill>
            <a:schemeClr val="bg1">
              <a:lumMod val="95000"/>
            </a:schemeClr>
          </a:solidFill>
        </a:ln>
      </dgm:spPr>
      <dgm:t>
        <a:bodyPr/>
        <a:lstStyle/>
        <a:p>
          <a:r>
            <a:rPr lang="en-JM" sz="140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Place</a:t>
          </a:r>
          <a:endParaRPr lang="en-JM" sz="140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426A8813-506E-429E-87DB-53AA3F5535D1}" type="sibTrans" cxnId="{13B6C204-E83F-4E68-B705-7A04F26A3F91}">
      <dgm:prSet/>
      <dgm:spPr/>
      <dgm:t>
        <a:bodyPr/>
        <a:lstStyle/>
        <a:p>
          <a:endParaRPr lang="en-JM"/>
        </a:p>
      </dgm:t>
    </dgm:pt>
    <dgm:pt modelId="{7679D3FA-0101-42D1-A23D-75BD8EF1DA28}" type="parTrans" cxnId="{B107C89E-8495-419E-BF71-C90E4B4B231F}">
      <dgm:prSet/>
      <dgm:spPr/>
      <dgm:t>
        <a:bodyPr/>
        <a:lstStyle/>
        <a:p>
          <a:endParaRPr lang="en-JM"/>
        </a:p>
      </dgm:t>
    </dgm:pt>
    <dgm:pt modelId="{9BC44171-365F-452D-AE92-EBE2E89770BA}">
      <dgm:prSet phldrT="[Text]" custT="1"/>
      <dgm:spPr>
        <a:solidFill>
          <a:schemeClr val="tx1">
            <a:lumMod val="75000"/>
            <a:lumOff val="25000"/>
          </a:schemeClr>
        </a:solidFill>
        <a:ln>
          <a:solidFill>
            <a:schemeClr val="bg1">
              <a:lumMod val="95000"/>
            </a:schemeClr>
          </a:solidFill>
        </a:ln>
      </dgm:spPr>
      <dgm:t>
        <a:bodyPr/>
        <a:lstStyle/>
        <a:p>
          <a:r>
            <a:rPr lang="en-JM" sz="140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Distribution</a:t>
          </a:r>
          <a:endParaRPr lang="en-JM" sz="140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FF5F2014-EE5D-4FD1-9103-39F792365AE5}" type="sibTrans" cxnId="{B107C89E-8495-419E-BF71-C90E4B4B231F}">
      <dgm:prSet/>
      <dgm:spPr/>
      <dgm:t>
        <a:bodyPr/>
        <a:lstStyle/>
        <a:p>
          <a:endParaRPr lang="en-JM"/>
        </a:p>
      </dgm:t>
    </dgm:pt>
    <dgm:pt modelId="{6346E340-6B27-47A2-93A8-AA7F0249167F}" type="pres">
      <dgm:prSet presAssocID="{28FD3D57-F3BB-4E5E-B091-1500A3C92E81}" presName="Name0">
        <dgm:presLayoutVars>
          <dgm:dir/>
          <dgm:animLvl val="lvl"/>
          <dgm:resizeHandles val="exact"/>
        </dgm:presLayoutVars>
      </dgm:prSet>
      <dgm:spPr/>
      <dgm:t>
        <a:bodyPr/>
        <a:lstStyle/>
        <a:p/>
      </dgm:t>
    </dgm:pt>
    <dgm:pt modelId="{8351BCDF-D287-464A-AB10-4261CFFC4E79}" type="pres">
      <dgm:prSet presAssocID="{E924DC90-2427-4BE5-A522-6ACD4563EB45}" presName="Name8"/>
      <dgm:spPr/>
      <dgm:t>
        <a:bodyPr/>
        <a:lstStyle/>
        <a:p/>
      </dgm:t>
    </dgm:pt>
    <dgm:pt modelId="{864F954D-81D4-4546-B08E-448FBA7A18FE}" type="pres">
      <dgm:prSet presAssocID="{E924DC90-2427-4BE5-A522-6ACD4563EB45}" presName="level" presStyleLbl="node1" presStyleCnt="5" custScaleY="139063">
        <dgm:presLayoutVars>
          <dgm:chMax val="1"/>
          <dgm:bulletEnabled val="1"/>
        </dgm:presLayoutVars>
      </dgm:prSet>
      <dgm:spPr/>
      <dgm:t>
        <a:bodyPr/>
        <a:lstStyle/>
        <a:p>
          <a:endParaRPr lang="en-JM"/>
        </a:p>
      </dgm:t>
    </dgm:pt>
    <dgm:pt modelId="{A8AE7F33-3372-4D78-96A6-FD2B204E9D9D}" type="pres">
      <dgm:prSet presAssocID="{E924DC90-2427-4BE5-A522-6ACD4563EB45}" presName="levelTx" presStyleLbl="revTx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JM"/>
        </a:p>
      </dgm:t>
    </dgm:pt>
    <dgm:pt modelId="{244971C4-5D8D-4652-8F85-F916B723CB58}" type="pres">
      <dgm:prSet presAssocID="{6836F7C9-E0EB-4435-A48F-78CCA5C677FD}" presName="Name8"/>
      <dgm:spPr/>
      <dgm:t>
        <a:bodyPr/>
        <a:lstStyle/>
        <a:p/>
      </dgm:t>
    </dgm:pt>
    <dgm:pt modelId="{42E29582-A2E7-4B50-9BCC-2A8FCD67242D}" type="pres">
      <dgm:prSet presAssocID="{6836F7C9-E0EB-4435-A48F-78CCA5C677FD}" presName="level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JM"/>
        </a:p>
      </dgm:t>
    </dgm:pt>
    <dgm:pt modelId="{3BB7BCD6-6108-4ED8-9046-A483C6EB8FD6}" type="pres">
      <dgm:prSet presAssocID="{6836F7C9-E0EB-4435-A48F-78CCA5C677FD}" presName="levelTx" presStyleLbl="revTx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JM"/>
        </a:p>
      </dgm:t>
    </dgm:pt>
    <dgm:pt modelId="{BF7100C5-692A-476D-9242-E6DE2BFA407E}" type="pres">
      <dgm:prSet presAssocID="{9D67B1F7-C4FF-4E1E-94F4-69209A4E7C47}" presName="Name8"/>
      <dgm:spPr/>
      <dgm:t>
        <a:bodyPr/>
        <a:lstStyle/>
        <a:p/>
      </dgm:t>
    </dgm:pt>
    <dgm:pt modelId="{753AA43A-5097-42D8-A3EF-20B11215D8F3}" type="pres">
      <dgm:prSet presAssocID="{9D67B1F7-C4FF-4E1E-94F4-69209A4E7C47}" presName="level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JM"/>
        </a:p>
      </dgm:t>
    </dgm:pt>
    <dgm:pt modelId="{7E617F38-6BB2-4E03-8198-FF7E7F898924}" type="pres">
      <dgm:prSet presAssocID="{9D67B1F7-C4FF-4E1E-94F4-69209A4E7C47}" presName="levelTx" presStyleLbl="revTx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JM"/>
        </a:p>
      </dgm:t>
    </dgm:pt>
    <dgm:pt modelId="{29C42FD2-6503-4F77-8487-9B33E0527141}" type="pres">
      <dgm:prSet presAssocID="{53563D61-A301-4644-8AE7-FCAFDA9A58AB}" presName="Name8"/>
      <dgm:spPr/>
      <dgm:t>
        <a:bodyPr/>
        <a:lstStyle/>
        <a:p/>
      </dgm:t>
    </dgm:pt>
    <dgm:pt modelId="{E6279944-4AC5-4561-B5D0-64EE0E57E695}" type="pres">
      <dgm:prSet presAssocID="{53563D61-A301-4644-8AE7-FCAFDA9A58AB}" presName="level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JM"/>
        </a:p>
      </dgm:t>
    </dgm:pt>
    <dgm:pt modelId="{2E9D1362-172A-4369-8415-6E089FA67356}" type="pres">
      <dgm:prSet presAssocID="{53563D61-A301-4644-8AE7-FCAFDA9A58AB}" presName="levelTx" presStyleLbl="revTx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JM"/>
        </a:p>
      </dgm:t>
    </dgm:pt>
    <dgm:pt modelId="{E55855A1-EC9E-41EF-AA5C-B0A6C62BC58F}" type="pres">
      <dgm:prSet presAssocID="{9BC44171-365F-452D-AE92-EBE2E89770BA}" presName="Name8"/>
      <dgm:spPr/>
      <dgm:t>
        <a:bodyPr/>
        <a:lstStyle/>
        <a:p/>
      </dgm:t>
    </dgm:pt>
    <dgm:pt modelId="{285279A8-A2FF-4704-92DF-4753853CE322}" type="pres">
      <dgm:prSet presAssocID="{9BC44171-365F-452D-AE92-EBE2E89770BA}" presName="level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JM"/>
        </a:p>
      </dgm:t>
    </dgm:pt>
    <dgm:pt modelId="{48B1057C-5EDF-4EC8-9A6B-B059EB7B0F8E}" type="pres">
      <dgm:prSet presAssocID="{9BC44171-365F-452D-AE92-EBE2E89770BA}" presName="levelTx" presStyleLbl="revTx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JM"/>
        </a:p>
      </dgm:t>
    </dgm:pt>
  </dgm:ptLst>
  <dgm:cxnLst>
    <dgm:cxn modelId="{7E74D9A9-56A3-40D5-93CD-D57B3A665F4B}" srcId="{28FD3D57-F3BB-4E5E-B091-1500A3C92E81}" destId="{E924DC90-2427-4BE5-A522-6ACD4563EB45}" srcOrd="0" destOrd="0" parTransId="{9E545862-1292-4DB6-B36C-D6247532E625}" sibTransId="{BD5A33EB-119A-4BA7-8787-7DF55D1248BC}"/>
    <dgm:cxn modelId="{3B0108DF-D630-4435-97E7-350DEEA01530}" srcId="{28FD3D57-F3BB-4E5E-B091-1500A3C92E81}" destId="{6836F7C9-E0EB-4435-A48F-78CCA5C677FD}" srcOrd="1" destOrd="0" parTransId="{0988B41C-78E4-4E00-9C30-DBD95A231B01}" sibTransId="{B61D5205-4FE7-47EC-B86F-48DF3EA1EDA5}"/>
    <dgm:cxn modelId="{91B42CE7-D371-4ADC-B890-CDDDD76B169A}" srcId="{28FD3D57-F3BB-4E5E-B091-1500A3C92E81}" destId="{9D67B1F7-C4FF-4E1E-94F4-69209A4E7C47}" srcOrd="2" destOrd="0" parTransId="{BD4D3042-AB5C-4E8F-B8BE-BC3A20988EB3}" sibTransId="{B379D14A-425C-47B8-B779-1E5D839E4BC8}"/>
    <dgm:cxn modelId="{13B6C204-E83F-4E68-B705-7A04F26A3F91}" srcId="{28FD3D57-F3BB-4E5E-B091-1500A3C92E81}" destId="{53563D61-A301-4644-8AE7-FCAFDA9A58AB}" srcOrd="3" destOrd="0" parTransId="{B60323EE-B859-4184-88BB-62221AE106AB}" sibTransId="{426A8813-506E-429E-87DB-53AA3F5535D1}"/>
    <dgm:cxn modelId="{B107C89E-8495-419E-BF71-C90E4B4B231F}" srcId="{28FD3D57-F3BB-4E5E-B091-1500A3C92E81}" destId="{9BC44171-365F-452D-AE92-EBE2E89770BA}" srcOrd="4" destOrd="0" parTransId="{7679D3FA-0101-42D1-A23D-75BD8EF1DA28}" sibTransId="{FF5F2014-EE5D-4FD1-9103-39F792365AE5}"/>
    <dgm:cxn modelId="{62689E66-6C94-4A24-B175-600490137E58}" type="presOf" srcId="{28FD3D57-F3BB-4E5E-B091-1500A3C92E81}" destId="{6346E340-6B27-47A2-93A8-AA7F0249167F}" srcOrd="0" destOrd="0" presId="urn:microsoft.com/office/officeart/2005/8/layout/pyramid1"/>
    <dgm:cxn modelId="{3A806586-1026-4060-8C91-41657E4E9BD9}" type="presParOf" srcId="{6346E340-6B27-47A2-93A8-AA7F0249167F}" destId="{8351BCDF-D287-464A-AB10-4261CFFC4E79}" srcOrd="0" destOrd="0" presId="urn:microsoft.com/office/officeart/2005/8/layout/pyramid1"/>
    <dgm:cxn modelId="{6FF3F5BE-0933-4264-8FA0-636B77E64E72}" type="presParOf" srcId="{8351BCDF-D287-464A-AB10-4261CFFC4E79}" destId="{864F954D-81D4-4546-B08E-448FBA7A18FE}" srcOrd="0" destOrd="0" presId="urn:microsoft.com/office/officeart/2005/8/layout/pyramid1"/>
    <dgm:cxn modelId="{CA3C1B7C-35D5-4AFE-8DB1-0D99008A67B3}" type="presOf" srcId="{E924DC90-2427-4BE5-A522-6ACD4563EB45}" destId="{864F954D-81D4-4546-B08E-448FBA7A18FE}" srcOrd="0" destOrd="0" presId="urn:microsoft.com/office/officeart/2005/8/layout/pyramid1"/>
    <dgm:cxn modelId="{D42C0AB8-73AB-4D33-824E-E456E329E2C1}" type="presParOf" srcId="{8351BCDF-D287-464A-AB10-4261CFFC4E79}" destId="{A8AE7F33-3372-4D78-96A6-FD2B204E9D9D}" srcOrd="1" destOrd="0" presId="urn:microsoft.com/office/officeart/2005/8/layout/pyramid1"/>
    <dgm:cxn modelId="{72BD3999-3AF1-469D-AB93-AD86D127E6DE}" type="presOf" srcId="{E924DC90-2427-4BE5-A522-6ACD4563EB45}" destId="{A8AE7F33-3372-4D78-96A6-FD2B204E9D9D}" srcOrd="1" destOrd="0" presId="urn:microsoft.com/office/officeart/2005/8/layout/pyramid1"/>
    <dgm:cxn modelId="{D2F6E5A1-A868-42BD-A0A3-38B88B474A0D}" type="presParOf" srcId="{6346E340-6B27-47A2-93A8-AA7F0249167F}" destId="{244971C4-5D8D-4652-8F85-F916B723CB58}" srcOrd="1" destOrd="0" presId="urn:microsoft.com/office/officeart/2005/8/layout/pyramid1"/>
    <dgm:cxn modelId="{C9FA6E8B-820F-48AD-B8A6-3EA87F13BC17}" type="presParOf" srcId="{244971C4-5D8D-4652-8F85-F916B723CB58}" destId="{42E29582-A2E7-4B50-9BCC-2A8FCD67242D}" srcOrd="0" destOrd="0" presId="urn:microsoft.com/office/officeart/2005/8/layout/pyramid1"/>
    <dgm:cxn modelId="{6806444C-6AB0-4CA5-B393-4A73818178EA}" type="presOf" srcId="{6836F7C9-E0EB-4435-A48F-78CCA5C677FD}" destId="{42E29582-A2E7-4B50-9BCC-2A8FCD67242D}" srcOrd="0" destOrd="0" presId="urn:microsoft.com/office/officeart/2005/8/layout/pyramid1"/>
    <dgm:cxn modelId="{E747CB4A-6805-429D-984B-4F54A780CCB6}" type="presParOf" srcId="{244971C4-5D8D-4652-8F85-F916B723CB58}" destId="{3BB7BCD6-6108-4ED8-9046-A483C6EB8FD6}" srcOrd="1" destOrd="0" presId="urn:microsoft.com/office/officeart/2005/8/layout/pyramid1"/>
    <dgm:cxn modelId="{21050A1A-7C18-4921-BB07-BF44D1F0A675}" type="presOf" srcId="{6836F7C9-E0EB-4435-A48F-78CCA5C677FD}" destId="{3BB7BCD6-6108-4ED8-9046-A483C6EB8FD6}" srcOrd="1" destOrd="0" presId="urn:microsoft.com/office/officeart/2005/8/layout/pyramid1"/>
    <dgm:cxn modelId="{905B0923-6637-4EC7-82F2-4F3D08ED4EED}" type="presParOf" srcId="{6346E340-6B27-47A2-93A8-AA7F0249167F}" destId="{BF7100C5-692A-476D-9242-E6DE2BFA407E}" srcOrd="2" destOrd="0" presId="urn:microsoft.com/office/officeart/2005/8/layout/pyramid1"/>
    <dgm:cxn modelId="{657E13BF-6CBC-43FC-BF1C-A5268C651612}" type="presParOf" srcId="{BF7100C5-692A-476D-9242-E6DE2BFA407E}" destId="{753AA43A-5097-42D8-A3EF-20B11215D8F3}" srcOrd="0" destOrd="0" presId="urn:microsoft.com/office/officeart/2005/8/layout/pyramid1"/>
    <dgm:cxn modelId="{F686505A-47B6-43D2-A7BB-8833E579D772}" type="presOf" srcId="{9D67B1F7-C4FF-4E1E-94F4-69209A4E7C47}" destId="{753AA43A-5097-42D8-A3EF-20B11215D8F3}" srcOrd="0" destOrd="0" presId="urn:microsoft.com/office/officeart/2005/8/layout/pyramid1"/>
    <dgm:cxn modelId="{0C56B64D-0B7B-4846-8CEA-C29BB14D65CB}" type="presParOf" srcId="{BF7100C5-692A-476D-9242-E6DE2BFA407E}" destId="{7E617F38-6BB2-4E03-8198-FF7E7F898924}" srcOrd="1" destOrd="0" presId="urn:microsoft.com/office/officeart/2005/8/layout/pyramid1"/>
    <dgm:cxn modelId="{7922F253-07A5-4FF6-8A24-8409D4AAB51A}" type="presOf" srcId="{9D67B1F7-C4FF-4E1E-94F4-69209A4E7C47}" destId="{7E617F38-6BB2-4E03-8198-FF7E7F898924}" srcOrd="1" destOrd="0" presId="urn:microsoft.com/office/officeart/2005/8/layout/pyramid1"/>
    <dgm:cxn modelId="{BEE2DA04-EBC6-47E2-8184-5BBD8BC5EAB9}" type="presParOf" srcId="{6346E340-6B27-47A2-93A8-AA7F0249167F}" destId="{29C42FD2-6503-4F77-8487-9B33E0527141}" srcOrd="3" destOrd="0" presId="urn:microsoft.com/office/officeart/2005/8/layout/pyramid1"/>
    <dgm:cxn modelId="{855A3C33-2D0A-4246-AA5E-848FEF6F1E65}" type="presParOf" srcId="{29C42FD2-6503-4F77-8487-9B33E0527141}" destId="{E6279944-4AC5-4561-B5D0-64EE0E57E695}" srcOrd="0" destOrd="0" presId="urn:microsoft.com/office/officeart/2005/8/layout/pyramid1"/>
    <dgm:cxn modelId="{17AA597A-830E-4702-A0E7-F790D395BB0A}" type="presOf" srcId="{53563D61-A301-4644-8AE7-FCAFDA9A58AB}" destId="{E6279944-4AC5-4561-B5D0-64EE0E57E695}" srcOrd="0" destOrd="0" presId="urn:microsoft.com/office/officeart/2005/8/layout/pyramid1"/>
    <dgm:cxn modelId="{BA0EB1AF-68B4-4A31-8824-3D0B5E563855}" type="presParOf" srcId="{29C42FD2-6503-4F77-8487-9B33E0527141}" destId="{2E9D1362-172A-4369-8415-6E089FA67356}" srcOrd="1" destOrd="0" presId="urn:microsoft.com/office/officeart/2005/8/layout/pyramid1"/>
    <dgm:cxn modelId="{43B4A367-18D1-4076-8C75-4861F5F9333D}" type="presOf" srcId="{53563D61-A301-4644-8AE7-FCAFDA9A58AB}" destId="{2E9D1362-172A-4369-8415-6E089FA67356}" srcOrd="1" destOrd="0" presId="urn:microsoft.com/office/officeart/2005/8/layout/pyramid1"/>
    <dgm:cxn modelId="{B3C2F34F-5659-4197-849D-050A63D7FB66}" type="presParOf" srcId="{6346E340-6B27-47A2-93A8-AA7F0249167F}" destId="{E55855A1-EC9E-41EF-AA5C-B0A6C62BC58F}" srcOrd="4" destOrd="0" presId="urn:microsoft.com/office/officeart/2005/8/layout/pyramid1"/>
    <dgm:cxn modelId="{8EC76780-E1A6-4F73-93EA-BA1DDD17B547}" type="presParOf" srcId="{E55855A1-EC9E-41EF-AA5C-B0A6C62BC58F}" destId="{285279A8-A2FF-4704-92DF-4753853CE322}" srcOrd="0" destOrd="0" presId="urn:microsoft.com/office/officeart/2005/8/layout/pyramid1"/>
    <dgm:cxn modelId="{FFA5A7D8-9DCF-4000-AC3B-A958F4566020}" type="presOf" srcId="{9BC44171-365F-452D-AE92-EBE2E89770BA}" destId="{285279A8-A2FF-4704-92DF-4753853CE322}" srcOrd="0" destOrd="0" presId="urn:microsoft.com/office/officeart/2005/8/layout/pyramid1"/>
    <dgm:cxn modelId="{DFD2C2CB-B3F9-46BB-9D2F-E491FFE55D02}" type="presParOf" srcId="{E55855A1-EC9E-41EF-AA5C-B0A6C62BC58F}" destId="{48B1057C-5EDF-4EC8-9A6B-B059EB7B0F8E}" srcOrd="1" destOrd="0" presId="urn:microsoft.com/office/officeart/2005/8/layout/pyramid1"/>
    <dgm:cxn modelId="{DE7BAA2E-26FC-4366-8674-12661F60B994}" type="presOf" srcId="{9BC44171-365F-452D-AE92-EBE2E89770BA}" destId="{48B1057C-5EDF-4EC8-9A6B-B059EB7B0F8E}" srcOrd="1" destOrd="0" presId="urn:microsoft.com/office/officeart/2005/8/layout/pyramid1"/>
  </dgm:cxnLst>
  <dgm:bg>
    <a:noFill/>
  </dgm:bg>
  <dgm:whole/>
  <dgm:extLst>
    <a:ext uri="http://schemas.microsoft.com/office/drawing/2008/diagram">
      <dsp:dataModelExt xmlns:dsp="http://schemas.microsoft.com/office/drawing/2008/diagram" relId="rId2" minVer="http://schemas.openxmlformats.org/drawingml/2006/main"/>
    </a:ext>
  </dgm:extLst>
</dgm:dataModel>
</file>

<file path=ppt/diagrams/drawing1.xml><?xml version="1.0" encoding="utf-8"?>
<dsp:drawing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="http://schemas.openxmlformats.org/presentationml/2006/main" xmlns:dsp="http://schemas.microsoft.com/office/drawing/2008/diagram">
  <dsp:spTree>
    <dsp:nvGrpSpPr>
      <dsp:cNvPr id="15" name=""/>
      <dsp:cNvGrpSpPr/>
    </dsp:nvGrpSpPr>
    <dsp:grpSpPr/>
    <dsp:sp modelId="{864F954D-81D4-4546-B08E-448FBA7A18FE}">
      <dsp:nvSpPr>
        <dsp:cNvPr id="16" name=""/>
        <dsp:cNvSpPr/>
      </dsp:nvSpPr>
      <dsp:spPr>
        <a:xfrm>
          <a:off x="1526649" y="0"/>
          <a:ext cx="1061501" cy="805955"/>
        </a:xfrm>
        <a:prstGeom prst="trapezoid">
          <a:avLst>
            <a:gd name="adj" fmla="val 65854"/>
          </a:avLst>
        </a:prstGeom>
        <a:solidFill>
          <a:schemeClr val="tx1">
            <a:lumMod val="75000"/>
            <a:lumOff val="25000"/>
          </a:schemeClr>
        </a:solidFill>
        <a:ln w="25400" cap="flat" cmpd="sng" algn="ctr">
          <a:solidFill>
            <a:schemeClr val="bg1">
              <a:lumMod val="9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JM" sz="1400" kern="120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Price</a:t>
          </a:r>
          <a:endParaRPr lang="en-JM" sz="1400" kern="120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526649" y="0"/>
        <a:ext cx="1061501" cy="805955"/>
      </dsp:txXfrm>
    </dsp:sp>
    <dsp:sp modelId="{42E29582-A2E7-4B50-9BCC-2A8FCD67242D}">
      <dsp:nvSpPr>
        <dsp:cNvPr id="17" name=""/>
        <dsp:cNvSpPr/>
      </dsp:nvSpPr>
      <dsp:spPr>
        <a:xfrm>
          <a:off x="1144986" y="805955"/>
          <a:ext cx="1824826" cy="579561"/>
        </a:xfrm>
        <a:prstGeom prst="trapezoid">
          <a:avLst>
            <a:gd name="adj" fmla="val 65854"/>
          </a:avLst>
        </a:prstGeom>
        <a:solidFill>
          <a:schemeClr val="tx1">
            <a:lumMod val="75000"/>
            <a:lumOff val="25000"/>
          </a:schemeClr>
        </a:solidFill>
        <a:ln w="25400" cap="flat" cmpd="sng" algn="ctr">
          <a:solidFill>
            <a:schemeClr val="bg1">
              <a:lumMod val="9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JM" sz="1400" kern="120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Promotion</a:t>
          </a:r>
          <a:endParaRPr lang="en-JM" sz="1400" kern="120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sp:txBody>
      <dsp:txXfrm>
        <a:off x="1464331" y="805955"/>
        <a:ext cx="1186137" cy="579561"/>
      </dsp:txXfrm>
    </dsp:sp>
    <dsp:sp modelId="{753AA43A-5097-42D8-A3EF-20B11215D8F3}">
      <dsp:nvSpPr>
        <dsp:cNvPr id="18" name=""/>
        <dsp:cNvSpPr/>
      </dsp:nvSpPr>
      <dsp:spPr>
        <a:xfrm>
          <a:off x="763324" y="1385516"/>
          <a:ext cx="2588150" cy="579561"/>
        </a:xfrm>
        <a:prstGeom prst="trapezoid">
          <a:avLst>
            <a:gd name="adj" fmla="val 65854"/>
          </a:avLst>
        </a:prstGeom>
        <a:solidFill>
          <a:srgbClr val="0070C0"/>
        </a:solidFill>
        <a:ln w="25400" cap="flat" cmpd="sng" algn="ctr">
          <a:solidFill>
            <a:schemeClr val="bg1">
              <a:lumMod val="9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JM" sz="1400" kern="120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People</a:t>
          </a:r>
          <a:r>
            <a:rPr lang="en-JM" sz="1400" kern="1200" smtClean="0">
              <a:latin typeface="Arial" pitchFamily="34" charset="0"/>
              <a:cs typeface="Arial" pitchFamily="34" charset="0"/>
            </a:rPr>
            <a:t> </a:t>
          </a:r>
          <a:endParaRPr lang="en-JM" sz="14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216250" y="1385516"/>
        <a:ext cx="1682298" cy="579561"/>
      </dsp:txXfrm>
    </dsp:sp>
    <dsp:sp modelId="{E6279944-4AC5-4561-B5D0-64EE0E57E695}">
      <dsp:nvSpPr>
        <dsp:cNvPr id="19" name=""/>
        <dsp:cNvSpPr/>
      </dsp:nvSpPr>
      <dsp:spPr>
        <a:xfrm>
          <a:off x="381662" y="1965077"/>
          <a:ext cx="3351475" cy="579561"/>
        </a:xfrm>
        <a:prstGeom prst="trapezoid">
          <a:avLst>
            <a:gd name="adj" fmla="val 65854"/>
          </a:avLst>
        </a:prstGeom>
        <a:solidFill>
          <a:schemeClr val="tx1">
            <a:lumMod val="75000"/>
            <a:lumOff val="25000"/>
          </a:schemeClr>
        </a:solidFill>
        <a:ln w="25400" cap="flat" cmpd="sng" algn="ctr">
          <a:solidFill>
            <a:schemeClr val="bg1">
              <a:lumMod val="9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JM" sz="1400" kern="120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Place</a:t>
          </a:r>
          <a:endParaRPr lang="en-JM" sz="1400" kern="120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sp:txBody>
      <dsp:txXfrm>
        <a:off x="968170" y="1965077"/>
        <a:ext cx="2178459" cy="579561"/>
      </dsp:txXfrm>
    </dsp:sp>
    <dsp:sp modelId="{285279A8-A2FF-4704-92DF-4753853CE322}">
      <dsp:nvSpPr>
        <dsp:cNvPr id="20" name=""/>
        <dsp:cNvSpPr/>
      </dsp:nvSpPr>
      <dsp:spPr>
        <a:xfrm>
          <a:off x="0" y="2544638"/>
          <a:ext cx="4114799" cy="579561"/>
        </a:xfrm>
        <a:prstGeom prst="trapezoid">
          <a:avLst>
            <a:gd name="adj" fmla="val 65854"/>
          </a:avLst>
        </a:prstGeom>
        <a:solidFill>
          <a:schemeClr val="tx1">
            <a:lumMod val="75000"/>
            <a:lumOff val="25000"/>
          </a:schemeClr>
        </a:solidFill>
        <a:ln w="25400" cap="flat" cmpd="sng" algn="ctr">
          <a:solidFill>
            <a:schemeClr val="bg1">
              <a:lumMod val="9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JM" sz="1400" kern="120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Distribution</a:t>
          </a:r>
          <a:endParaRPr lang="en-JM" sz="1400" kern="120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sp:txBody>
      <dsp:txXfrm>
        <a:off x="720089" y="2544638"/>
        <a:ext cx="2674620" cy="579561"/>
      </dsp:txXfrm>
    </dsp:sp>
  </dsp:spTree>
</dsp:drawing>
</file>

<file path=ppt/diagrams/layout1.xml><?xml version="1.0" encoding="utf-8"?>
<dgm:layoutDef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dgm="http://schemas.openxmlformats.org/drawingml/2006/diagram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/>
          </dgm:ruleLst>
        </dgm:layoutNode>
      </dgm:layoutNode>
    </dgm:forEach>
  </dgm:layoutNode>
</dgm:layoutDef>
</file>

<file path=ppt/diagrams/quickStyle1.xml><?xml version="1.0" encoding="utf-8"?>
<dgm:styleDef xmlns:a="http://schemas.openxmlformats.org/drawingml/2006/main" xmlns:dgm="http://schemas.openxmlformats.org/drawingml/2006/diagram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<Relationships xmlns="http://schemas.openxmlformats.org/package/2006/relationships"><Relationship Id="rId1" Target="../theme/theme4.xml" Type="http://schemas.openxmlformats.org/officeDocument/2006/relationships/theme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JM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BABB2A-1528-4AAF-9A21-F4370666C7B2}" type="datetimeFigureOut">
              <a:rPr lang="en-JM" smtClean="0"/>
              <a:t>05/03/2017</a:t>
            </a:fld>
            <a:endParaRPr lang="en-JM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JM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38927C-AB49-450F-8967-4AD52E2DC3DA}" type="slidenum">
              <a:rPr lang="en-JM" smtClean="0"/>
              <a:t>‹#›</a:t>
            </a:fld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35275178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<Relationships xmlns="http://schemas.openxmlformats.org/package/2006/relationships"><Relationship Id="rId1" Target="../theme/theme3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JM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190015-6979-4CAF-87BC-D33F74A1F261}" type="datetimeFigureOut">
              <a:rPr lang="en-JM" smtClean="0"/>
              <a:t>05/03/2017</a:t>
            </a:fld>
            <a:endParaRPr lang="en-JM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JM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JM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9CA0D8-6577-48B2-BA77-88519BAFBFDA}" type="slidenum">
              <a:rPr lang="en-JM" smtClean="0"/>
              <a:t>‹#›</a:t>
            </a:fld>
            <a:endParaRPr lang="en-JM"/>
          </a:p>
        </p:txBody>
      </p:sp>
    </p:spTree>
    <p:extLst>
      <p:ext uri="{BB962C8B-B14F-4D97-AF65-F5344CB8AC3E}">
        <p14:creationId val="15912032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slides/slide1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458073868"/>
      </p:ext>
    </p:extLst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media/image1.png" Type="http://schemas.openxmlformats.org/officeDocument/2006/relationships/image"/><Relationship Id="rId2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media/image3.png" Type="http://schemas.openxmlformats.org/officeDocument/2006/relationships/image"/><Relationship Id="rId2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media/image4.png" Type="http://schemas.openxmlformats.org/officeDocument/2006/relationships/image"/><Relationship Id="rId2" Target="../slideMasters/slideMaster1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media/image1.png" Type="http://schemas.openxmlformats.org/officeDocument/2006/relationships/image"/><Relationship Id="rId2" Target="../slideMasters/slideMaster1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2.xml.rels><?xml version="1.0" encoding="UTF-8" standalone="yes"?><Relationships xmlns="http://schemas.openxmlformats.org/package/2006/relationships"><Relationship Id="rId1" Target="../media/image1.png" Type="http://schemas.openxmlformats.org/officeDocument/2006/relationships/image"/><Relationship Id="rId2" Target="../slideMasters/slideMaster1.xml" Type="http://schemas.openxmlformats.org/officeDocument/2006/relationships/slideMaster"/></Relationships>
</file>

<file path=ppt/slideLayouts/_rels/slideLayout33.xml.rels><?xml version="1.0" encoding="UTF-8" standalone="yes"?><Relationships xmlns="http://schemas.openxmlformats.org/package/2006/relationships"><Relationship Id="rId1" Target="../media/image1.png" Type="http://schemas.openxmlformats.org/officeDocument/2006/relationships/image"/><Relationship Id="rId2" Target="../slideMasters/slideMaster1.xml" Type="http://schemas.openxmlformats.org/officeDocument/2006/relationships/slideMaster"/></Relationships>
</file>

<file path=ppt/slideLayouts/_rels/slideLayout3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3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3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3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3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3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4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4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4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4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media/image2.png" Type="http://schemas.openxmlformats.org/officeDocument/2006/relationships/image"/><Relationship Id="rId2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3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9"/>
            <a:ext cx="103632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7F7F7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JM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JM" smtClean="0"/>
              <a:t>PUT THE NAME OF YOUR COMPANY HERE</a:t>
            </a:r>
            <a:endParaRPr lang="en-JM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5134D-7C6B-4A7B-B28B-A8C75F870448}" type="slidenum">
              <a:rPr lang="en-JM" smtClean="0"/>
              <a:t>‹#›</a:t>
            </a:fld>
            <a:endParaRPr lang="en-JM"/>
          </a:p>
        </p:txBody>
      </p:sp>
    </p:spTree>
  </p:cSld>
  <p:clrMapOvr>
    <a:masterClrMapping/>
  </p:clrMapOvr>
  <mc:AlternateContent>
    <mc:Choice Requires="p14">
      <p:transition spd="slow" p14:dur="2000"/>
    </mc:Choice>
    <mc:Fallback>
      <p:transition spd="slow"/>
    </mc:Fallback>
  </mc:AlternateContent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JM" smtClean="0"/>
              <a:t>PUT THE NAME OF YOUR COMPANY HERE</a:t>
            </a:r>
            <a:endParaRPr lang="en-JM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5134D-7C6B-4A7B-B28B-A8C75F870448}" type="slidenum">
              <a:rPr lang="en-JM" smtClean="0"/>
              <a:t>‹#›</a:t>
            </a:fld>
            <a:endParaRPr lang="en-JM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5689600" y="1752601"/>
            <a:ext cx="5892800" cy="4010501"/>
          </a:xfrm>
          <a:prstGeom prst="rect">
            <a:avLst/>
          </a:prstGeom>
        </p:spPr>
      </p:pic>
      <p:sp>
        <p:nvSpPr>
          <p:cNvPr id="7" name="Text Placeholder 18"/>
          <p:cNvSpPr>
            <a:spLocks noGrp="1"/>
          </p:cNvSpPr>
          <p:nvPr>
            <p:ph type="body" sz="quarter" idx="15"/>
          </p:nvPr>
        </p:nvSpPr>
        <p:spPr>
          <a:xfrm>
            <a:off x="1727200" y="1803401"/>
            <a:ext cx="2957208" cy="378884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700" b="0">
                <a:solidFill>
                  <a:srgbClr val="0070C0"/>
                </a:solidFill>
                <a:latin typeface="Bebas Neue" pitchFamily="34" charset="0"/>
              </a:defRPr>
            </a:lvl1pPr>
            <a:lvl2pPr marL="457200" indent="0">
              <a:buFontTx/>
              <a:buNone/>
              <a:defRPr sz="1600">
                <a:latin typeface="Bebas Neue" pitchFamily="34" charset="0"/>
              </a:defRPr>
            </a:lvl2pPr>
            <a:lvl3pPr marL="914400" indent="0">
              <a:buFontTx/>
              <a:buNone/>
              <a:defRPr sz="1600">
                <a:latin typeface="Bebas Neue" pitchFamily="34" charset="0"/>
              </a:defRPr>
            </a:lvl3pPr>
            <a:lvl4pPr marL="1371600" indent="0">
              <a:buFontTx/>
              <a:buNone/>
              <a:defRPr sz="1600">
                <a:latin typeface="Bebas Neue" pitchFamily="34" charset="0"/>
              </a:defRPr>
            </a:lvl4pPr>
            <a:lvl5pPr marL="1828800" indent="0">
              <a:buFontTx/>
              <a:buNone/>
              <a:defRPr sz="1600">
                <a:latin typeface="Bebas Neue" pitchFamily="34" charset="0"/>
              </a:defRPr>
            </a:lvl5pPr>
          </a:lstStyle>
          <a:p>
            <a:pPr lvl="0"/>
            <a:endParaRPr lang="en-JM"/>
          </a:p>
        </p:txBody>
      </p:sp>
      <p:sp>
        <p:nvSpPr>
          <p:cNvPr id="8" name="Text Placeholder 20"/>
          <p:cNvSpPr>
            <a:spLocks noGrp="1"/>
          </p:cNvSpPr>
          <p:nvPr>
            <p:ph type="body" sz="quarter" idx="16"/>
          </p:nvPr>
        </p:nvSpPr>
        <p:spPr>
          <a:xfrm>
            <a:off x="1727200" y="2108200"/>
            <a:ext cx="3657600" cy="711200"/>
          </a:xfrm>
        </p:spPr>
        <p:txBody>
          <a:bodyPr>
            <a:normAutofit/>
          </a:bodyPr>
          <a:lstStyle>
            <a:lvl1pPr marL="0" indent="0">
              <a:spcBef>
                <a:spcPct val="0"/>
              </a:spcBef>
              <a:buFontTx/>
              <a:buNone/>
              <a:defRPr sz="130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endParaRPr lang="en-JM"/>
          </a:p>
        </p:txBody>
      </p:sp>
      <p:sp>
        <p:nvSpPr>
          <p:cNvPr id="9" name="Text Placeholder 18"/>
          <p:cNvSpPr>
            <a:spLocks noGrp="1"/>
          </p:cNvSpPr>
          <p:nvPr>
            <p:ph type="body" sz="quarter" idx="17"/>
          </p:nvPr>
        </p:nvSpPr>
        <p:spPr>
          <a:xfrm>
            <a:off x="1727200" y="3022601"/>
            <a:ext cx="2957208" cy="378884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700" b="0">
                <a:solidFill>
                  <a:srgbClr val="0070C0"/>
                </a:solidFill>
                <a:latin typeface="Bebas Neue" pitchFamily="34" charset="0"/>
              </a:defRPr>
            </a:lvl1pPr>
            <a:lvl2pPr marL="457200" indent="0">
              <a:buFontTx/>
              <a:buNone/>
              <a:defRPr sz="1600">
                <a:latin typeface="Bebas Neue" pitchFamily="34" charset="0"/>
              </a:defRPr>
            </a:lvl2pPr>
            <a:lvl3pPr marL="914400" indent="0">
              <a:buFontTx/>
              <a:buNone/>
              <a:defRPr sz="1600">
                <a:latin typeface="Bebas Neue" pitchFamily="34" charset="0"/>
              </a:defRPr>
            </a:lvl3pPr>
            <a:lvl4pPr marL="1371600" indent="0">
              <a:buFontTx/>
              <a:buNone/>
              <a:defRPr sz="1600">
                <a:latin typeface="Bebas Neue" pitchFamily="34" charset="0"/>
              </a:defRPr>
            </a:lvl4pPr>
            <a:lvl5pPr marL="1828800" indent="0">
              <a:buFontTx/>
              <a:buNone/>
              <a:defRPr sz="1600">
                <a:latin typeface="Bebas Neue" pitchFamily="34" charset="0"/>
              </a:defRPr>
            </a:lvl5pPr>
          </a:lstStyle>
          <a:p>
            <a:pPr lvl="0"/>
            <a:endParaRPr lang="en-JM"/>
          </a:p>
        </p:txBody>
      </p:sp>
      <p:sp>
        <p:nvSpPr>
          <p:cNvPr id="10" name="Text Placeholder 20"/>
          <p:cNvSpPr>
            <a:spLocks noGrp="1"/>
          </p:cNvSpPr>
          <p:nvPr>
            <p:ph type="body" sz="quarter" idx="18"/>
          </p:nvPr>
        </p:nvSpPr>
        <p:spPr>
          <a:xfrm>
            <a:off x="1727200" y="3327400"/>
            <a:ext cx="3657600" cy="711200"/>
          </a:xfrm>
        </p:spPr>
        <p:txBody>
          <a:bodyPr>
            <a:normAutofit/>
          </a:bodyPr>
          <a:lstStyle>
            <a:lvl1pPr marL="0" indent="0">
              <a:spcBef>
                <a:spcPct val="0"/>
              </a:spcBef>
              <a:buFontTx/>
              <a:buNone/>
              <a:defRPr sz="130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endParaRPr lang="en-JM"/>
          </a:p>
        </p:txBody>
      </p:sp>
      <p:sp>
        <p:nvSpPr>
          <p:cNvPr id="11" name="Text Placeholder 18"/>
          <p:cNvSpPr>
            <a:spLocks noGrp="1"/>
          </p:cNvSpPr>
          <p:nvPr>
            <p:ph type="body" sz="quarter" idx="19"/>
          </p:nvPr>
        </p:nvSpPr>
        <p:spPr>
          <a:xfrm>
            <a:off x="1727200" y="4267200"/>
            <a:ext cx="2957208" cy="378884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700" b="0">
                <a:solidFill>
                  <a:srgbClr val="0070C0"/>
                </a:solidFill>
                <a:latin typeface="Bebas Neue" pitchFamily="34" charset="0"/>
              </a:defRPr>
            </a:lvl1pPr>
            <a:lvl2pPr marL="457200" indent="0">
              <a:buFontTx/>
              <a:buNone/>
              <a:defRPr sz="1600">
                <a:latin typeface="Bebas Neue" pitchFamily="34" charset="0"/>
              </a:defRPr>
            </a:lvl2pPr>
            <a:lvl3pPr marL="914400" indent="0">
              <a:buFontTx/>
              <a:buNone/>
              <a:defRPr sz="1600">
                <a:latin typeface="Bebas Neue" pitchFamily="34" charset="0"/>
              </a:defRPr>
            </a:lvl3pPr>
            <a:lvl4pPr marL="1371600" indent="0">
              <a:buFontTx/>
              <a:buNone/>
              <a:defRPr sz="1600">
                <a:latin typeface="Bebas Neue" pitchFamily="34" charset="0"/>
              </a:defRPr>
            </a:lvl4pPr>
            <a:lvl5pPr marL="1828800" indent="0">
              <a:buFontTx/>
              <a:buNone/>
              <a:defRPr sz="1600">
                <a:latin typeface="Bebas Neue" pitchFamily="34" charset="0"/>
              </a:defRPr>
            </a:lvl5pPr>
          </a:lstStyle>
          <a:p>
            <a:pPr lvl="0"/>
            <a:endParaRPr lang="en-JM"/>
          </a:p>
        </p:txBody>
      </p:sp>
      <p:sp>
        <p:nvSpPr>
          <p:cNvPr id="12" name="Text Placeholder 20"/>
          <p:cNvSpPr>
            <a:spLocks noGrp="1"/>
          </p:cNvSpPr>
          <p:nvPr>
            <p:ph type="body" sz="quarter" idx="20"/>
          </p:nvPr>
        </p:nvSpPr>
        <p:spPr>
          <a:xfrm>
            <a:off x="1727200" y="4571999"/>
            <a:ext cx="3657600" cy="711200"/>
          </a:xfrm>
        </p:spPr>
        <p:txBody>
          <a:bodyPr>
            <a:normAutofit/>
          </a:bodyPr>
          <a:lstStyle>
            <a:lvl1pPr marL="0" indent="0">
              <a:spcBef>
                <a:spcPct val="0"/>
              </a:spcBef>
              <a:buFontTx/>
              <a:buNone/>
              <a:defRPr sz="130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endParaRPr lang="en-JM"/>
          </a:p>
        </p:txBody>
      </p:sp>
      <p:sp>
        <p:nvSpPr>
          <p:cNvPr id="13" name="Picture Placeholder 24"/>
          <p:cNvSpPr>
            <a:spLocks noGrp="1"/>
          </p:cNvSpPr>
          <p:nvPr>
            <p:ph type="pic" sz="quarter" idx="28"/>
          </p:nvPr>
        </p:nvSpPr>
        <p:spPr>
          <a:xfrm>
            <a:off x="6058796" y="2072664"/>
            <a:ext cx="5147025" cy="2423136"/>
          </a:xfrm>
        </p:spPr>
        <p:txBody>
          <a:bodyPr/>
          <a:lstStyle/>
          <a:p>
            <a:endParaRPr lang="en-JM"/>
          </a:p>
        </p:txBody>
      </p:sp>
    </p:spTree>
    <p:extLst>
      <p:ext uri="{BB962C8B-B14F-4D97-AF65-F5344CB8AC3E}">
        <p14:creationId val="3738919357"/>
      </p:ext>
    </p:extLst>
  </p:cSld>
  <p:clrMapOvr>
    <a:masterClrMapping/>
  </p:clrMapOvr>
  <mc:AlternateContent>
    <mc:Choice Requires="p14">
      <p:transition spd="slow" p14:dur="2000"/>
    </mc:Choice>
    <mc:Fallback>
      <p:transition spd="slow"/>
    </mc:Fallback>
  </mc:AlternateContent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JM" smtClean="0"/>
              <a:t>PUT THE NAME OF YOUR COMPANY HERE</a:t>
            </a:r>
            <a:endParaRPr lang="en-JM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5134D-7C6B-4A7B-B28B-A8C75F870448}" type="slidenum">
              <a:rPr lang="en-JM" smtClean="0"/>
              <a:t>‹#›</a:t>
            </a:fld>
            <a:endParaRPr lang="en-JM"/>
          </a:p>
        </p:txBody>
      </p:sp>
      <p:sp>
        <p:nvSpPr>
          <p:cNvPr id="6" name="Text Placeholder 18"/>
          <p:cNvSpPr>
            <a:spLocks noGrp="1"/>
          </p:cNvSpPr>
          <p:nvPr>
            <p:ph type="body" sz="quarter" idx="15"/>
          </p:nvPr>
        </p:nvSpPr>
        <p:spPr>
          <a:xfrm>
            <a:off x="7721600" y="1830917"/>
            <a:ext cx="3556000" cy="886884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700" b="0">
                <a:solidFill>
                  <a:srgbClr val="0070C0"/>
                </a:solidFill>
                <a:latin typeface="Bebas Neue" pitchFamily="34" charset="0"/>
              </a:defRPr>
            </a:lvl1pPr>
            <a:lvl2pPr marL="457200" indent="0">
              <a:buFontTx/>
              <a:buNone/>
              <a:defRPr sz="1600">
                <a:latin typeface="Bebas Neue" pitchFamily="34" charset="0"/>
              </a:defRPr>
            </a:lvl2pPr>
            <a:lvl3pPr marL="914400" indent="0">
              <a:buFontTx/>
              <a:buNone/>
              <a:defRPr sz="1600">
                <a:latin typeface="Bebas Neue" pitchFamily="34" charset="0"/>
              </a:defRPr>
            </a:lvl3pPr>
            <a:lvl4pPr marL="1371600" indent="0">
              <a:buFontTx/>
              <a:buNone/>
              <a:defRPr sz="1600">
                <a:latin typeface="Bebas Neue" pitchFamily="34" charset="0"/>
              </a:defRPr>
            </a:lvl4pPr>
            <a:lvl5pPr marL="1828800" indent="0">
              <a:buFontTx/>
              <a:buNone/>
              <a:defRPr sz="1600">
                <a:latin typeface="Bebas Neue" pitchFamily="34" charset="0"/>
              </a:defRPr>
            </a:lvl5pPr>
          </a:lstStyle>
          <a:p>
            <a:pPr lvl="0"/>
            <a:endParaRPr lang="en-JM"/>
          </a:p>
        </p:txBody>
      </p:sp>
      <p:sp>
        <p:nvSpPr>
          <p:cNvPr id="8" name="Text Placeholder 18"/>
          <p:cNvSpPr>
            <a:spLocks noGrp="1"/>
          </p:cNvSpPr>
          <p:nvPr>
            <p:ph type="body" sz="quarter" idx="17"/>
          </p:nvPr>
        </p:nvSpPr>
        <p:spPr>
          <a:xfrm>
            <a:off x="7721600" y="3022601"/>
            <a:ext cx="3378200" cy="378884"/>
          </a:xfrm>
          <a:solidFill>
            <a:srgbClr val="0070C0"/>
          </a:solidFill>
          <a:ln>
            <a:noFill/>
          </a:ln>
        </p:spPr>
        <p:txBody>
          <a:bodyPr>
            <a:noAutofit/>
          </a:bodyPr>
          <a:lstStyle>
            <a:lvl1pPr marL="0" indent="0">
              <a:buFontTx/>
              <a:buNone/>
              <a:defRPr sz="1600" b="0">
                <a:solidFill>
                  <a:schemeClr val="bg1"/>
                </a:solidFill>
                <a:latin typeface="Bebas Neue" pitchFamily="34" charset="0"/>
              </a:defRPr>
            </a:lvl1pPr>
            <a:lvl2pPr marL="457200" indent="0">
              <a:buFontTx/>
              <a:buNone/>
              <a:defRPr sz="1600">
                <a:latin typeface="Bebas Neue" pitchFamily="34" charset="0"/>
              </a:defRPr>
            </a:lvl2pPr>
            <a:lvl3pPr marL="914400" indent="0">
              <a:buFontTx/>
              <a:buNone/>
              <a:defRPr sz="1600">
                <a:latin typeface="Bebas Neue" pitchFamily="34" charset="0"/>
              </a:defRPr>
            </a:lvl3pPr>
            <a:lvl4pPr marL="1371600" indent="0">
              <a:buFontTx/>
              <a:buNone/>
              <a:defRPr sz="1600">
                <a:latin typeface="Bebas Neue" pitchFamily="34" charset="0"/>
              </a:defRPr>
            </a:lvl4pPr>
            <a:lvl5pPr marL="1828800" indent="0">
              <a:buFontTx/>
              <a:buNone/>
              <a:defRPr sz="1600">
                <a:latin typeface="Bebas Neue" pitchFamily="34" charset="0"/>
              </a:defRPr>
            </a:lvl5pPr>
          </a:lstStyle>
          <a:p>
            <a:pPr lvl="0"/>
            <a:endParaRPr lang="en-JM"/>
          </a:p>
        </p:txBody>
      </p:sp>
      <p:sp>
        <p:nvSpPr>
          <p:cNvPr id="9" name="Text Placeholder 20"/>
          <p:cNvSpPr>
            <a:spLocks noGrp="1"/>
          </p:cNvSpPr>
          <p:nvPr>
            <p:ph type="body" sz="quarter" idx="18"/>
          </p:nvPr>
        </p:nvSpPr>
        <p:spPr>
          <a:xfrm>
            <a:off x="7721600" y="3401484"/>
            <a:ext cx="3759200" cy="711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ct val="0"/>
              </a:spcBef>
              <a:buFontTx/>
              <a:buNone/>
              <a:defRPr sz="130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endParaRPr lang="en-JM"/>
          </a:p>
        </p:txBody>
      </p:sp>
      <p:sp>
        <p:nvSpPr>
          <p:cNvPr id="10" name="Text Placeholder 18"/>
          <p:cNvSpPr>
            <a:spLocks noGrp="1"/>
          </p:cNvSpPr>
          <p:nvPr>
            <p:ph type="body" sz="quarter" idx="19"/>
          </p:nvPr>
        </p:nvSpPr>
        <p:spPr>
          <a:xfrm>
            <a:off x="7721600" y="4472517"/>
            <a:ext cx="3352800" cy="378884"/>
          </a:xfrm>
          <a:solidFill>
            <a:srgbClr val="0070C0"/>
          </a:solidFill>
          <a:ln>
            <a:noFill/>
          </a:ln>
        </p:spPr>
        <p:txBody>
          <a:bodyPr>
            <a:noAutofit/>
          </a:bodyPr>
          <a:lstStyle>
            <a:lvl1pPr marL="0" indent="0">
              <a:buFontTx/>
              <a:buNone/>
              <a:defRPr sz="1600" b="0">
                <a:solidFill>
                  <a:schemeClr val="bg1"/>
                </a:solidFill>
                <a:latin typeface="Bebas Neue" pitchFamily="34" charset="0"/>
              </a:defRPr>
            </a:lvl1pPr>
            <a:lvl2pPr marL="457200" indent="0">
              <a:buFontTx/>
              <a:buNone/>
              <a:defRPr sz="1600">
                <a:latin typeface="Bebas Neue" pitchFamily="34" charset="0"/>
              </a:defRPr>
            </a:lvl2pPr>
            <a:lvl3pPr marL="914400" indent="0">
              <a:buFontTx/>
              <a:buNone/>
              <a:defRPr sz="1600">
                <a:latin typeface="Bebas Neue" pitchFamily="34" charset="0"/>
              </a:defRPr>
            </a:lvl3pPr>
            <a:lvl4pPr marL="1371600" indent="0">
              <a:buFontTx/>
              <a:buNone/>
              <a:defRPr sz="1600">
                <a:latin typeface="Bebas Neue" pitchFamily="34" charset="0"/>
              </a:defRPr>
            </a:lvl4pPr>
            <a:lvl5pPr marL="1828800" indent="0">
              <a:buFontTx/>
              <a:buNone/>
              <a:defRPr sz="1600">
                <a:latin typeface="Bebas Neue" pitchFamily="34" charset="0"/>
              </a:defRPr>
            </a:lvl5pPr>
          </a:lstStyle>
          <a:p>
            <a:pPr lvl="0"/>
            <a:endParaRPr lang="en-JM"/>
          </a:p>
        </p:txBody>
      </p:sp>
      <p:sp>
        <p:nvSpPr>
          <p:cNvPr id="11" name="Text Placeholder 20"/>
          <p:cNvSpPr>
            <a:spLocks noGrp="1"/>
          </p:cNvSpPr>
          <p:nvPr>
            <p:ph type="body" sz="quarter" idx="20"/>
          </p:nvPr>
        </p:nvSpPr>
        <p:spPr>
          <a:xfrm>
            <a:off x="7721600" y="4851400"/>
            <a:ext cx="3962400" cy="711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ct val="0"/>
              </a:spcBef>
              <a:buFontTx/>
              <a:buNone/>
              <a:defRPr sz="130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endParaRPr lang="en-JM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508000" y="2169082"/>
            <a:ext cx="7010400" cy="3012518"/>
          </a:xfrm>
          <a:prstGeom prst="rect">
            <a:avLst/>
          </a:prstGeom>
        </p:spPr>
      </p:pic>
      <p:sp>
        <p:nvSpPr>
          <p:cNvPr id="13" name="Picture Placeholder 16"/>
          <p:cNvSpPr>
            <a:spLocks noGrp="1"/>
          </p:cNvSpPr>
          <p:nvPr>
            <p:ph type="pic" sz="quarter" idx="21"/>
          </p:nvPr>
        </p:nvSpPr>
        <p:spPr>
          <a:xfrm>
            <a:off x="1569058" y="2514600"/>
            <a:ext cx="4888284" cy="2120030"/>
          </a:xfrm>
        </p:spPr>
        <p:txBody>
          <a:bodyPr/>
          <a:lstStyle/>
          <a:p>
            <a:endParaRPr lang="en-JM"/>
          </a:p>
        </p:txBody>
      </p:sp>
    </p:spTree>
    <p:extLst>
      <p:ext uri="{BB962C8B-B14F-4D97-AF65-F5344CB8AC3E}">
        <p14:creationId val="2096358"/>
      </p:ext>
    </p:extLst>
  </p:cSld>
  <p:clrMapOvr>
    <a:masterClrMapping/>
  </p:clrMapOvr>
  <mc:AlternateContent>
    <mc:Choice Requires="p14">
      <p:transition spd="slow" p14:dur="2000"/>
    </mc:Choice>
    <mc:Fallback>
      <p:transition spd="slow"/>
    </mc:Fallback>
  </mc:AlternateContent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Three Column Lis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JM" smtClean="0"/>
              <a:t>PUT THE NAME OF YOUR COMPANY HERE</a:t>
            </a:r>
            <a:endParaRPr lang="en-JM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5134D-7C6B-4A7B-B28B-A8C75F870448}" type="slidenum">
              <a:rPr lang="en-JM" smtClean="0"/>
              <a:t>‹#›</a:t>
            </a:fld>
            <a:endParaRPr lang="en-JM"/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4267200" y="1585079"/>
            <a:ext cx="0" cy="35814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 flipH="1">
            <a:off x="8128000" y="1585079"/>
            <a:ext cx="0" cy="35814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609600" y="2108200"/>
            <a:ext cx="3454400" cy="3149600"/>
          </a:xfrm>
        </p:spPr>
        <p:txBody>
          <a:bodyPr>
            <a:normAutofit/>
          </a:bodyPr>
          <a:lstStyle>
            <a:lvl1pPr>
              <a:buClr>
                <a:srgbClr val="0070C0"/>
              </a:buClr>
              <a:buSzPct val="120000"/>
              <a:buFont typeface="Courier New" pitchFamily="49" charset="0"/>
              <a:buChar char="o"/>
              <a:defRPr sz="1400"/>
            </a:lvl1pPr>
          </a:lstStyle>
          <a:p>
            <a:pPr lvl="0"/>
            <a:endParaRPr lang="en-JM"/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4470400" y="2108200"/>
            <a:ext cx="3454400" cy="3149600"/>
          </a:xfrm>
        </p:spPr>
        <p:txBody>
          <a:bodyPr>
            <a:normAutofit/>
          </a:bodyPr>
          <a:lstStyle>
            <a:lvl1pPr>
              <a:buClr>
                <a:srgbClr val="0070C0"/>
              </a:buClr>
              <a:buSzPct val="120000"/>
              <a:buFont typeface="Courier New" pitchFamily="49" charset="0"/>
              <a:buChar char="o"/>
              <a:defRPr sz="1400"/>
            </a:lvl1pPr>
          </a:lstStyle>
          <a:p>
            <a:pPr lvl="0"/>
            <a:endParaRPr lang="en-JM"/>
          </a:p>
        </p:txBody>
      </p:sp>
      <p:sp>
        <p:nvSpPr>
          <p:cNvPr id="17" name="Text Placeholder 14"/>
          <p:cNvSpPr>
            <a:spLocks noGrp="1"/>
          </p:cNvSpPr>
          <p:nvPr>
            <p:ph type="body" sz="quarter" idx="15"/>
          </p:nvPr>
        </p:nvSpPr>
        <p:spPr>
          <a:xfrm>
            <a:off x="8331200" y="2108200"/>
            <a:ext cx="3454400" cy="3149600"/>
          </a:xfrm>
        </p:spPr>
        <p:txBody>
          <a:bodyPr>
            <a:normAutofit/>
          </a:bodyPr>
          <a:lstStyle>
            <a:lvl1pPr>
              <a:buClr>
                <a:srgbClr val="0070C0"/>
              </a:buClr>
              <a:buSzPct val="120000"/>
              <a:buFont typeface="Courier New" pitchFamily="49" charset="0"/>
              <a:buChar char="o"/>
              <a:defRPr sz="1400"/>
            </a:lvl1pPr>
          </a:lstStyle>
          <a:p>
            <a:pPr lvl="0"/>
            <a:endParaRPr lang="en-JM"/>
          </a:p>
        </p:txBody>
      </p:sp>
      <p:sp>
        <p:nvSpPr>
          <p:cNvPr id="18" name="Content Placeholder 38"/>
          <p:cNvSpPr>
            <a:spLocks noGrp="1"/>
          </p:cNvSpPr>
          <p:nvPr>
            <p:ph sz="quarter" idx="37"/>
          </p:nvPr>
        </p:nvSpPr>
        <p:spPr>
          <a:xfrm>
            <a:off x="609600" y="1600200"/>
            <a:ext cx="2743200" cy="381000"/>
          </a:xfrm>
          <a:solidFill>
            <a:srgbClr val="0070C0"/>
          </a:solidFill>
          <a:ln>
            <a:noFill/>
          </a:ln>
        </p:spPr>
        <p:txBody>
          <a:bodyPr anchor="ctr">
            <a:noAutofit/>
          </a:bodyPr>
          <a:lstStyle>
            <a:lvl1pPr algn="l">
              <a:buNone/>
              <a:defRPr sz="1700" b="0">
                <a:solidFill>
                  <a:schemeClr val="bg1"/>
                </a:solidFill>
                <a:latin typeface="Bebas Neue" pitchFamily="34" charset="0"/>
              </a:defRPr>
            </a:lvl1pPr>
          </a:lstStyle>
          <a:p>
            <a:pPr lvl="0"/>
            <a:endParaRPr lang="en-JM"/>
          </a:p>
        </p:txBody>
      </p:sp>
      <p:sp>
        <p:nvSpPr>
          <p:cNvPr id="21" name="Content Placeholder 38"/>
          <p:cNvSpPr>
            <a:spLocks noGrp="1"/>
          </p:cNvSpPr>
          <p:nvPr>
            <p:ph sz="quarter" idx="38"/>
          </p:nvPr>
        </p:nvSpPr>
        <p:spPr>
          <a:xfrm>
            <a:off x="4470400" y="1600200"/>
            <a:ext cx="2743200" cy="381000"/>
          </a:xfrm>
          <a:solidFill>
            <a:srgbClr val="0070C0"/>
          </a:solidFill>
          <a:ln>
            <a:noFill/>
          </a:ln>
        </p:spPr>
        <p:txBody>
          <a:bodyPr anchor="ctr">
            <a:noAutofit/>
          </a:bodyPr>
          <a:lstStyle>
            <a:lvl1pPr algn="l">
              <a:buNone/>
              <a:defRPr sz="1700" b="0">
                <a:solidFill>
                  <a:schemeClr val="bg1"/>
                </a:solidFill>
                <a:latin typeface="Bebas Neue" pitchFamily="34" charset="0"/>
              </a:defRPr>
            </a:lvl1pPr>
          </a:lstStyle>
          <a:p>
            <a:pPr lvl="0"/>
            <a:endParaRPr lang="en-JM"/>
          </a:p>
        </p:txBody>
      </p:sp>
      <p:sp>
        <p:nvSpPr>
          <p:cNvPr id="23" name="Content Placeholder 38"/>
          <p:cNvSpPr>
            <a:spLocks noGrp="1"/>
          </p:cNvSpPr>
          <p:nvPr>
            <p:ph sz="quarter" idx="39"/>
          </p:nvPr>
        </p:nvSpPr>
        <p:spPr>
          <a:xfrm>
            <a:off x="8331200" y="1600200"/>
            <a:ext cx="2743200" cy="381000"/>
          </a:xfrm>
          <a:solidFill>
            <a:srgbClr val="0070C0"/>
          </a:solidFill>
          <a:ln>
            <a:noFill/>
          </a:ln>
        </p:spPr>
        <p:txBody>
          <a:bodyPr anchor="ctr">
            <a:noAutofit/>
          </a:bodyPr>
          <a:lstStyle>
            <a:lvl1pPr algn="l">
              <a:buNone/>
              <a:defRPr sz="1700" b="0">
                <a:solidFill>
                  <a:schemeClr val="bg1"/>
                </a:solidFill>
                <a:latin typeface="Bebas Neue" pitchFamily="34" charset="0"/>
              </a:defRPr>
            </a:lvl1pPr>
          </a:lstStyle>
          <a:p>
            <a:pPr lvl="0"/>
            <a:endParaRPr lang="en-JM"/>
          </a:p>
        </p:txBody>
      </p:sp>
    </p:spTree>
  </p:cSld>
  <p:clrMapOvr>
    <a:masterClrMapping/>
  </p:clrMapOvr>
  <mc:AlternateContent>
    <mc:Choice Requires="p14">
      <p:transition spd="slow" p14:dur="2000"/>
    </mc:Choice>
    <mc:Fallback>
      <p:transition spd="slow"/>
    </mc:Fallback>
  </mc:AlternateContent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JM" smtClean="0"/>
              <a:t>PUT THE NAME OF YOUR COMPANY HERE</a:t>
            </a:r>
            <a:endParaRPr lang="en-JM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5134D-7C6B-4A7B-B28B-A8C75F870448}" type="slidenum">
              <a:rPr lang="en-JM" smtClean="0"/>
              <a:t>‹#›</a:t>
            </a:fld>
            <a:endParaRPr lang="en-JM"/>
          </a:p>
        </p:txBody>
      </p:sp>
    </p:spTree>
  </p:cSld>
  <p:clrMapOvr>
    <a:masterClrMapping/>
  </p:clrMapOvr>
  <mc:AlternateContent>
    <mc:Choice Requires="p14">
      <p:transition spd="slow" p14:dur="2000"/>
    </mc:Choice>
    <mc:Fallback>
      <p:transition spd="slow"/>
    </mc:Fallback>
  </mc:AlternateContent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340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JM" smtClean="0"/>
              <a:t>PUT THE NAME OF YOUR COMPANY HERE</a:t>
            </a:r>
            <a:endParaRPr lang="en-JM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5134D-7C6B-4A7B-B28B-A8C75F870448}" type="slidenum">
              <a:rPr lang="en-JM" smtClean="0"/>
              <a:t>‹#›</a:t>
            </a:fld>
            <a:endParaRPr lang="en-JM"/>
          </a:p>
        </p:txBody>
      </p:sp>
    </p:spTree>
    <p:extLst>
      <p:ext uri="{BB962C8B-B14F-4D97-AF65-F5344CB8AC3E}">
        <p14:creationId val="2263622727"/>
      </p:ext>
    </p:extLst>
  </p:cSld>
  <p:clrMapOvr>
    <a:masterClrMapping/>
  </p:clrMapOvr>
  <mc:AlternateContent>
    <mc:Choice Requires="p14">
      <p:transition spd="slow" p14:dur="2000"/>
    </mc:Choice>
    <mc:Fallback>
      <p:transition spd="slow"/>
    </mc:Fallback>
  </mc:AlternateContent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JM" smtClean="0"/>
              <a:t>PUT THE NAME OF YOUR COMPANY HERE</a:t>
            </a:r>
            <a:endParaRPr lang="en-JM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5134D-7C6B-4A7B-B28B-A8C75F870448}" type="slidenum">
              <a:rPr lang="en-JM" smtClean="0"/>
              <a:t>‹#›</a:t>
            </a:fld>
            <a:endParaRPr lang="en-JM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83400"/>
          </a:xfrm>
        </p:spPr>
        <p:txBody>
          <a:bodyPr/>
          <a:lstStyle/>
          <a:p>
            <a:endParaRPr lang="en-JM"/>
          </a:p>
        </p:txBody>
      </p:sp>
    </p:spTree>
    <p:extLst>
      <p:ext uri="{BB962C8B-B14F-4D97-AF65-F5344CB8AC3E}">
        <p14:creationId val="666670296"/>
      </p:ext>
    </p:extLst>
  </p:cSld>
  <p:clrMapOvr>
    <a:masterClrMapping/>
  </p:clrMapOvr>
  <mc:AlternateContent>
    <mc:Choice Requires="p14">
      <p:transition spd="slow" p14:dur="2000"/>
    </mc:Choice>
    <mc:Fallback>
      <p:transition spd="slow"/>
    </mc:Fallback>
  </mc:AlternateContent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Meet The Team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JM" smtClean="0"/>
              <a:t>PUT THE NAME OF YOUR COMPANY HERE</a:t>
            </a:r>
            <a:endParaRPr lang="en-JM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5134D-7C6B-4A7B-B28B-A8C75F870448}" type="slidenum">
              <a:rPr lang="en-JM" smtClean="0"/>
              <a:t>‹#›</a:t>
            </a:fld>
            <a:endParaRPr lang="en-JM"/>
          </a:p>
        </p:txBody>
      </p:sp>
      <p:sp>
        <p:nvSpPr>
          <p:cNvPr id="30" name="Picture Placeholder 29"/>
          <p:cNvSpPr>
            <a:spLocks noGrp="1"/>
          </p:cNvSpPr>
          <p:nvPr>
            <p:ph type="pic" sz="quarter" idx="13"/>
          </p:nvPr>
        </p:nvSpPr>
        <p:spPr>
          <a:xfrm>
            <a:off x="711200" y="1828800"/>
            <a:ext cx="2438400" cy="1796288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400"/>
            </a:lvl1pPr>
          </a:lstStyle>
          <a:p>
            <a:endParaRPr lang="en-JM"/>
          </a:p>
        </p:txBody>
      </p:sp>
      <p:sp>
        <p:nvSpPr>
          <p:cNvPr id="32" name="Picture Placeholder 29"/>
          <p:cNvSpPr>
            <a:spLocks noGrp="1"/>
          </p:cNvSpPr>
          <p:nvPr>
            <p:ph type="pic" sz="quarter" idx="14"/>
          </p:nvPr>
        </p:nvSpPr>
        <p:spPr>
          <a:xfrm>
            <a:off x="3454400" y="1828800"/>
            <a:ext cx="2438400" cy="1796288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400"/>
            </a:lvl1pPr>
          </a:lstStyle>
          <a:p>
            <a:endParaRPr lang="en-JM"/>
          </a:p>
        </p:txBody>
      </p:sp>
      <p:sp>
        <p:nvSpPr>
          <p:cNvPr id="34" name="Picture Placeholder 29"/>
          <p:cNvSpPr>
            <a:spLocks noGrp="1"/>
          </p:cNvSpPr>
          <p:nvPr>
            <p:ph type="pic" sz="quarter" idx="15"/>
          </p:nvPr>
        </p:nvSpPr>
        <p:spPr>
          <a:xfrm>
            <a:off x="6197600" y="1828800"/>
            <a:ext cx="2438400" cy="1796288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400"/>
            </a:lvl1pPr>
          </a:lstStyle>
          <a:p>
            <a:endParaRPr lang="en-JM"/>
          </a:p>
        </p:txBody>
      </p:sp>
      <p:sp>
        <p:nvSpPr>
          <p:cNvPr id="36" name="Picture Placeholder 29"/>
          <p:cNvSpPr>
            <a:spLocks noGrp="1"/>
          </p:cNvSpPr>
          <p:nvPr>
            <p:ph type="pic" sz="quarter" idx="16"/>
          </p:nvPr>
        </p:nvSpPr>
        <p:spPr>
          <a:xfrm>
            <a:off x="8940800" y="1828800"/>
            <a:ext cx="2438400" cy="1796288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400"/>
            </a:lvl1pPr>
          </a:lstStyle>
          <a:p>
            <a:endParaRPr lang="en-JM"/>
          </a:p>
        </p:txBody>
      </p:sp>
      <p:sp>
        <p:nvSpPr>
          <p:cNvPr id="39" name="Content Placeholder 37"/>
          <p:cNvSpPr>
            <a:spLocks noGrp="1"/>
          </p:cNvSpPr>
          <p:nvPr>
            <p:ph sz="quarter" idx="18"/>
          </p:nvPr>
        </p:nvSpPr>
        <p:spPr>
          <a:xfrm>
            <a:off x="3352800" y="4318000"/>
            <a:ext cx="2535936" cy="431800"/>
          </a:xfrm>
        </p:spPr>
        <p:txBody>
          <a:bodyPr>
            <a:noAutofit/>
          </a:bodyPr>
          <a:lstStyle>
            <a:lvl1pPr>
              <a:buNone/>
              <a:defRPr sz="1600">
                <a:latin typeface="Bebas Neue" pitchFamily="34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 algn="ctr">
              <a:buNone/>
              <a:defRPr sz="1600"/>
            </a:lvl5pPr>
          </a:lstStyle>
          <a:p>
            <a:pPr lvl="0"/>
            <a:endParaRPr lang="en-JM"/>
          </a:p>
        </p:txBody>
      </p:sp>
      <p:sp>
        <p:nvSpPr>
          <p:cNvPr id="40" name="Content Placeholder 37"/>
          <p:cNvSpPr>
            <a:spLocks noGrp="1"/>
          </p:cNvSpPr>
          <p:nvPr>
            <p:ph sz="quarter" idx="19"/>
          </p:nvPr>
        </p:nvSpPr>
        <p:spPr>
          <a:xfrm>
            <a:off x="6096000" y="4318000"/>
            <a:ext cx="2535936" cy="431800"/>
          </a:xfrm>
        </p:spPr>
        <p:txBody>
          <a:bodyPr>
            <a:noAutofit/>
          </a:bodyPr>
          <a:lstStyle>
            <a:lvl1pPr>
              <a:buNone/>
              <a:defRPr sz="1600">
                <a:latin typeface="Bebas Neue" pitchFamily="34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 algn="ctr">
              <a:buNone/>
              <a:defRPr sz="1600"/>
            </a:lvl5pPr>
          </a:lstStyle>
          <a:p>
            <a:pPr lvl="0"/>
            <a:endParaRPr lang="en-JM"/>
          </a:p>
        </p:txBody>
      </p:sp>
      <p:sp>
        <p:nvSpPr>
          <p:cNvPr id="41" name="Content Placeholder 37"/>
          <p:cNvSpPr>
            <a:spLocks noGrp="1"/>
          </p:cNvSpPr>
          <p:nvPr>
            <p:ph sz="quarter" idx="20"/>
          </p:nvPr>
        </p:nvSpPr>
        <p:spPr>
          <a:xfrm>
            <a:off x="8839200" y="4318000"/>
            <a:ext cx="2535936" cy="431800"/>
          </a:xfrm>
        </p:spPr>
        <p:txBody>
          <a:bodyPr>
            <a:noAutofit/>
          </a:bodyPr>
          <a:lstStyle>
            <a:lvl1pPr>
              <a:buNone/>
              <a:defRPr sz="1600">
                <a:latin typeface="Bebas Neue" pitchFamily="34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 algn="ctr">
              <a:buNone/>
              <a:defRPr sz="1600"/>
            </a:lvl5pPr>
          </a:lstStyle>
          <a:p>
            <a:pPr lvl="0"/>
            <a:endParaRPr lang="en-JM"/>
          </a:p>
        </p:txBody>
      </p:sp>
      <p:sp>
        <p:nvSpPr>
          <p:cNvPr id="37" name="Content Placeholder 37"/>
          <p:cNvSpPr>
            <a:spLocks noGrp="1"/>
          </p:cNvSpPr>
          <p:nvPr>
            <p:ph sz="quarter" idx="21"/>
          </p:nvPr>
        </p:nvSpPr>
        <p:spPr>
          <a:xfrm>
            <a:off x="609600" y="4318000"/>
            <a:ext cx="2535936" cy="431800"/>
          </a:xfrm>
        </p:spPr>
        <p:txBody>
          <a:bodyPr>
            <a:noAutofit/>
          </a:bodyPr>
          <a:lstStyle>
            <a:lvl1pPr>
              <a:buNone/>
              <a:defRPr sz="1600">
                <a:latin typeface="Bebas Neue" pitchFamily="34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 algn="ctr">
              <a:buNone/>
              <a:defRPr sz="1600"/>
            </a:lvl5pPr>
          </a:lstStyle>
          <a:p>
            <a:pPr lvl="0"/>
            <a:endParaRPr lang="en-JM"/>
          </a:p>
        </p:txBody>
      </p:sp>
      <p:sp>
        <p:nvSpPr>
          <p:cNvPr id="25" name="Content Placeholder 37"/>
          <p:cNvSpPr>
            <a:spLocks noGrp="1"/>
          </p:cNvSpPr>
          <p:nvPr>
            <p:ph sz="quarter" idx="26"/>
          </p:nvPr>
        </p:nvSpPr>
        <p:spPr>
          <a:xfrm>
            <a:off x="3352800" y="4648200"/>
            <a:ext cx="2535936" cy="1320800"/>
          </a:xfrm>
        </p:spPr>
        <p:txBody>
          <a:bodyPr>
            <a:noAutofit/>
          </a:bodyPr>
          <a:lstStyle>
            <a:lvl1pPr>
              <a:lnSpc>
                <a:spcPct val="110000"/>
              </a:lnSpc>
              <a:spcBef>
                <a:spcPct val="0"/>
              </a:spcBef>
              <a:buNone/>
              <a:defRPr sz="12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 algn="ctr">
              <a:buNone/>
              <a:defRPr sz="1600"/>
            </a:lvl5pPr>
          </a:lstStyle>
          <a:p>
            <a:pPr lvl="0"/>
            <a:endParaRPr lang="en-JM"/>
          </a:p>
        </p:txBody>
      </p:sp>
      <p:sp>
        <p:nvSpPr>
          <p:cNvPr id="28" name="Content Placeholder 37"/>
          <p:cNvSpPr>
            <a:spLocks noGrp="1"/>
          </p:cNvSpPr>
          <p:nvPr>
            <p:ph sz="quarter" idx="27"/>
          </p:nvPr>
        </p:nvSpPr>
        <p:spPr>
          <a:xfrm>
            <a:off x="6096000" y="4648200"/>
            <a:ext cx="2535936" cy="1320800"/>
          </a:xfrm>
        </p:spPr>
        <p:txBody>
          <a:bodyPr>
            <a:noAutofit/>
          </a:bodyPr>
          <a:lstStyle>
            <a:lvl1pPr>
              <a:lnSpc>
                <a:spcPct val="110000"/>
              </a:lnSpc>
              <a:spcBef>
                <a:spcPct val="0"/>
              </a:spcBef>
              <a:buNone/>
              <a:defRPr sz="12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 algn="ctr">
              <a:buNone/>
              <a:defRPr sz="1600"/>
            </a:lvl5pPr>
          </a:lstStyle>
          <a:p>
            <a:pPr lvl="0"/>
            <a:endParaRPr lang="en-JM"/>
          </a:p>
        </p:txBody>
      </p:sp>
      <p:sp>
        <p:nvSpPr>
          <p:cNvPr id="29" name="Content Placeholder 37"/>
          <p:cNvSpPr>
            <a:spLocks noGrp="1"/>
          </p:cNvSpPr>
          <p:nvPr>
            <p:ph sz="quarter" idx="28"/>
          </p:nvPr>
        </p:nvSpPr>
        <p:spPr>
          <a:xfrm>
            <a:off x="8839200" y="4648200"/>
            <a:ext cx="2535936" cy="1320800"/>
          </a:xfrm>
        </p:spPr>
        <p:txBody>
          <a:bodyPr>
            <a:noAutofit/>
          </a:bodyPr>
          <a:lstStyle>
            <a:lvl1pPr>
              <a:lnSpc>
                <a:spcPct val="110000"/>
              </a:lnSpc>
              <a:spcBef>
                <a:spcPct val="0"/>
              </a:spcBef>
              <a:buNone/>
              <a:defRPr sz="12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 algn="ctr">
              <a:buNone/>
              <a:defRPr sz="1600"/>
            </a:lvl5pPr>
          </a:lstStyle>
          <a:p>
            <a:pPr lvl="0"/>
            <a:endParaRPr lang="en-JM"/>
          </a:p>
        </p:txBody>
      </p:sp>
      <p:sp>
        <p:nvSpPr>
          <p:cNvPr id="31" name="Content Placeholder 37"/>
          <p:cNvSpPr>
            <a:spLocks noGrp="1"/>
          </p:cNvSpPr>
          <p:nvPr>
            <p:ph sz="quarter" idx="29"/>
          </p:nvPr>
        </p:nvSpPr>
        <p:spPr>
          <a:xfrm>
            <a:off x="609600" y="4648200"/>
            <a:ext cx="2535936" cy="1320800"/>
          </a:xfrm>
        </p:spPr>
        <p:txBody>
          <a:bodyPr>
            <a:noAutofit/>
          </a:bodyPr>
          <a:lstStyle>
            <a:lvl1pPr>
              <a:lnSpc>
                <a:spcPct val="110000"/>
              </a:lnSpc>
              <a:spcBef>
                <a:spcPct val="0"/>
              </a:spcBef>
              <a:buNone/>
              <a:defRPr sz="12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 algn="ctr">
              <a:buNone/>
              <a:defRPr sz="1600"/>
            </a:lvl5pPr>
          </a:lstStyle>
          <a:p>
            <a:pPr lvl="0"/>
            <a:endParaRPr lang="en-JM"/>
          </a:p>
        </p:txBody>
      </p:sp>
      <p:sp>
        <p:nvSpPr>
          <p:cNvPr id="46" name="Text Placeholder 42"/>
          <p:cNvSpPr>
            <a:spLocks noGrp="1"/>
          </p:cNvSpPr>
          <p:nvPr>
            <p:ph type="body" sz="quarter" idx="25"/>
          </p:nvPr>
        </p:nvSpPr>
        <p:spPr>
          <a:xfrm>
            <a:off x="711200" y="3578352"/>
            <a:ext cx="2438400" cy="358648"/>
          </a:xfrm>
          <a:solidFill>
            <a:srgbClr val="0070C0"/>
          </a:solidFill>
        </p:spPr>
        <p:txBody>
          <a:bodyPr anchor="ctr">
            <a:noAutofit/>
          </a:bodyPr>
          <a:lstStyle>
            <a:lvl1pPr>
              <a:buNone/>
              <a:defRPr sz="1600">
                <a:solidFill>
                  <a:schemeClr val="bg1"/>
                </a:solidFill>
                <a:latin typeface="Bebas Neue" pitchFamily="34" charset="0"/>
              </a:defRPr>
            </a:lvl1pPr>
          </a:lstStyle>
          <a:p>
            <a:pPr lvl="0"/>
            <a:endParaRPr lang="en-JM"/>
          </a:p>
        </p:txBody>
      </p:sp>
      <p:sp>
        <p:nvSpPr>
          <p:cNvPr id="42" name="Text Placeholder 42"/>
          <p:cNvSpPr>
            <a:spLocks noGrp="1"/>
          </p:cNvSpPr>
          <p:nvPr>
            <p:ph type="body" sz="quarter" idx="30"/>
          </p:nvPr>
        </p:nvSpPr>
        <p:spPr>
          <a:xfrm>
            <a:off x="3454400" y="3578352"/>
            <a:ext cx="2438400" cy="358648"/>
          </a:xfrm>
          <a:solidFill>
            <a:srgbClr val="0070C0"/>
          </a:solidFill>
        </p:spPr>
        <p:txBody>
          <a:bodyPr anchor="ctr">
            <a:noAutofit/>
          </a:bodyPr>
          <a:lstStyle>
            <a:lvl1pPr>
              <a:buNone/>
              <a:defRPr sz="1600">
                <a:solidFill>
                  <a:schemeClr val="bg1"/>
                </a:solidFill>
                <a:latin typeface="Bebas Neue" pitchFamily="34" charset="0"/>
              </a:defRPr>
            </a:lvl1pPr>
          </a:lstStyle>
          <a:p>
            <a:pPr lvl="0"/>
            <a:endParaRPr lang="en-JM"/>
          </a:p>
        </p:txBody>
      </p:sp>
      <p:sp>
        <p:nvSpPr>
          <p:cNvPr id="47" name="Text Placeholder 42"/>
          <p:cNvSpPr>
            <a:spLocks noGrp="1"/>
          </p:cNvSpPr>
          <p:nvPr>
            <p:ph type="body" sz="quarter" idx="31"/>
          </p:nvPr>
        </p:nvSpPr>
        <p:spPr>
          <a:xfrm>
            <a:off x="6197600" y="3578352"/>
            <a:ext cx="2438400" cy="358648"/>
          </a:xfrm>
          <a:solidFill>
            <a:srgbClr val="0070C0"/>
          </a:solidFill>
        </p:spPr>
        <p:txBody>
          <a:bodyPr anchor="ctr">
            <a:noAutofit/>
          </a:bodyPr>
          <a:lstStyle>
            <a:lvl1pPr>
              <a:buNone/>
              <a:defRPr sz="1600">
                <a:solidFill>
                  <a:schemeClr val="bg1"/>
                </a:solidFill>
                <a:latin typeface="Bebas Neue" pitchFamily="34" charset="0"/>
              </a:defRPr>
            </a:lvl1pPr>
          </a:lstStyle>
          <a:p>
            <a:pPr lvl="0"/>
            <a:endParaRPr lang="en-JM"/>
          </a:p>
        </p:txBody>
      </p:sp>
      <p:sp>
        <p:nvSpPr>
          <p:cNvPr id="48" name="Text Placeholder 42"/>
          <p:cNvSpPr>
            <a:spLocks noGrp="1"/>
          </p:cNvSpPr>
          <p:nvPr>
            <p:ph type="body" sz="quarter" idx="32"/>
          </p:nvPr>
        </p:nvSpPr>
        <p:spPr>
          <a:xfrm>
            <a:off x="8940800" y="3578352"/>
            <a:ext cx="2438400" cy="358648"/>
          </a:xfrm>
          <a:solidFill>
            <a:srgbClr val="0070C0"/>
          </a:solidFill>
        </p:spPr>
        <p:txBody>
          <a:bodyPr anchor="ctr">
            <a:noAutofit/>
          </a:bodyPr>
          <a:lstStyle>
            <a:lvl1pPr>
              <a:buNone/>
              <a:defRPr sz="1600">
                <a:solidFill>
                  <a:schemeClr val="bg1"/>
                </a:solidFill>
                <a:latin typeface="Bebas Neue" pitchFamily="34" charset="0"/>
              </a:defRPr>
            </a:lvl1pPr>
          </a:lstStyle>
          <a:p>
            <a:pPr lvl="0"/>
            <a:endParaRPr lang="en-JM"/>
          </a:p>
        </p:txBody>
      </p:sp>
    </p:spTree>
  </p:cSld>
  <p:clrMapOvr>
    <a:masterClrMapping/>
  </p:clrMapOvr>
  <mc:AlternateContent>
    <mc:Choice Requires="p14">
      <p:transition spd="slow" p14:dur="2000"/>
    </mc:Choice>
    <mc:Fallback>
      <p:transition spd="slow"/>
    </mc:Fallback>
  </mc:AlternateContent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Graph Layou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JM" smtClean="0"/>
              <a:t>PUT THE NAME OF YOUR COMPANY HERE</a:t>
            </a:r>
            <a:endParaRPr lang="en-JM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5134D-7C6B-4A7B-B28B-A8C75F870448}" type="slidenum">
              <a:rPr lang="en-JM" smtClean="0"/>
              <a:t>‹#›</a:t>
            </a:fld>
            <a:endParaRPr lang="en-JM"/>
          </a:p>
        </p:txBody>
      </p:sp>
      <p:sp>
        <p:nvSpPr>
          <p:cNvPr id="22" name="Content Placeholder 21"/>
          <p:cNvSpPr>
            <a:spLocks noGrp="1"/>
          </p:cNvSpPr>
          <p:nvPr>
            <p:ph sz="quarter" idx="13"/>
          </p:nvPr>
        </p:nvSpPr>
        <p:spPr>
          <a:xfrm>
            <a:off x="609600" y="1320800"/>
            <a:ext cx="10972800" cy="685800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ct val="0"/>
              </a:spcBef>
              <a:buNone/>
              <a:defRPr sz="1400"/>
            </a:lvl1pPr>
          </a:lstStyle>
          <a:p>
            <a:pPr lvl="0"/>
            <a:endParaRPr lang="en-JM"/>
          </a:p>
        </p:txBody>
      </p:sp>
      <p:sp>
        <p:nvSpPr>
          <p:cNvPr id="26" name="Chart Placeholder 25"/>
          <p:cNvSpPr>
            <a:spLocks noGrp="1"/>
          </p:cNvSpPr>
          <p:nvPr>
            <p:ph type="chart" sz="quarter" idx="14"/>
          </p:nvPr>
        </p:nvSpPr>
        <p:spPr>
          <a:xfrm>
            <a:off x="406400" y="2209800"/>
            <a:ext cx="6096000" cy="3429000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JM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7416800" y="3022600"/>
            <a:ext cx="3556000" cy="2336800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ct val="0"/>
              </a:spcBef>
              <a:buNone/>
              <a:defRPr sz="13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endParaRPr lang="en-JM"/>
          </a:p>
        </p:txBody>
      </p:sp>
      <p:sp>
        <p:nvSpPr>
          <p:cNvPr id="11" name="Content Placeholder 38"/>
          <p:cNvSpPr>
            <a:spLocks noGrp="1"/>
          </p:cNvSpPr>
          <p:nvPr>
            <p:ph sz="quarter" idx="37"/>
          </p:nvPr>
        </p:nvSpPr>
        <p:spPr>
          <a:xfrm>
            <a:off x="7416800" y="2514600"/>
            <a:ext cx="3251200" cy="381000"/>
          </a:xfrm>
          <a:solidFill>
            <a:srgbClr val="0070C0"/>
          </a:solidFill>
        </p:spPr>
        <p:txBody>
          <a:bodyPr anchor="ctr">
            <a:noAutofit/>
          </a:bodyPr>
          <a:lstStyle>
            <a:lvl1pPr algn="l">
              <a:buNone/>
              <a:defRPr sz="1600" b="0">
                <a:solidFill>
                  <a:schemeClr val="bg1"/>
                </a:solidFill>
                <a:latin typeface="Bebas Neue" pitchFamily="34" charset="0"/>
              </a:defRPr>
            </a:lvl1pPr>
          </a:lstStyle>
          <a:p>
            <a:pPr lvl="0"/>
            <a:endParaRPr lang="en-JM"/>
          </a:p>
        </p:txBody>
      </p:sp>
    </p:spTree>
  </p:cSld>
  <p:clrMapOvr>
    <a:masterClrMapping/>
  </p:clrMapOvr>
  <mc:AlternateContent>
    <mc:Choice Requires="p14">
      <p:transition spd="slow" p14:dur="2000"/>
    </mc:Choice>
    <mc:Fallback>
      <p:transition spd="slow"/>
    </mc:Fallback>
  </mc:AlternateContent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Graph Layout 3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JM" smtClean="0"/>
              <a:t>PUT THE NAME OF YOUR COMPANY HERE</a:t>
            </a:r>
            <a:endParaRPr lang="en-JM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5134D-7C6B-4A7B-B28B-A8C75F870448}" type="slidenum">
              <a:rPr lang="en-JM" smtClean="0"/>
              <a:t>‹#›</a:t>
            </a:fld>
            <a:endParaRPr lang="en-JM"/>
          </a:p>
        </p:txBody>
      </p:sp>
      <p:sp>
        <p:nvSpPr>
          <p:cNvPr id="26" name="Chart Placeholder 25"/>
          <p:cNvSpPr>
            <a:spLocks noGrp="1"/>
          </p:cNvSpPr>
          <p:nvPr>
            <p:ph type="chart" sz="quarter" idx="14"/>
          </p:nvPr>
        </p:nvSpPr>
        <p:spPr>
          <a:xfrm>
            <a:off x="5791200" y="1498600"/>
            <a:ext cx="5791200" cy="4140200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JM"/>
          </a:p>
        </p:txBody>
      </p:sp>
      <p:sp>
        <p:nvSpPr>
          <p:cNvPr id="10" name="Text Placeholder 18"/>
          <p:cNvSpPr>
            <a:spLocks noGrp="1"/>
          </p:cNvSpPr>
          <p:nvPr>
            <p:ph type="body" sz="quarter" idx="15"/>
          </p:nvPr>
        </p:nvSpPr>
        <p:spPr>
          <a:xfrm>
            <a:off x="711200" y="1803401"/>
            <a:ext cx="2957208" cy="378884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700" b="0">
                <a:solidFill>
                  <a:srgbClr val="0070C0"/>
                </a:solidFill>
                <a:latin typeface="Bebas Neue" pitchFamily="34" charset="0"/>
              </a:defRPr>
            </a:lvl1pPr>
            <a:lvl2pPr marL="457200" indent="0">
              <a:buFontTx/>
              <a:buNone/>
              <a:defRPr sz="1600">
                <a:latin typeface="Bebas Neue" pitchFamily="34" charset="0"/>
              </a:defRPr>
            </a:lvl2pPr>
            <a:lvl3pPr marL="914400" indent="0">
              <a:buFontTx/>
              <a:buNone/>
              <a:defRPr sz="1600">
                <a:latin typeface="Bebas Neue" pitchFamily="34" charset="0"/>
              </a:defRPr>
            </a:lvl3pPr>
            <a:lvl4pPr marL="1371600" indent="0">
              <a:buFontTx/>
              <a:buNone/>
              <a:defRPr sz="1600">
                <a:latin typeface="Bebas Neue" pitchFamily="34" charset="0"/>
              </a:defRPr>
            </a:lvl4pPr>
            <a:lvl5pPr marL="1828800" indent="0">
              <a:buFontTx/>
              <a:buNone/>
              <a:defRPr sz="1600">
                <a:latin typeface="Bebas Neue" pitchFamily="34" charset="0"/>
              </a:defRPr>
            </a:lvl5pPr>
          </a:lstStyle>
          <a:p>
            <a:pPr lvl="0"/>
            <a:endParaRPr lang="en-JM"/>
          </a:p>
        </p:txBody>
      </p:sp>
      <p:sp>
        <p:nvSpPr>
          <p:cNvPr id="11" name="Text Placeholder 20"/>
          <p:cNvSpPr>
            <a:spLocks noGrp="1"/>
          </p:cNvSpPr>
          <p:nvPr>
            <p:ph type="body" sz="quarter" idx="16"/>
          </p:nvPr>
        </p:nvSpPr>
        <p:spPr>
          <a:xfrm>
            <a:off x="711200" y="2108200"/>
            <a:ext cx="3657600" cy="812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ct val="0"/>
              </a:spcBef>
              <a:buFontTx/>
              <a:buNone/>
              <a:defRPr sz="130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endParaRPr lang="en-JM"/>
          </a:p>
        </p:txBody>
      </p:sp>
      <p:sp>
        <p:nvSpPr>
          <p:cNvPr id="12" name="Text Placeholder 18"/>
          <p:cNvSpPr>
            <a:spLocks noGrp="1"/>
          </p:cNvSpPr>
          <p:nvPr>
            <p:ph type="body" sz="quarter" idx="17"/>
          </p:nvPr>
        </p:nvSpPr>
        <p:spPr>
          <a:xfrm>
            <a:off x="711200" y="3225801"/>
            <a:ext cx="2957208" cy="378884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700" b="0">
                <a:solidFill>
                  <a:srgbClr val="0070C0"/>
                </a:solidFill>
                <a:latin typeface="Bebas Neue" pitchFamily="34" charset="0"/>
              </a:defRPr>
            </a:lvl1pPr>
            <a:lvl2pPr marL="457200" indent="0">
              <a:buFontTx/>
              <a:buNone/>
              <a:defRPr sz="1600">
                <a:latin typeface="Bebas Neue" pitchFamily="34" charset="0"/>
              </a:defRPr>
            </a:lvl2pPr>
            <a:lvl3pPr marL="914400" indent="0">
              <a:buFontTx/>
              <a:buNone/>
              <a:defRPr sz="1600">
                <a:latin typeface="Bebas Neue" pitchFamily="34" charset="0"/>
              </a:defRPr>
            </a:lvl3pPr>
            <a:lvl4pPr marL="1371600" indent="0">
              <a:buFontTx/>
              <a:buNone/>
              <a:defRPr sz="1600">
                <a:latin typeface="Bebas Neue" pitchFamily="34" charset="0"/>
              </a:defRPr>
            </a:lvl4pPr>
            <a:lvl5pPr marL="1828800" indent="0">
              <a:buFontTx/>
              <a:buNone/>
              <a:defRPr sz="1600">
                <a:latin typeface="Bebas Neue" pitchFamily="34" charset="0"/>
              </a:defRPr>
            </a:lvl5pPr>
          </a:lstStyle>
          <a:p>
            <a:pPr lvl="0"/>
            <a:endParaRPr lang="en-JM"/>
          </a:p>
        </p:txBody>
      </p:sp>
      <p:sp>
        <p:nvSpPr>
          <p:cNvPr id="13" name="Text Placeholder 20"/>
          <p:cNvSpPr>
            <a:spLocks noGrp="1"/>
          </p:cNvSpPr>
          <p:nvPr>
            <p:ph type="body" sz="quarter" idx="18"/>
          </p:nvPr>
        </p:nvSpPr>
        <p:spPr>
          <a:xfrm>
            <a:off x="711200" y="3530600"/>
            <a:ext cx="3657600" cy="812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ct val="0"/>
              </a:spcBef>
              <a:buFontTx/>
              <a:buNone/>
              <a:defRPr sz="130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endParaRPr lang="en-JM"/>
          </a:p>
        </p:txBody>
      </p:sp>
      <p:sp>
        <p:nvSpPr>
          <p:cNvPr id="14" name="Text Placeholder 18"/>
          <p:cNvSpPr>
            <a:spLocks noGrp="1"/>
          </p:cNvSpPr>
          <p:nvPr>
            <p:ph type="body" sz="quarter" idx="19"/>
          </p:nvPr>
        </p:nvSpPr>
        <p:spPr>
          <a:xfrm>
            <a:off x="711200" y="4648201"/>
            <a:ext cx="2957208" cy="378884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700" b="0">
                <a:solidFill>
                  <a:srgbClr val="0070C0"/>
                </a:solidFill>
                <a:latin typeface="Bebas Neue" pitchFamily="34" charset="0"/>
              </a:defRPr>
            </a:lvl1pPr>
            <a:lvl2pPr marL="457200" indent="0">
              <a:buFontTx/>
              <a:buNone/>
              <a:defRPr sz="1600">
                <a:latin typeface="Bebas Neue" pitchFamily="34" charset="0"/>
              </a:defRPr>
            </a:lvl2pPr>
            <a:lvl3pPr marL="914400" indent="0">
              <a:buFontTx/>
              <a:buNone/>
              <a:defRPr sz="1600">
                <a:latin typeface="Bebas Neue" pitchFamily="34" charset="0"/>
              </a:defRPr>
            </a:lvl3pPr>
            <a:lvl4pPr marL="1371600" indent="0">
              <a:buFontTx/>
              <a:buNone/>
              <a:defRPr sz="1600">
                <a:latin typeface="Bebas Neue" pitchFamily="34" charset="0"/>
              </a:defRPr>
            </a:lvl4pPr>
            <a:lvl5pPr marL="1828800" indent="0">
              <a:buFontTx/>
              <a:buNone/>
              <a:defRPr sz="1600">
                <a:latin typeface="Bebas Neue" pitchFamily="34" charset="0"/>
              </a:defRPr>
            </a:lvl5pPr>
          </a:lstStyle>
          <a:p>
            <a:pPr lvl="0"/>
            <a:endParaRPr lang="en-JM"/>
          </a:p>
        </p:txBody>
      </p:sp>
      <p:sp>
        <p:nvSpPr>
          <p:cNvPr id="15" name="Text Placeholder 20"/>
          <p:cNvSpPr>
            <a:spLocks noGrp="1"/>
          </p:cNvSpPr>
          <p:nvPr>
            <p:ph type="body" sz="quarter" idx="20"/>
          </p:nvPr>
        </p:nvSpPr>
        <p:spPr>
          <a:xfrm>
            <a:off x="711200" y="4953000"/>
            <a:ext cx="3657600" cy="812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ct val="0"/>
              </a:spcBef>
              <a:buFontTx/>
              <a:buNone/>
              <a:defRPr sz="130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endParaRPr lang="en-JM"/>
          </a:p>
        </p:txBody>
      </p:sp>
    </p:spTree>
  </p:cSld>
  <p:clrMapOvr>
    <a:masterClrMapping/>
  </p:clrMapOvr>
  <mc:AlternateContent>
    <mc:Choice Requires="p14">
      <p:transition spd="slow" p14:dur="2000"/>
    </mc:Choice>
    <mc:Fallback>
      <p:transition spd="slow"/>
    </mc:Fallback>
  </mc:AlternateContent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Graph Layout Option 2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JM" smtClean="0"/>
              <a:t>PUT THE NAME OF YOUR COMPANY HERE</a:t>
            </a:r>
            <a:endParaRPr lang="en-JM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5134D-7C6B-4A7B-B28B-A8C75F870448}" type="slidenum">
              <a:rPr lang="en-JM" smtClean="0"/>
              <a:t>‹#›</a:t>
            </a:fld>
            <a:endParaRPr lang="en-JM"/>
          </a:p>
        </p:txBody>
      </p:sp>
      <p:sp>
        <p:nvSpPr>
          <p:cNvPr id="22" name="Content Placeholder 21"/>
          <p:cNvSpPr>
            <a:spLocks noGrp="1"/>
          </p:cNvSpPr>
          <p:nvPr>
            <p:ph sz="quarter" idx="13"/>
          </p:nvPr>
        </p:nvSpPr>
        <p:spPr>
          <a:xfrm>
            <a:off x="609600" y="1219200"/>
            <a:ext cx="10972800" cy="685800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ct val="0"/>
              </a:spcBef>
              <a:buNone/>
              <a:defRPr sz="1400"/>
            </a:lvl1pPr>
          </a:lstStyle>
          <a:p>
            <a:pPr lvl="0"/>
            <a:endParaRPr lang="en-JM"/>
          </a:p>
        </p:txBody>
      </p:sp>
      <p:sp>
        <p:nvSpPr>
          <p:cNvPr id="26" name="Chart Placeholder 25"/>
          <p:cNvSpPr>
            <a:spLocks noGrp="1"/>
          </p:cNvSpPr>
          <p:nvPr>
            <p:ph type="chart" sz="quarter" idx="14"/>
          </p:nvPr>
        </p:nvSpPr>
        <p:spPr>
          <a:xfrm>
            <a:off x="406400" y="2209800"/>
            <a:ext cx="6096000" cy="3429000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JM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5"/>
          </p:nvPr>
        </p:nvSpPr>
        <p:spPr>
          <a:xfrm>
            <a:off x="7823200" y="2413000"/>
            <a:ext cx="3556000" cy="711200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ct val="0"/>
              </a:spcBef>
              <a:buNone/>
              <a:defRPr sz="13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endParaRPr lang="en-JM"/>
          </a:p>
        </p:txBody>
      </p:sp>
      <p:sp>
        <p:nvSpPr>
          <p:cNvPr id="24" name="Text Placeholder 22"/>
          <p:cNvSpPr>
            <a:spLocks noGrp="1"/>
          </p:cNvSpPr>
          <p:nvPr>
            <p:ph type="body" sz="quarter" idx="16"/>
          </p:nvPr>
        </p:nvSpPr>
        <p:spPr>
          <a:xfrm>
            <a:off x="7823200" y="3225800"/>
            <a:ext cx="3556000" cy="711200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ct val="0"/>
              </a:spcBef>
              <a:buNone/>
              <a:defRPr sz="13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endParaRPr lang="en-JM"/>
          </a:p>
        </p:txBody>
      </p:sp>
      <p:sp>
        <p:nvSpPr>
          <p:cNvPr id="25" name="Text Placeholder 22"/>
          <p:cNvSpPr>
            <a:spLocks noGrp="1"/>
          </p:cNvSpPr>
          <p:nvPr>
            <p:ph type="body" sz="quarter" idx="17"/>
          </p:nvPr>
        </p:nvSpPr>
        <p:spPr>
          <a:xfrm>
            <a:off x="7823200" y="4038600"/>
            <a:ext cx="3556000" cy="711200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ct val="0"/>
              </a:spcBef>
              <a:buNone/>
              <a:defRPr sz="13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endParaRPr lang="en-JM"/>
          </a:p>
        </p:txBody>
      </p:sp>
      <p:sp>
        <p:nvSpPr>
          <p:cNvPr id="27" name="Text Placeholder 22"/>
          <p:cNvSpPr>
            <a:spLocks noGrp="1"/>
          </p:cNvSpPr>
          <p:nvPr>
            <p:ph type="body" sz="quarter" idx="18"/>
          </p:nvPr>
        </p:nvSpPr>
        <p:spPr>
          <a:xfrm>
            <a:off x="7823200" y="4851400"/>
            <a:ext cx="3556000" cy="711200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ct val="0"/>
              </a:spcBef>
              <a:buNone/>
              <a:defRPr sz="13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endParaRPr lang="en-JM"/>
          </a:p>
        </p:txBody>
      </p:sp>
      <p:sp>
        <p:nvSpPr>
          <p:cNvPr id="28" name="Content Placeholder 38"/>
          <p:cNvSpPr>
            <a:spLocks noGrp="1"/>
          </p:cNvSpPr>
          <p:nvPr>
            <p:ph sz="quarter" idx="37"/>
          </p:nvPr>
        </p:nvSpPr>
        <p:spPr>
          <a:xfrm>
            <a:off x="6705600" y="2580998"/>
            <a:ext cx="914400" cy="365760"/>
          </a:xfrm>
          <a:solidFill>
            <a:srgbClr val="0070C0"/>
          </a:solidFill>
          <a:ln>
            <a:noFill/>
          </a:ln>
        </p:spPr>
        <p:txBody>
          <a:bodyPr wrap="none" tIns="0" anchor="ctr">
            <a:normAutofit/>
          </a:bodyPr>
          <a:lstStyle>
            <a:lvl1pPr algn="ctr">
              <a:buNone/>
              <a:defRPr sz="1700" b="0">
                <a:solidFill>
                  <a:schemeClr val="bg1"/>
                </a:solidFill>
                <a:latin typeface="Bebas Neue" pitchFamily="34" charset="0"/>
              </a:defRPr>
            </a:lvl1pPr>
          </a:lstStyle>
          <a:p>
            <a:pPr lvl="0"/>
            <a:endParaRPr lang="en-JM"/>
          </a:p>
        </p:txBody>
      </p:sp>
      <p:sp>
        <p:nvSpPr>
          <p:cNvPr id="29" name="Content Placeholder 38"/>
          <p:cNvSpPr>
            <a:spLocks noGrp="1"/>
          </p:cNvSpPr>
          <p:nvPr>
            <p:ph sz="quarter" idx="38"/>
          </p:nvPr>
        </p:nvSpPr>
        <p:spPr>
          <a:xfrm>
            <a:off x="6705600" y="3419197"/>
            <a:ext cx="914400" cy="365760"/>
          </a:xfrm>
          <a:solidFill>
            <a:srgbClr val="0070C0"/>
          </a:solidFill>
          <a:ln>
            <a:noFill/>
          </a:ln>
        </p:spPr>
        <p:txBody>
          <a:bodyPr wrap="none" tIns="0" anchor="ctr">
            <a:normAutofit/>
          </a:bodyPr>
          <a:lstStyle>
            <a:lvl1pPr algn="ctr">
              <a:buNone/>
              <a:defRPr sz="1700" b="0">
                <a:solidFill>
                  <a:schemeClr val="bg1"/>
                </a:solidFill>
                <a:latin typeface="Bebas Neue" pitchFamily="34" charset="0"/>
              </a:defRPr>
            </a:lvl1pPr>
          </a:lstStyle>
          <a:p>
            <a:pPr lvl="0"/>
            <a:endParaRPr lang="en-JM"/>
          </a:p>
        </p:txBody>
      </p:sp>
      <p:sp>
        <p:nvSpPr>
          <p:cNvPr id="30" name="Content Placeholder 38"/>
          <p:cNvSpPr>
            <a:spLocks noGrp="1"/>
          </p:cNvSpPr>
          <p:nvPr>
            <p:ph sz="quarter" idx="39"/>
          </p:nvPr>
        </p:nvSpPr>
        <p:spPr>
          <a:xfrm>
            <a:off x="6705600" y="4231998"/>
            <a:ext cx="914400" cy="365760"/>
          </a:xfrm>
          <a:solidFill>
            <a:srgbClr val="0070C0"/>
          </a:solidFill>
          <a:ln>
            <a:noFill/>
          </a:ln>
        </p:spPr>
        <p:txBody>
          <a:bodyPr wrap="none" tIns="0" anchor="ctr">
            <a:normAutofit/>
          </a:bodyPr>
          <a:lstStyle>
            <a:lvl1pPr algn="ctr">
              <a:buNone/>
              <a:defRPr sz="1700" b="0">
                <a:solidFill>
                  <a:schemeClr val="bg1"/>
                </a:solidFill>
                <a:latin typeface="Bebas Neue" pitchFamily="34" charset="0"/>
              </a:defRPr>
            </a:lvl1pPr>
          </a:lstStyle>
          <a:p>
            <a:pPr lvl="0"/>
            <a:endParaRPr lang="en-JM"/>
          </a:p>
        </p:txBody>
      </p:sp>
      <p:sp>
        <p:nvSpPr>
          <p:cNvPr id="31" name="Content Placeholder 38"/>
          <p:cNvSpPr>
            <a:spLocks noGrp="1"/>
          </p:cNvSpPr>
          <p:nvPr>
            <p:ph sz="quarter" idx="40"/>
          </p:nvPr>
        </p:nvSpPr>
        <p:spPr>
          <a:xfrm>
            <a:off x="6705600" y="5044798"/>
            <a:ext cx="914400" cy="365760"/>
          </a:xfrm>
          <a:solidFill>
            <a:srgbClr val="0070C0"/>
          </a:solidFill>
          <a:ln>
            <a:noFill/>
          </a:ln>
        </p:spPr>
        <p:txBody>
          <a:bodyPr wrap="none" tIns="0" anchor="ctr">
            <a:normAutofit/>
          </a:bodyPr>
          <a:lstStyle>
            <a:lvl1pPr algn="ctr">
              <a:buNone/>
              <a:defRPr sz="1700" b="0">
                <a:solidFill>
                  <a:schemeClr val="bg1"/>
                </a:solidFill>
                <a:latin typeface="Bebas Neue" pitchFamily="34" charset="0"/>
              </a:defRPr>
            </a:lvl1pPr>
          </a:lstStyle>
          <a:p>
            <a:pPr lvl="0"/>
            <a:endParaRPr lang="en-JM"/>
          </a:p>
        </p:txBody>
      </p:sp>
    </p:spTree>
  </p:cSld>
  <p:clrMapOvr>
    <a:masterClrMapping/>
  </p:clrMapOvr>
  <mc:AlternateContent>
    <mc:Choice Requires="p14">
      <p:transition spd="slow" p14:dur="2000"/>
    </mc:Choice>
    <mc:Fallback>
      <p:transition spd="slow"/>
    </mc:Fallback>
  </mc:AlternateContent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JM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JM" smtClean="0"/>
              <a:t>PUT THE NAME OF YOUR COMPANY HERE</a:t>
            </a:r>
            <a:endParaRPr lang="en-JM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5134D-7C6B-4A7B-B28B-A8C75F870448}" type="slidenum">
              <a:rPr lang="en-JM" smtClean="0"/>
              <a:t>‹#›</a:t>
            </a:fld>
            <a:endParaRPr lang="en-JM"/>
          </a:p>
        </p:txBody>
      </p:sp>
    </p:spTree>
  </p:cSld>
  <p:clrMapOvr>
    <a:masterClrMapping/>
  </p:clrMapOvr>
  <mc:AlternateContent>
    <mc:Choice Requires="p14">
      <p:transition spd="slow" p14:dur="2000"/>
    </mc:Choice>
    <mc:Fallback>
      <p:transition spd="slow"/>
    </mc:Fallback>
  </mc:AlternateContent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Smart Art Layou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JM" smtClean="0"/>
              <a:t>PUT THE NAME OF YOUR COMPANY HERE</a:t>
            </a:r>
            <a:endParaRPr lang="en-JM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5134D-7C6B-4A7B-B28B-A8C75F870448}" type="slidenum">
              <a:rPr lang="en-JM" smtClean="0"/>
              <a:t>‹#›</a:t>
            </a:fld>
            <a:endParaRPr lang="en-JM"/>
          </a:p>
        </p:txBody>
      </p:sp>
      <p:sp>
        <p:nvSpPr>
          <p:cNvPr id="22" name="Content Placeholder 21"/>
          <p:cNvSpPr>
            <a:spLocks noGrp="1"/>
          </p:cNvSpPr>
          <p:nvPr>
            <p:ph sz="quarter" idx="13"/>
          </p:nvPr>
        </p:nvSpPr>
        <p:spPr>
          <a:xfrm>
            <a:off x="609600" y="1219200"/>
            <a:ext cx="10972800" cy="685800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ct val="0"/>
              </a:spcBef>
              <a:buNone/>
              <a:defRPr sz="1400"/>
            </a:lvl1pPr>
          </a:lstStyle>
          <a:p>
            <a:pPr lvl="0"/>
            <a:endParaRPr lang="en-JM"/>
          </a:p>
        </p:txBody>
      </p:sp>
      <p:sp>
        <p:nvSpPr>
          <p:cNvPr id="9" name="SmartArt Placeholder 8"/>
          <p:cNvSpPr>
            <a:spLocks noGrp="1"/>
          </p:cNvSpPr>
          <p:nvPr>
            <p:ph type="dgm" sz="quarter" idx="15"/>
          </p:nvPr>
        </p:nvSpPr>
        <p:spPr>
          <a:xfrm>
            <a:off x="508000" y="2133600"/>
            <a:ext cx="5892800" cy="3505200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JM"/>
          </a:p>
        </p:txBody>
      </p:sp>
      <p:sp>
        <p:nvSpPr>
          <p:cNvPr id="8" name="Text Placeholder 22"/>
          <p:cNvSpPr>
            <a:spLocks noGrp="1"/>
          </p:cNvSpPr>
          <p:nvPr>
            <p:ph type="body" sz="quarter" idx="16"/>
          </p:nvPr>
        </p:nvSpPr>
        <p:spPr>
          <a:xfrm>
            <a:off x="7823200" y="2413000"/>
            <a:ext cx="3556000" cy="711200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ct val="0"/>
              </a:spcBef>
              <a:buNone/>
              <a:defRPr sz="13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endParaRPr lang="en-JM"/>
          </a:p>
        </p:txBody>
      </p:sp>
      <p:sp>
        <p:nvSpPr>
          <p:cNvPr id="10" name="Text Placeholder 22"/>
          <p:cNvSpPr>
            <a:spLocks noGrp="1"/>
          </p:cNvSpPr>
          <p:nvPr>
            <p:ph type="body" sz="quarter" idx="17"/>
          </p:nvPr>
        </p:nvSpPr>
        <p:spPr>
          <a:xfrm>
            <a:off x="7823200" y="3225800"/>
            <a:ext cx="3556000" cy="711200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ct val="0"/>
              </a:spcBef>
              <a:buNone/>
              <a:defRPr sz="13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endParaRPr lang="en-JM"/>
          </a:p>
        </p:txBody>
      </p:sp>
      <p:sp>
        <p:nvSpPr>
          <p:cNvPr id="11" name="Text Placeholder 22"/>
          <p:cNvSpPr>
            <a:spLocks noGrp="1"/>
          </p:cNvSpPr>
          <p:nvPr>
            <p:ph type="body" sz="quarter" idx="18"/>
          </p:nvPr>
        </p:nvSpPr>
        <p:spPr>
          <a:xfrm>
            <a:off x="7823200" y="4038600"/>
            <a:ext cx="3556000" cy="711200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ct val="0"/>
              </a:spcBef>
              <a:buNone/>
              <a:defRPr sz="13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endParaRPr lang="en-JM"/>
          </a:p>
        </p:txBody>
      </p:sp>
      <p:sp>
        <p:nvSpPr>
          <p:cNvPr id="12" name="Text Placeholder 22"/>
          <p:cNvSpPr>
            <a:spLocks noGrp="1"/>
          </p:cNvSpPr>
          <p:nvPr>
            <p:ph type="body" sz="quarter" idx="19"/>
          </p:nvPr>
        </p:nvSpPr>
        <p:spPr>
          <a:xfrm>
            <a:off x="7823200" y="4851400"/>
            <a:ext cx="3556000" cy="711200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ct val="0"/>
              </a:spcBef>
              <a:buNone/>
              <a:defRPr sz="13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endParaRPr lang="en-JM"/>
          </a:p>
        </p:txBody>
      </p:sp>
      <p:sp>
        <p:nvSpPr>
          <p:cNvPr id="13" name="Content Placeholder 38"/>
          <p:cNvSpPr>
            <a:spLocks noGrp="1"/>
          </p:cNvSpPr>
          <p:nvPr>
            <p:ph sz="quarter" idx="37"/>
          </p:nvPr>
        </p:nvSpPr>
        <p:spPr>
          <a:xfrm>
            <a:off x="6807200" y="2580998"/>
            <a:ext cx="812800" cy="365760"/>
          </a:xfrm>
          <a:solidFill>
            <a:srgbClr val="0070C0"/>
          </a:solidFill>
          <a:ln>
            <a:noFill/>
          </a:ln>
        </p:spPr>
        <p:txBody>
          <a:bodyPr wrap="none" tIns="0" anchor="ctr">
            <a:normAutofit/>
          </a:bodyPr>
          <a:lstStyle>
            <a:lvl1pPr algn="ctr">
              <a:buNone/>
              <a:defRPr sz="1700" b="0">
                <a:solidFill>
                  <a:schemeClr val="bg1"/>
                </a:solidFill>
                <a:latin typeface="Bebas Neue" pitchFamily="34" charset="0"/>
              </a:defRPr>
            </a:lvl1pPr>
          </a:lstStyle>
          <a:p>
            <a:pPr lvl="0"/>
            <a:endParaRPr lang="en-JM"/>
          </a:p>
        </p:txBody>
      </p:sp>
      <p:sp>
        <p:nvSpPr>
          <p:cNvPr id="14" name="Content Placeholder 38"/>
          <p:cNvSpPr>
            <a:spLocks noGrp="1"/>
          </p:cNvSpPr>
          <p:nvPr>
            <p:ph sz="quarter" idx="38"/>
          </p:nvPr>
        </p:nvSpPr>
        <p:spPr>
          <a:xfrm>
            <a:off x="6807200" y="3419197"/>
            <a:ext cx="812800" cy="365760"/>
          </a:xfrm>
          <a:solidFill>
            <a:srgbClr val="0070C0"/>
          </a:solidFill>
          <a:ln>
            <a:noFill/>
          </a:ln>
        </p:spPr>
        <p:txBody>
          <a:bodyPr wrap="none" tIns="0" anchor="ctr">
            <a:normAutofit/>
          </a:bodyPr>
          <a:lstStyle>
            <a:lvl1pPr algn="ctr">
              <a:buNone/>
              <a:defRPr sz="1700" b="0">
                <a:solidFill>
                  <a:schemeClr val="bg1"/>
                </a:solidFill>
                <a:latin typeface="Bebas Neue" pitchFamily="34" charset="0"/>
              </a:defRPr>
            </a:lvl1pPr>
          </a:lstStyle>
          <a:p>
            <a:pPr lvl="0"/>
            <a:endParaRPr lang="en-JM"/>
          </a:p>
        </p:txBody>
      </p:sp>
      <p:sp>
        <p:nvSpPr>
          <p:cNvPr id="15" name="Content Placeholder 38"/>
          <p:cNvSpPr>
            <a:spLocks noGrp="1"/>
          </p:cNvSpPr>
          <p:nvPr>
            <p:ph sz="quarter" idx="39"/>
          </p:nvPr>
        </p:nvSpPr>
        <p:spPr>
          <a:xfrm>
            <a:off x="6807200" y="4231998"/>
            <a:ext cx="812800" cy="365760"/>
          </a:xfrm>
          <a:solidFill>
            <a:srgbClr val="0070C0"/>
          </a:solidFill>
          <a:ln>
            <a:noFill/>
          </a:ln>
        </p:spPr>
        <p:txBody>
          <a:bodyPr wrap="none" tIns="0" anchor="ctr">
            <a:normAutofit/>
          </a:bodyPr>
          <a:lstStyle>
            <a:lvl1pPr algn="ctr">
              <a:buNone/>
              <a:defRPr sz="1700" b="0">
                <a:solidFill>
                  <a:schemeClr val="bg1"/>
                </a:solidFill>
                <a:latin typeface="Bebas Neue" pitchFamily="34" charset="0"/>
              </a:defRPr>
            </a:lvl1pPr>
          </a:lstStyle>
          <a:p>
            <a:pPr lvl="0"/>
            <a:endParaRPr lang="en-JM"/>
          </a:p>
        </p:txBody>
      </p:sp>
      <p:sp>
        <p:nvSpPr>
          <p:cNvPr id="16" name="Content Placeholder 38"/>
          <p:cNvSpPr>
            <a:spLocks noGrp="1"/>
          </p:cNvSpPr>
          <p:nvPr>
            <p:ph sz="quarter" idx="40"/>
          </p:nvPr>
        </p:nvSpPr>
        <p:spPr>
          <a:xfrm>
            <a:off x="6807200" y="5044798"/>
            <a:ext cx="812800" cy="365760"/>
          </a:xfrm>
          <a:solidFill>
            <a:srgbClr val="0070C0"/>
          </a:solidFill>
          <a:ln>
            <a:noFill/>
          </a:ln>
        </p:spPr>
        <p:txBody>
          <a:bodyPr wrap="none" tIns="0" anchor="ctr">
            <a:normAutofit/>
          </a:bodyPr>
          <a:lstStyle>
            <a:lvl1pPr algn="ctr">
              <a:buNone/>
              <a:defRPr sz="1700" b="0">
                <a:solidFill>
                  <a:schemeClr val="bg1"/>
                </a:solidFill>
                <a:latin typeface="Bebas Neue" pitchFamily="34" charset="0"/>
              </a:defRPr>
            </a:lvl1pPr>
          </a:lstStyle>
          <a:p>
            <a:pPr lvl="0"/>
            <a:endParaRPr lang="en-JM"/>
          </a:p>
        </p:txBody>
      </p:sp>
    </p:spTree>
  </p:cSld>
  <p:clrMapOvr>
    <a:masterClrMapping/>
  </p:clrMapOvr>
  <mc:AlternateContent>
    <mc:Choice Requires="p14">
      <p:transition spd="slow" p14:dur="2000"/>
    </mc:Choice>
    <mc:Fallback>
      <p:transition spd="slow"/>
    </mc:Fallback>
  </mc:AlternateContent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Something About Us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711200" y="1320800"/>
            <a:ext cx="10668000" cy="3327400"/>
          </a:xfrm>
          <a:ln w="38100">
            <a:solidFill>
              <a:schemeClr val="bg1">
                <a:lumMod val="95000"/>
              </a:schemeClr>
            </a:solidFill>
            <a:miter lim="800000"/>
          </a:ln>
          <a:effectLst/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JM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09600" y="6375401"/>
            <a:ext cx="8026400" cy="390525"/>
          </a:xfrm>
        </p:spPr>
        <p:txBody>
          <a:bodyPr/>
          <a:lstStyle>
            <a:lvl1pPr>
              <a:defRPr sz="1400"/>
            </a:lvl1pPr>
          </a:lstStyle>
          <a:p>
            <a:r>
              <a:rPr lang="en-JM" smtClean="0"/>
              <a:t>PUT THE NAME OF YOUR COMPANY HERE</a:t>
            </a:r>
            <a:endParaRPr lang="en-JM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5134D-7C6B-4A7B-B28B-A8C75F870448}" type="slidenum">
              <a:rPr lang="en-JM" smtClean="0"/>
              <a:t>‹#›</a:t>
            </a:fld>
            <a:endParaRPr lang="en-JM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400800" y="4953000"/>
            <a:ext cx="5080000" cy="914400"/>
          </a:xfrm>
        </p:spPr>
        <p:txBody>
          <a:bodyPr>
            <a:noAutofit/>
          </a:bodyPr>
          <a:lstStyle>
            <a:lvl1pPr algn="r">
              <a:lnSpc>
                <a:spcPct val="110000"/>
              </a:lnSpc>
              <a:spcBef>
                <a:spcPct val="0"/>
              </a:spcBef>
              <a:buNone/>
              <a:defRPr sz="13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buNone/>
              <a:defRPr sz="1600"/>
            </a:lvl5pPr>
          </a:lstStyle>
          <a:p>
            <a:pPr lvl="0"/>
            <a:endParaRPr lang="en-JM"/>
          </a:p>
        </p:txBody>
      </p:sp>
      <p:sp>
        <p:nvSpPr>
          <p:cNvPr id="14" name="Content Placeholder 38"/>
          <p:cNvSpPr>
            <a:spLocks noGrp="1"/>
          </p:cNvSpPr>
          <p:nvPr>
            <p:ph sz="quarter" idx="36"/>
          </p:nvPr>
        </p:nvSpPr>
        <p:spPr>
          <a:xfrm>
            <a:off x="711200" y="4978400"/>
            <a:ext cx="3251200" cy="381000"/>
          </a:xfrm>
          <a:solidFill>
            <a:schemeClr val="tx1">
              <a:lumMod val="85000"/>
              <a:lumOff val="15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algn="l">
              <a:buNone/>
              <a:defRPr sz="1800" b="0">
                <a:solidFill>
                  <a:schemeClr val="bg1"/>
                </a:solidFill>
                <a:latin typeface="Bebas Neue" pitchFamily="34" charset="0"/>
              </a:defRPr>
            </a:lvl1pPr>
          </a:lstStyle>
          <a:p>
            <a:pPr lvl="0"/>
            <a:endParaRPr lang="en-JM"/>
          </a:p>
        </p:txBody>
      </p:sp>
      <p:sp>
        <p:nvSpPr>
          <p:cNvPr id="15" name="Content Placeholder 38"/>
          <p:cNvSpPr>
            <a:spLocks noGrp="1"/>
          </p:cNvSpPr>
          <p:nvPr>
            <p:ph sz="quarter" idx="37"/>
          </p:nvPr>
        </p:nvSpPr>
        <p:spPr>
          <a:xfrm>
            <a:off x="711200" y="5359400"/>
            <a:ext cx="3962400" cy="381000"/>
          </a:xfrm>
          <a:solidFill>
            <a:srgbClr val="0070C0"/>
          </a:solidFill>
          <a:ln>
            <a:noFill/>
          </a:ln>
        </p:spPr>
        <p:txBody>
          <a:bodyPr anchor="ctr">
            <a:noAutofit/>
          </a:bodyPr>
          <a:lstStyle>
            <a:lvl1pPr algn="l">
              <a:buNone/>
              <a:defRPr sz="1800" b="0">
                <a:solidFill>
                  <a:schemeClr val="bg1"/>
                </a:solidFill>
                <a:latin typeface="Bebas Neue" pitchFamily="34" charset="0"/>
              </a:defRPr>
            </a:lvl1pPr>
          </a:lstStyle>
          <a:p>
            <a:pPr lvl="0"/>
            <a:endParaRPr lang="en-JM"/>
          </a:p>
        </p:txBody>
      </p:sp>
    </p:spTree>
  </p:cSld>
  <p:clrMapOvr>
    <a:masterClrMapping/>
  </p:clrMapOvr>
  <mc:AlternateContent>
    <mc:Choice Requires="p14">
      <p:transition spd="slow" p14:dur="2000"/>
    </mc:Choice>
    <mc:Fallback>
      <p:transition spd="slow"/>
    </mc:Fallback>
  </mc:AlternateContent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Image Gallery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0" name="Picture Placeholder 19"/>
          <p:cNvSpPr>
            <a:spLocks noGrp="1"/>
          </p:cNvSpPr>
          <p:nvPr>
            <p:ph type="pic" sz="quarter" idx="13"/>
          </p:nvPr>
        </p:nvSpPr>
        <p:spPr>
          <a:xfrm>
            <a:off x="711200" y="1498600"/>
            <a:ext cx="3048000" cy="1524000"/>
          </a:xfrm>
          <a:ln w="28575">
            <a:noFill/>
            <a:miter lim="800000"/>
          </a:ln>
          <a:effectLst/>
        </p:spPr>
        <p:txBody>
          <a:bodyPr>
            <a:normAutofit/>
          </a:bodyPr>
          <a:lstStyle>
            <a:lvl1pPr marL="0" indent="0" algn="ctr">
              <a:buFontTx/>
              <a:buNone/>
              <a:defRPr sz="1400"/>
            </a:lvl1pPr>
          </a:lstStyle>
          <a:p>
            <a:endParaRPr lang="en-JM"/>
          </a:p>
        </p:txBody>
      </p:sp>
      <p:sp>
        <p:nvSpPr>
          <p:cNvPr id="14" name="Picture Placeholder 19"/>
          <p:cNvSpPr>
            <a:spLocks noGrp="1"/>
          </p:cNvSpPr>
          <p:nvPr>
            <p:ph type="pic" sz="quarter" idx="26"/>
          </p:nvPr>
        </p:nvSpPr>
        <p:spPr>
          <a:xfrm>
            <a:off x="4165600" y="1498600"/>
            <a:ext cx="3048000" cy="1524000"/>
          </a:xfrm>
          <a:ln w="28575">
            <a:noFill/>
            <a:miter lim="800000"/>
          </a:ln>
          <a:effectLst/>
        </p:spPr>
        <p:txBody>
          <a:bodyPr>
            <a:normAutofit/>
          </a:bodyPr>
          <a:lstStyle>
            <a:lvl1pPr marL="0" indent="0" algn="ctr">
              <a:buFontTx/>
              <a:buNone/>
              <a:defRPr sz="1400"/>
            </a:lvl1pPr>
          </a:lstStyle>
          <a:p>
            <a:endParaRPr lang="en-JM"/>
          </a:p>
        </p:txBody>
      </p:sp>
      <p:sp>
        <p:nvSpPr>
          <p:cNvPr id="15" name="Picture Placeholder 19"/>
          <p:cNvSpPr>
            <a:spLocks noGrp="1"/>
          </p:cNvSpPr>
          <p:nvPr>
            <p:ph type="pic" sz="quarter" idx="27"/>
          </p:nvPr>
        </p:nvSpPr>
        <p:spPr>
          <a:xfrm>
            <a:off x="7620000" y="1498600"/>
            <a:ext cx="3048000" cy="1524000"/>
          </a:xfrm>
          <a:ln w="28575">
            <a:noFill/>
            <a:miter lim="800000"/>
          </a:ln>
          <a:effectLst/>
        </p:spPr>
        <p:txBody>
          <a:bodyPr>
            <a:normAutofit/>
          </a:bodyPr>
          <a:lstStyle>
            <a:lvl1pPr marL="0" indent="0" algn="ctr">
              <a:buFontTx/>
              <a:buNone/>
              <a:defRPr sz="1400"/>
            </a:lvl1pPr>
          </a:lstStyle>
          <a:p>
            <a:endParaRPr lang="en-JM"/>
          </a:p>
        </p:txBody>
      </p:sp>
      <p:sp>
        <p:nvSpPr>
          <p:cNvPr id="16" name="Picture Placeholder 19"/>
          <p:cNvSpPr>
            <a:spLocks noGrp="1"/>
          </p:cNvSpPr>
          <p:nvPr>
            <p:ph type="pic" sz="quarter" idx="28"/>
          </p:nvPr>
        </p:nvSpPr>
        <p:spPr>
          <a:xfrm>
            <a:off x="711200" y="3835400"/>
            <a:ext cx="3048000" cy="1524000"/>
          </a:xfrm>
          <a:ln w="28575">
            <a:noFill/>
            <a:miter lim="800000"/>
          </a:ln>
          <a:effectLst/>
        </p:spPr>
        <p:txBody>
          <a:bodyPr>
            <a:normAutofit/>
          </a:bodyPr>
          <a:lstStyle>
            <a:lvl1pPr marL="0" indent="0" algn="ctr">
              <a:buFontTx/>
              <a:buNone/>
              <a:defRPr sz="1400"/>
            </a:lvl1pPr>
          </a:lstStyle>
          <a:p>
            <a:endParaRPr lang="en-JM"/>
          </a:p>
        </p:txBody>
      </p:sp>
      <p:sp>
        <p:nvSpPr>
          <p:cNvPr id="17" name="Picture Placeholder 19"/>
          <p:cNvSpPr>
            <a:spLocks noGrp="1"/>
          </p:cNvSpPr>
          <p:nvPr>
            <p:ph type="pic" sz="quarter" idx="29"/>
          </p:nvPr>
        </p:nvSpPr>
        <p:spPr>
          <a:xfrm>
            <a:off x="4165600" y="3835400"/>
            <a:ext cx="3048000" cy="1524000"/>
          </a:xfrm>
          <a:ln w="28575">
            <a:noFill/>
            <a:miter lim="800000"/>
          </a:ln>
          <a:effectLst/>
        </p:spPr>
        <p:txBody>
          <a:bodyPr>
            <a:normAutofit/>
          </a:bodyPr>
          <a:lstStyle>
            <a:lvl1pPr marL="0" indent="0" algn="ctr">
              <a:buFontTx/>
              <a:buNone/>
              <a:defRPr sz="1400"/>
            </a:lvl1pPr>
          </a:lstStyle>
          <a:p>
            <a:endParaRPr lang="en-JM"/>
          </a:p>
        </p:txBody>
      </p:sp>
      <p:sp>
        <p:nvSpPr>
          <p:cNvPr id="18" name="Picture Placeholder 19"/>
          <p:cNvSpPr>
            <a:spLocks noGrp="1"/>
          </p:cNvSpPr>
          <p:nvPr>
            <p:ph type="pic" sz="quarter" idx="30"/>
          </p:nvPr>
        </p:nvSpPr>
        <p:spPr>
          <a:xfrm>
            <a:off x="7620000" y="3835400"/>
            <a:ext cx="3048000" cy="1524000"/>
          </a:xfrm>
          <a:ln w="28575">
            <a:noFill/>
            <a:miter lim="800000"/>
          </a:ln>
          <a:effectLst/>
        </p:spPr>
        <p:txBody>
          <a:bodyPr>
            <a:normAutofit/>
          </a:bodyPr>
          <a:lstStyle>
            <a:lvl1pPr marL="0" indent="0" algn="ctr">
              <a:buFontTx/>
              <a:buNone/>
              <a:defRPr sz="1400"/>
            </a:lvl1pPr>
          </a:lstStyle>
          <a:p>
            <a:endParaRPr lang="en-JM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JM" smtClean="0"/>
              <a:t>PUT THE NAME OF YOUR COMPANY HERE</a:t>
            </a:r>
            <a:endParaRPr lang="en-JM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5134D-7C6B-4A7B-B28B-A8C75F870448}" type="slidenum">
              <a:rPr lang="en-JM" smtClean="0"/>
              <a:t>‹#›</a:t>
            </a:fld>
            <a:endParaRPr lang="en-JM"/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31"/>
          </p:nvPr>
        </p:nvSpPr>
        <p:spPr>
          <a:xfrm>
            <a:off x="711200" y="3022600"/>
            <a:ext cx="3048000" cy="365760"/>
          </a:xfrm>
          <a:solidFill>
            <a:srgbClr val="0070C0"/>
          </a:solidFill>
        </p:spPr>
        <p:txBody>
          <a:bodyPr>
            <a:noAutofit/>
          </a:bodyPr>
          <a:lstStyle>
            <a:lvl1pPr>
              <a:buFontTx/>
              <a:buNone/>
              <a:defRPr sz="1600">
                <a:solidFill>
                  <a:schemeClr val="bg1"/>
                </a:solidFill>
                <a:latin typeface="Bebas Neue" pitchFamily="34" charset="0"/>
              </a:defRPr>
            </a:lvl1pPr>
          </a:lstStyle>
          <a:p>
            <a:pPr lvl="0"/>
            <a:endParaRPr lang="en-JM"/>
          </a:p>
        </p:txBody>
      </p:sp>
      <p:sp>
        <p:nvSpPr>
          <p:cNvPr id="30" name="Text Placeholder 28"/>
          <p:cNvSpPr>
            <a:spLocks noGrp="1"/>
          </p:cNvSpPr>
          <p:nvPr>
            <p:ph type="body" sz="quarter" idx="37"/>
          </p:nvPr>
        </p:nvSpPr>
        <p:spPr>
          <a:xfrm>
            <a:off x="4165600" y="3022600"/>
            <a:ext cx="3048000" cy="365760"/>
          </a:xfrm>
          <a:solidFill>
            <a:srgbClr val="0070C0"/>
          </a:solidFill>
        </p:spPr>
        <p:txBody>
          <a:bodyPr>
            <a:noAutofit/>
          </a:bodyPr>
          <a:lstStyle>
            <a:lvl1pPr>
              <a:buFontTx/>
              <a:buNone/>
              <a:defRPr sz="1600">
                <a:solidFill>
                  <a:schemeClr val="bg1"/>
                </a:solidFill>
                <a:latin typeface="Bebas Neue" pitchFamily="34" charset="0"/>
              </a:defRPr>
            </a:lvl1pPr>
          </a:lstStyle>
          <a:p>
            <a:pPr lvl="0"/>
            <a:endParaRPr lang="en-JM"/>
          </a:p>
        </p:txBody>
      </p:sp>
      <p:sp>
        <p:nvSpPr>
          <p:cNvPr id="31" name="Text Placeholder 28"/>
          <p:cNvSpPr>
            <a:spLocks noGrp="1"/>
          </p:cNvSpPr>
          <p:nvPr>
            <p:ph type="body" sz="quarter" idx="38"/>
          </p:nvPr>
        </p:nvSpPr>
        <p:spPr>
          <a:xfrm>
            <a:off x="7620000" y="3022600"/>
            <a:ext cx="3048000" cy="365760"/>
          </a:xfrm>
          <a:solidFill>
            <a:srgbClr val="0070C0"/>
          </a:solidFill>
        </p:spPr>
        <p:txBody>
          <a:bodyPr>
            <a:noAutofit/>
          </a:bodyPr>
          <a:lstStyle>
            <a:lvl1pPr>
              <a:buFontTx/>
              <a:buNone/>
              <a:defRPr sz="1600">
                <a:solidFill>
                  <a:schemeClr val="bg1"/>
                </a:solidFill>
                <a:latin typeface="Bebas Neue" pitchFamily="34" charset="0"/>
              </a:defRPr>
            </a:lvl1pPr>
          </a:lstStyle>
          <a:p>
            <a:pPr lvl="0"/>
            <a:endParaRPr lang="en-JM"/>
          </a:p>
        </p:txBody>
      </p:sp>
      <p:sp>
        <p:nvSpPr>
          <p:cNvPr id="47" name="Text Placeholder 28"/>
          <p:cNvSpPr>
            <a:spLocks noGrp="1"/>
          </p:cNvSpPr>
          <p:nvPr>
            <p:ph type="body" sz="quarter" idx="39"/>
          </p:nvPr>
        </p:nvSpPr>
        <p:spPr>
          <a:xfrm>
            <a:off x="711200" y="5359400"/>
            <a:ext cx="3048000" cy="365760"/>
          </a:xfrm>
          <a:solidFill>
            <a:srgbClr val="0070C0"/>
          </a:solidFill>
        </p:spPr>
        <p:txBody>
          <a:bodyPr>
            <a:noAutofit/>
          </a:bodyPr>
          <a:lstStyle>
            <a:lvl1pPr>
              <a:buFontTx/>
              <a:buNone/>
              <a:defRPr sz="1600">
                <a:solidFill>
                  <a:schemeClr val="bg1"/>
                </a:solidFill>
                <a:latin typeface="Bebas Neue" pitchFamily="34" charset="0"/>
              </a:defRPr>
            </a:lvl1pPr>
          </a:lstStyle>
          <a:p>
            <a:pPr lvl="0"/>
            <a:endParaRPr lang="en-JM"/>
          </a:p>
        </p:txBody>
      </p:sp>
      <p:sp>
        <p:nvSpPr>
          <p:cNvPr id="48" name="Text Placeholder 28"/>
          <p:cNvSpPr>
            <a:spLocks noGrp="1"/>
          </p:cNvSpPr>
          <p:nvPr>
            <p:ph type="body" sz="quarter" idx="40"/>
          </p:nvPr>
        </p:nvSpPr>
        <p:spPr>
          <a:xfrm>
            <a:off x="4165600" y="5359400"/>
            <a:ext cx="3048000" cy="365760"/>
          </a:xfrm>
          <a:solidFill>
            <a:srgbClr val="0070C0"/>
          </a:solidFill>
        </p:spPr>
        <p:txBody>
          <a:bodyPr>
            <a:noAutofit/>
          </a:bodyPr>
          <a:lstStyle>
            <a:lvl1pPr>
              <a:buFontTx/>
              <a:buNone/>
              <a:defRPr sz="1600">
                <a:solidFill>
                  <a:schemeClr val="bg1"/>
                </a:solidFill>
                <a:latin typeface="Bebas Neue" pitchFamily="34" charset="0"/>
              </a:defRPr>
            </a:lvl1pPr>
          </a:lstStyle>
          <a:p>
            <a:pPr lvl="0"/>
            <a:endParaRPr lang="en-JM"/>
          </a:p>
        </p:txBody>
      </p:sp>
      <p:sp>
        <p:nvSpPr>
          <p:cNvPr id="49" name="Text Placeholder 28"/>
          <p:cNvSpPr>
            <a:spLocks noGrp="1"/>
          </p:cNvSpPr>
          <p:nvPr>
            <p:ph type="body" sz="quarter" idx="41"/>
          </p:nvPr>
        </p:nvSpPr>
        <p:spPr>
          <a:xfrm>
            <a:off x="7620000" y="5359400"/>
            <a:ext cx="3048000" cy="365760"/>
          </a:xfrm>
          <a:solidFill>
            <a:srgbClr val="0070C0"/>
          </a:solidFill>
        </p:spPr>
        <p:txBody>
          <a:bodyPr>
            <a:noAutofit/>
          </a:bodyPr>
          <a:lstStyle>
            <a:lvl1pPr>
              <a:buFontTx/>
              <a:buNone/>
              <a:defRPr sz="1600">
                <a:solidFill>
                  <a:schemeClr val="bg1"/>
                </a:solidFill>
                <a:latin typeface="Bebas Neue" pitchFamily="34" charset="0"/>
              </a:defRPr>
            </a:lvl1pPr>
          </a:lstStyle>
          <a:p>
            <a:pPr lvl="0"/>
            <a:endParaRPr lang="en-JM"/>
          </a:p>
        </p:txBody>
      </p:sp>
    </p:spTree>
  </p:cSld>
  <p:clrMapOvr>
    <a:masterClrMapping/>
  </p:clrMapOvr>
  <mc:AlternateContent>
    <mc:Choice Requires="p14">
      <p:transition spd="slow" p14:dur="2000"/>
    </mc:Choice>
    <mc:Fallback>
      <p:transition spd="slow"/>
    </mc:Fallback>
  </mc:AlternateContent>
  <p:timing/>
</p:sldLayout>
</file>

<file path=ppt/slideLayouts/slideLayout2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Our Services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JM" smtClean="0"/>
              <a:t>PUT THE NAME OF YOUR COMPANY HERE</a:t>
            </a:r>
            <a:endParaRPr lang="en-JM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5134D-7C6B-4A7B-B28B-A8C75F870448}" type="slidenum">
              <a:rPr lang="en-JM" smtClean="0"/>
              <a:t>‹#›</a:t>
            </a:fld>
            <a:endParaRPr lang="en-JM"/>
          </a:p>
        </p:txBody>
      </p:sp>
      <p:sp>
        <p:nvSpPr>
          <p:cNvPr id="7" name="Rectangle 6"/>
          <p:cNvSpPr/>
          <p:nvPr/>
        </p:nvSpPr>
        <p:spPr>
          <a:xfrm>
            <a:off x="711200" y="1372816"/>
            <a:ext cx="10363200" cy="532187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85000"/>
              </a:schemeClr>
            </a:solidFill>
          </a:ln>
          <a:effectLst>
            <a:innerShdw blurRad="114300">
              <a:schemeClr val="bg1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M" sz="1800"/>
          </a:p>
        </p:txBody>
      </p:sp>
      <p:sp>
        <p:nvSpPr>
          <p:cNvPr id="28" name="Picture Placeholder 27"/>
          <p:cNvSpPr>
            <a:spLocks noGrp="1"/>
          </p:cNvSpPr>
          <p:nvPr userDrawn="1">
            <p:ph type="pic" sz="quarter" idx="13"/>
          </p:nvPr>
        </p:nvSpPr>
        <p:spPr>
          <a:xfrm>
            <a:off x="711200" y="2438402"/>
            <a:ext cx="1219200" cy="838199"/>
          </a:xfrm>
          <a:prstGeom prst="roundRect">
            <a:avLst/>
          </a:prstGeom>
          <a:effectLst>
            <a:reflection blurRad="6350" stA="52000" endA="300" endPos="35000" dir="5400000" sy="-100000" algn="bl" rotWithShape="0"/>
          </a:effectLst>
        </p:spPr>
        <p:txBody>
          <a:bodyPr>
            <a:normAutofit/>
          </a:bodyPr>
          <a:lstStyle>
            <a:lvl1pPr>
              <a:defRPr sz="400"/>
            </a:lvl1pPr>
          </a:lstStyle>
          <a:p>
            <a:endParaRPr lang="en-JM"/>
          </a:p>
        </p:txBody>
      </p:sp>
      <p:sp>
        <p:nvSpPr>
          <p:cNvPr id="29" name="Picture Placeholder 27"/>
          <p:cNvSpPr>
            <a:spLocks noGrp="1"/>
          </p:cNvSpPr>
          <p:nvPr userDrawn="1">
            <p:ph type="pic" sz="quarter" idx="14"/>
          </p:nvPr>
        </p:nvSpPr>
        <p:spPr>
          <a:xfrm>
            <a:off x="711200" y="4267202"/>
            <a:ext cx="1219200" cy="838199"/>
          </a:xfrm>
          <a:prstGeom prst="roundRect">
            <a:avLst/>
          </a:prstGeom>
          <a:effectLst>
            <a:reflection blurRad="6350" stA="52000" endA="300" endPos="35000" dir="5400000" sy="-100000" algn="bl" rotWithShape="0"/>
          </a:effectLst>
        </p:spPr>
        <p:txBody>
          <a:bodyPr>
            <a:normAutofit/>
          </a:bodyPr>
          <a:lstStyle>
            <a:lvl1pPr>
              <a:defRPr sz="400"/>
            </a:lvl1pPr>
          </a:lstStyle>
          <a:p>
            <a:endParaRPr lang="en-JM"/>
          </a:p>
        </p:txBody>
      </p:sp>
      <p:sp>
        <p:nvSpPr>
          <p:cNvPr id="30" name="Picture Placeholder 27"/>
          <p:cNvSpPr>
            <a:spLocks noGrp="1"/>
          </p:cNvSpPr>
          <p:nvPr userDrawn="1">
            <p:ph type="pic" sz="quarter" idx="15"/>
          </p:nvPr>
        </p:nvSpPr>
        <p:spPr>
          <a:xfrm>
            <a:off x="6299200" y="4267202"/>
            <a:ext cx="1219200" cy="838199"/>
          </a:xfrm>
          <a:prstGeom prst="roundRect">
            <a:avLst/>
          </a:prstGeom>
          <a:effectLst>
            <a:reflection blurRad="6350" stA="52000" endA="300" endPos="35000" dir="5400000" sy="-100000" algn="bl" rotWithShape="0"/>
          </a:effectLst>
        </p:spPr>
        <p:txBody>
          <a:bodyPr>
            <a:normAutofit/>
          </a:bodyPr>
          <a:lstStyle>
            <a:lvl1pPr>
              <a:defRPr sz="400"/>
            </a:lvl1pPr>
          </a:lstStyle>
          <a:p>
            <a:endParaRPr lang="en-JM"/>
          </a:p>
        </p:txBody>
      </p:sp>
      <p:sp>
        <p:nvSpPr>
          <p:cNvPr id="31" name="Picture Placeholder 27"/>
          <p:cNvSpPr>
            <a:spLocks noGrp="1"/>
          </p:cNvSpPr>
          <p:nvPr userDrawn="1">
            <p:ph type="pic" sz="quarter" idx="16"/>
          </p:nvPr>
        </p:nvSpPr>
        <p:spPr>
          <a:xfrm>
            <a:off x="6299200" y="2438402"/>
            <a:ext cx="1219200" cy="838199"/>
          </a:xfrm>
          <a:prstGeom prst="roundRect">
            <a:avLst/>
          </a:prstGeom>
          <a:effectLst>
            <a:reflection blurRad="6350" stA="52000" endA="300" endPos="35000" dir="5400000" sy="-100000" algn="bl" rotWithShape="0"/>
          </a:effectLst>
        </p:spPr>
        <p:txBody>
          <a:bodyPr>
            <a:normAutofit/>
          </a:bodyPr>
          <a:lstStyle>
            <a:lvl1pPr>
              <a:defRPr sz="400"/>
            </a:lvl1pPr>
          </a:lstStyle>
          <a:p>
            <a:endParaRPr lang="en-JM"/>
          </a:p>
        </p:txBody>
      </p:sp>
      <p:sp>
        <p:nvSpPr>
          <p:cNvPr id="33" name="Text Placeholder 32"/>
          <p:cNvSpPr>
            <a:spLocks noGrp="1"/>
          </p:cNvSpPr>
          <p:nvPr userDrawn="1">
            <p:ph type="body" sz="quarter" idx="17"/>
          </p:nvPr>
        </p:nvSpPr>
        <p:spPr>
          <a:xfrm>
            <a:off x="2133600" y="2413000"/>
            <a:ext cx="2644205" cy="304800"/>
          </a:xfrm>
        </p:spPr>
        <p:txBody>
          <a:bodyPr anchor="t">
            <a:noAutofit/>
          </a:bodyPr>
          <a:lstStyle>
            <a:lvl1pPr>
              <a:buNone/>
              <a:defRPr sz="1700" b="0">
                <a:solidFill>
                  <a:srgbClr val="0070C0"/>
                </a:solidFill>
                <a:latin typeface="Bebas Neue" pitchFamily="34" charset="0"/>
              </a:defRPr>
            </a:lvl1pPr>
            <a:lvl2pPr>
              <a:defRPr sz="1600" b="1">
                <a:solidFill>
                  <a:srgbClr val="CC3399"/>
                </a:solidFill>
              </a:defRPr>
            </a:lvl2pPr>
            <a:lvl3pPr>
              <a:defRPr sz="1600" b="1">
                <a:solidFill>
                  <a:srgbClr val="CC3399"/>
                </a:solidFill>
              </a:defRPr>
            </a:lvl3pPr>
            <a:lvl4pPr>
              <a:defRPr sz="1600" b="1">
                <a:solidFill>
                  <a:srgbClr val="CC3399"/>
                </a:solidFill>
              </a:defRPr>
            </a:lvl4pPr>
            <a:lvl5pPr>
              <a:defRPr sz="1600" b="1">
                <a:solidFill>
                  <a:srgbClr val="CC3399"/>
                </a:solidFill>
              </a:defRPr>
            </a:lvl5pPr>
          </a:lstStyle>
          <a:p>
            <a:pPr lvl="0"/>
            <a:endParaRPr lang="en-JM"/>
          </a:p>
        </p:txBody>
      </p:sp>
      <p:sp>
        <p:nvSpPr>
          <p:cNvPr id="35" name="Content Placeholder 34"/>
          <p:cNvSpPr>
            <a:spLocks noGrp="1"/>
          </p:cNvSpPr>
          <p:nvPr userDrawn="1">
            <p:ph sz="quarter" idx="18"/>
          </p:nvPr>
        </p:nvSpPr>
        <p:spPr>
          <a:xfrm>
            <a:off x="2133600" y="2768600"/>
            <a:ext cx="3556000" cy="1066800"/>
          </a:xfrm>
        </p:spPr>
        <p:txBody>
          <a:bodyPr>
            <a:noAutofit/>
          </a:bodyPr>
          <a:lstStyle>
            <a:lvl1pPr marL="342900" marR="0" indent="-342900" algn="l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sz="13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/>
          </a:p>
        </p:txBody>
      </p:sp>
      <p:sp>
        <p:nvSpPr>
          <p:cNvPr id="36" name="Text Placeholder 32"/>
          <p:cNvSpPr>
            <a:spLocks noGrp="1"/>
          </p:cNvSpPr>
          <p:nvPr userDrawn="1">
            <p:ph type="body" sz="quarter" idx="19"/>
          </p:nvPr>
        </p:nvSpPr>
        <p:spPr>
          <a:xfrm>
            <a:off x="7721600" y="2413000"/>
            <a:ext cx="2644205" cy="304800"/>
          </a:xfrm>
        </p:spPr>
        <p:txBody>
          <a:bodyPr anchor="t">
            <a:noAutofit/>
          </a:bodyPr>
          <a:lstStyle>
            <a:lvl1pPr>
              <a:buNone/>
              <a:defRPr sz="1700" b="0">
                <a:solidFill>
                  <a:srgbClr val="0070C0"/>
                </a:solidFill>
                <a:latin typeface="Bebas Neue" pitchFamily="34" charset="0"/>
              </a:defRPr>
            </a:lvl1pPr>
            <a:lvl2pPr>
              <a:defRPr sz="1600" b="1">
                <a:solidFill>
                  <a:srgbClr val="CC3399"/>
                </a:solidFill>
              </a:defRPr>
            </a:lvl2pPr>
            <a:lvl3pPr>
              <a:defRPr sz="1600" b="1">
                <a:solidFill>
                  <a:srgbClr val="CC3399"/>
                </a:solidFill>
              </a:defRPr>
            </a:lvl3pPr>
            <a:lvl4pPr>
              <a:defRPr sz="1600" b="1">
                <a:solidFill>
                  <a:srgbClr val="CC3399"/>
                </a:solidFill>
              </a:defRPr>
            </a:lvl4pPr>
            <a:lvl5pPr>
              <a:defRPr sz="1600" b="1">
                <a:solidFill>
                  <a:srgbClr val="CC3399"/>
                </a:solidFill>
              </a:defRPr>
            </a:lvl5pPr>
          </a:lstStyle>
          <a:p>
            <a:pPr lvl="0"/>
            <a:endParaRPr lang="en-JM"/>
          </a:p>
        </p:txBody>
      </p:sp>
      <p:sp>
        <p:nvSpPr>
          <p:cNvPr id="37" name="Content Placeholder 34"/>
          <p:cNvSpPr>
            <a:spLocks noGrp="1"/>
          </p:cNvSpPr>
          <p:nvPr userDrawn="1">
            <p:ph sz="quarter" idx="20"/>
          </p:nvPr>
        </p:nvSpPr>
        <p:spPr>
          <a:xfrm>
            <a:off x="7721600" y="2768600"/>
            <a:ext cx="3556000" cy="1066800"/>
          </a:xfrm>
        </p:spPr>
        <p:txBody>
          <a:bodyPr>
            <a:noAutofit/>
          </a:bodyPr>
          <a:lstStyle>
            <a:lvl1pPr>
              <a:lnSpc>
                <a:spcPct val="110000"/>
              </a:lnSpc>
              <a:spcBef>
                <a:spcPct val="0"/>
              </a:spcBef>
              <a:buNone/>
              <a:defRPr sz="13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/>
          </a:p>
        </p:txBody>
      </p:sp>
      <p:sp>
        <p:nvSpPr>
          <p:cNvPr id="38" name="Text Placeholder 32"/>
          <p:cNvSpPr>
            <a:spLocks noGrp="1"/>
          </p:cNvSpPr>
          <p:nvPr userDrawn="1">
            <p:ph type="body" sz="quarter" idx="21"/>
          </p:nvPr>
        </p:nvSpPr>
        <p:spPr>
          <a:xfrm>
            <a:off x="2133600" y="4241800"/>
            <a:ext cx="2644205" cy="304800"/>
          </a:xfrm>
        </p:spPr>
        <p:txBody>
          <a:bodyPr anchor="t">
            <a:noAutofit/>
          </a:bodyPr>
          <a:lstStyle>
            <a:lvl1pPr>
              <a:buNone/>
              <a:defRPr sz="1700" b="0">
                <a:solidFill>
                  <a:srgbClr val="0070C0"/>
                </a:solidFill>
                <a:latin typeface="Bebas Neue" pitchFamily="34" charset="0"/>
              </a:defRPr>
            </a:lvl1pPr>
            <a:lvl2pPr>
              <a:defRPr sz="1600" b="1">
                <a:solidFill>
                  <a:srgbClr val="CC3399"/>
                </a:solidFill>
              </a:defRPr>
            </a:lvl2pPr>
            <a:lvl3pPr>
              <a:defRPr sz="1600" b="1">
                <a:solidFill>
                  <a:srgbClr val="CC3399"/>
                </a:solidFill>
              </a:defRPr>
            </a:lvl3pPr>
            <a:lvl4pPr>
              <a:defRPr sz="1600" b="1">
                <a:solidFill>
                  <a:srgbClr val="CC3399"/>
                </a:solidFill>
              </a:defRPr>
            </a:lvl4pPr>
            <a:lvl5pPr>
              <a:defRPr sz="1600" b="1">
                <a:solidFill>
                  <a:srgbClr val="CC3399"/>
                </a:solidFill>
              </a:defRPr>
            </a:lvl5pPr>
          </a:lstStyle>
          <a:p>
            <a:pPr lvl="0"/>
            <a:endParaRPr lang="en-JM"/>
          </a:p>
        </p:txBody>
      </p:sp>
      <p:sp>
        <p:nvSpPr>
          <p:cNvPr id="39" name="Content Placeholder 34"/>
          <p:cNvSpPr>
            <a:spLocks noGrp="1"/>
          </p:cNvSpPr>
          <p:nvPr userDrawn="1">
            <p:ph sz="quarter" idx="22"/>
          </p:nvPr>
        </p:nvSpPr>
        <p:spPr>
          <a:xfrm>
            <a:off x="2133600" y="4597400"/>
            <a:ext cx="3556000" cy="1066800"/>
          </a:xfrm>
        </p:spPr>
        <p:txBody>
          <a:bodyPr>
            <a:noAutofit/>
          </a:bodyPr>
          <a:lstStyle>
            <a:lvl1pPr>
              <a:lnSpc>
                <a:spcPct val="110000"/>
              </a:lnSpc>
              <a:spcBef>
                <a:spcPct val="0"/>
              </a:spcBef>
              <a:buNone/>
              <a:defRPr sz="13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/>
          </a:p>
        </p:txBody>
      </p:sp>
      <p:sp>
        <p:nvSpPr>
          <p:cNvPr id="40" name="Text Placeholder 32"/>
          <p:cNvSpPr>
            <a:spLocks noGrp="1"/>
          </p:cNvSpPr>
          <p:nvPr userDrawn="1">
            <p:ph type="body" sz="quarter" idx="23"/>
          </p:nvPr>
        </p:nvSpPr>
        <p:spPr>
          <a:xfrm>
            <a:off x="7721600" y="4241800"/>
            <a:ext cx="2644205" cy="304800"/>
          </a:xfrm>
        </p:spPr>
        <p:txBody>
          <a:bodyPr anchor="t">
            <a:noAutofit/>
          </a:bodyPr>
          <a:lstStyle>
            <a:lvl1pPr>
              <a:buNone/>
              <a:defRPr sz="1700" b="0">
                <a:solidFill>
                  <a:srgbClr val="0070C0"/>
                </a:solidFill>
                <a:latin typeface="Bebas Neue" pitchFamily="34" charset="0"/>
              </a:defRPr>
            </a:lvl1pPr>
            <a:lvl2pPr>
              <a:defRPr sz="1600" b="1">
                <a:solidFill>
                  <a:srgbClr val="CC3399"/>
                </a:solidFill>
              </a:defRPr>
            </a:lvl2pPr>
            <a:lvl3pPr>
              <a:defRPr sz="1600" b="1">
                <a:solidFill>
                  <a:srgbClr val="CC3399"/>
                </a:solidFill>
              </a:defRPr>
            </a:lvl3pPr>
            <a:lvl4pPr>
              <a:defRPr sz="1600" b="1">
                <a:solidFill>
                  <a:srgbClr val="CC3399"/>
                </a:solidFill>
              </a:defRPr>
            </a:lvl4pPr>
            <a:lvl5pPr>
              <a:defRPr sz="1600" b="1">
                <a:solidFill>
                  <a:srgbClr val="CC3399"/>
                </a:solidFill>
              </a:defRPr>
            </a:lvl5pPr>
          </a:lstStyle>
          <a:p>
            <a:pPr lvl="0"/>
            <a:endParaRPr lang="en-JM"/>
          </a:p>
        </p:txBody>
      </p:sp>
      <p:sp>
        <p:nvSpPr>
          <p:cNvPr id="41" name="Content Placeholder 34"/>
          <p:cNvSpPr>
            <a:spLocks noGrp="1"/>
          </p:cNvSpPr>
          <p:nvPr userDrawn="1">
            <p:ph sz="quarter" idx="24"/>
          </p:nvPr>
        </p:nvSpPr>
        <p:spPr>
          <a:xfrm>
            <a:off x="7721600" y="4597400"/>
            <a:ext cx="3556000" cy="1066800"/>
          </a:xfrm>
        </p:spPr>
        <p:txBody>
          <a:bodyPr>
            <a:noAutofit/>
          </a:bodyPr>
          <a:lstStyle>
            <a:lvl1pPr>
              <a:lnSpc>
                <a:spcPct val="110000"/>
              </a:lnSpc>
              <a:spcBef>
                <a:spcPct val="0"/>
              </a:spcBef>
              <a:buNone/>
              <a:defRPr sz="13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/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25"/>
          </p:nvPr>
        </p:nvSpPr>
        <p:spPr>
          <a:xfrm>
            <a:off x="711200" y="1397000"/>
            <a:ext cx="2540000" cy="508000"/>
          </a:xfrm>
        </p:spPr>
        <p:txBody>
          <a:bodyPr anchor="ctr">
            <a:normAutofit/>
          </a:bodyPr>
          <a:lstStyle>
            <a:lvl1pPr algn="ctr">
              <a:buNone/>
              <a:defRPr sz="1700">
                <a:latin typeface="Bebas Neue" pitchFamily="34" charset="0"/>
              </a:defRPr>
            </a:lvl1pPr>
          </a:lstStyle>
          <a:p>
            <a:pPr lvl="0"/>
            <a:endParaRPr lang="en-JM"/>
          </a:p>
        </p:txBody>
      </p:sp>
      <p:sp>
        <p:nvSpPr>
          <p:cNvPr id="27" name="Text Placeholder 25"/>
          <p:cNvSpPr>
            <a:spLocks noGrp="1"/>
          </p:cNvSpPr>
          <p:nvPr>
            <p:ph type="body" sz="quarter" idx="26"/>
          </p:nvPr>
        </p:nvSpPr>
        <p:spPr>
          <a:xfrm>
            <a:off x="3454400" y="1397000"/>
            <a:ext cx="2743200" cy="508000"/>
          </a:xfrm>
        </p:spPr>
        <p:txBody>
          <a:bodyPr anchor="ctr">
            <a:normAutofit/>
          </a:bodyPr>
          <a:lstStyle>
            <a:lvl1pPr algn="ctr">
              <a:buNone/>
              <a:defRPr sz="1700">
                <a:latin typeface="Bebas Neue" pitchFamily="34" charset="0"/>
              </a:defRPr>
            </a:lvl1pPr>
          </a:lstStyle>
          <a:p>
            <a:pPr lvl="0"/>
            <a:endParaRPr lang="en-JM"/>
          </a:p>
        </p:txBody>
      </p:sp>
      <p:sp>
        <p:nvSpPr>
          <p:cNvPr id="32" name="Text Placeholder 25"/>
          <p:cNvSpPr>
            <a:spLocks noGrp="1"/>
          </p:cNvSpPr>
          <p:nvPr>
            <p:ph type="body" sz="quarter" idx="27"/>
          </p:nvPr>
        </p:nvSpPr>
        <p:spPr>
          <a:xfrm>
            <a:off x="6299200" y="1397000"/>
            <a:ext cx="2032000" cy="508000"/>
          </a:xfrm>
        </p:spPr>
        <p:txBody>
          <a:bodyPr anchor="ctr">
            <a:normAutofit/>
          </a:bodyPr>
          <a:lstStyle>
            <a:lvl1pPr algn="ctr">
              <a:buNone/>
              <a:defRPr sz="1700">
                <a:latin typeface="Bebas Neue" pitchFamily="34" charset="0"/>
              </a:defRPr>
            </a:lvl1pPr>
          </a:lstStyle>
          <a:p>
            <a:pPr lvl="0"/>
            <a:endParaRPr lang="en-JM"/>
          </a:p>
        </p:txBody>
      </p:sp>
      <p:sp>
        <p:nvSpPr>
          <p:cNvPr id="34" name="Text Placeholder 25"/>
          <p:cNvSpPr>
            <a:spLocks noGrp="1"/>
          </p:cNvSpPr>
          <p:nvPr>
            <p:ph type="body" sz="quarter" idx="28"/>
          </p:nvPr>
        </p:nvSpPr>
        <p:spPr>
          <a:xfrm>
            <a:off x="8534400" y="1397000"/>
            <a:ext cx="2438400" cy="508000"/>
          </a:xfrm>
        </p:spPr>
        <p:txBody>
          <a:bodyPr anchor="ctr">
            <a:normAutofit/>
          </a:bodyPr>
          <a:lstStyle>
            <a:lvl1pPr algn="ctr">
              <a:buNone/>
              <a:defRPr sz="1700">
                <a:latin typeface="Bebas Neue" pitchFamily="34" charset="0"/>
              </a:defRPr>
            </a:lvl1pPr>
          </a:lstStyle>
          <a:p>
            <a:pPr lvl="0"/>
            <a:endParaRPr lang="en-JM"/>
          </a:p>
        </p:txBody>
      </p:sp>
    </p:spTree>
  </p:cSld>
  <p:clrMapOvr>
    <a:masterClrMapping/>
  </p:clrMapOvr>
  <mc:AlternateContent>
    <mc:Choice Requires="p14">
      <p:transition spd="slow" p14:dur="2000"/>
    </mc:Choice>
    <mc:Fallback>
      <p:transition spd="slow"/>
    </mc:Fallback>
  </mc:AlternateContent>
  <p:timing/>
</p:sldLayout>
</file>

<file path=ppt/slideLayouts/slideLayout2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3 Column Layou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JM" smtClean="0"/>
              <a:t>PUT THE NAME OF YOUR COMPANY HERE</a:t>
            </a:r>
            <a:endParaRPr lang="en-JM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5134D-7C6B-4A7B-B28B-A8C75F870448}" type="slidenum">
              <a:rPr lang="en-JM" smtClean="0"/>
              <a:t>‹#›</a:t>
            </a:fld>
            <a:endParaRPr lang="en-JM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>
          <a:xfrm>
            <a:off x="711200" y="2057400"/>
            <a:ext cx="3352800" cy="3733800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ct val="0"/>
              </a:spcBef>
              <a:buNone/>
              <a:defRPr sz="1300"/>
            </a:lvl1pPr>
          </a:lstStyle>
          <a:p>
            <a:pPr lvl="0"/>
            <a:endParaRPr lang="en-JM"/>
          </a:p>
        </p:txBody>
      </p:sp>
      <p:sp>
        <p:nvSpPr>
          <p:cNvPr id="12" name="Content Placeholder 38"/>
          <p:cNvSpPr>
            <a:spLocks noGrp="1"/>
          </p:cNvSpPr>
          <p:nvPr>
            <p:ph sz="quarter" idx="39"/>
          </p:nvPr>
        </p:nvSpPr>
        <p:spPr>
          <a:xfrm>
            <a:off x="711200" y="1549400"/>
            <a:ext cx="2804160" cy="320040"/>
          </a:xfrm>
          <a:solidFill>
            <a:srgbClr val="0070C0"/>
          </a:solidFill>
          <a:ln>
            <a:noFill/>
          </a:ln>
        </p:spPr>
        <p:txBody>
          <a:bodyPr anchor="ctr">
            <a:noAutofit/>
          </a:bodyPr>
          <a:lstStyle>
            <a:lvl1pPr algn="l">
              <a:buNone/>
              <a:defRPr sz="1700" b="0">
                <a:solidFill>
                  <a:schemeClr val="bg1"/>
                </a:solidFill>
                <a:latin typeface="Bebas Neue" pitchFamily="34" charset="0"/>
              </a:defRPr>
            </a:lvl1pPr>
          </a:lstStyle>
          <a:p>
            <a:pPr lvl="0"/>
            <a:endParaRPr lang="en-JM"/>
          </a:p>
        </p:txBody>
      </p:sp>
      <p:sp>
        <p:nvSpPr>
          <p:cNvPr id="17" name="Content Placeholder 38"/>
          <p:cNvSpPr>
            <a:spLocks noGrp="1"/>
          </p:cNvSpPr>
          <p:nvPr>
            <p:ph sz="quarter" idx="40"/>
          </p:nvPr>
        </p:nvSpPr>
        <p:spPr>
          <a:xfrm>
            <a:off x="4470400" y="1549400"/>
            <a:ext cx="2844800" cy="320040"/>
          </a:xfrm>
          <a:solidFill>
            <a:srgbClr val="0070C0"/>
          </a:solidFill>
          <a:ln>
            <a:noFill/>
          </a:ln>
        </p:spPr>
        <p:txBody>
          <a:bodyPr anchor="ctr">
            <a:noAutofit/>
          </a:bodyPr>
          <a:lstStyle>
            <a:lvl1pPr algn="l">
              <a:buNone/>
              <a:defRPr sz="1700" b="0">
                <a:solidFill>
                  <a:schemeClr val="bg1"/>
                </a:solidFill>
                <a:latin typeface="Bebas Neue" pitchFamily="34" charset="0"/>
              </a:defRPr>
            </a:lvl1pPr>
          </a:lstStyle>
          <a:p>
            <a:pPr lvl="0"/>
            <a:endParaRPr lang="en-JM"/>
          </a:p>
        </p:txBody>
      </p:sp>
      <p:sp>
        <p:nvSpPr>
          <p:cNvPr id="18" name="Content Placeholder 38"/>
          <p:cNvSpPr>
            <a:spLocks noGrp="1"/>
          </p:cNvSpPr>
          <p:nvPr>
            <p:ph sz="quarter" idx="41"/>
          </p:nvPr>
        </p:nvSpPr>
        <p:spPr>
          <a:xfrm>
            <a:off x="8331200" y="1549400"/>
            <a:ext cx="2844800" cy="320040"/>
          </a:xfrm>
          <a:solidFill>
            <a:srgbClr val="0070C0"/>
          </a:solidFill>
          <a:ln>
            <a:noFill/>
          </a:ln>
        </p:spPr>
        <p:txBody>
          <a:bodyPr anchor="ctr">
            <a:noAutofit/>
          </a:bodyPr>
          <a:lstStyle>
            <a:lvl1pPr algn="l">
              <a:buNone/>
              <a:defRPr sz="1700" b="0">
                <a:solidFill>
                  <a:schemeClr val="bg1"/>
                </a:solidFill>
                <a:latin typeface="Bebas Neue" pitchFamily="34" charset="0"/>
              </a:defRPr>
            </a:lvl1pPr>
          </a:lstStyle>
          <a:p>
            <a:pPr lvl="0"/>
            <a:endParaRPr lang="en-JM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42"/>
          </p:nvPr>
        </p:nvSpPr>
        <p:spPr>
          <a:xfrm>
            <a:off x="4470400" y="2057400"/>
            <a:ext cx="3352800" cy="3733800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ct val="0"/>
              </a:spcBef>
              <a:buNone/>
              <a:defRPr sz="1300"/>
            </a:lvl1pPr>
          </a:lstStyle>
          <a:p>
            <a:pPr lvl="0"/>
            <a:endParaRPr lang="en-JM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43"/>
          </p:nvPr>
        </p:nvSpPr>
        <p:spPr>
          <a:xfrm>
            <a:off x="8331200" y="2057400"/>
            <a:ext cx="3352800" cy="3733800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ct val="0"/>
              </a:spcBef>
              <a:buNone/>
              <a:defRPr sz="1300"/>
            </a:lvl1pPr>
          </a:lstStyle>
          <a:p>
            <a:pPr lvl="0"/>
            <a:endParaRPr lang="en-JM"/>
          </a:p>
        </p:txBody>
      </p:sp>
    </p:spTree>
  </p:cSld>
  <p:clrMapOvr>
    <a:masterClrMapping/>
  </p:clrMapOvr>
  <mc:AlternateContent>
    <mc:Choice Requires="p14">
      <p:transition spd="slow" p14:dur="2000"/>
    </mc:Choice>
    <mc:Fallback>
      <p:transition spd="slow"/>
    </mc:Fallback>
  </mc:AlternateContent>
  <p:timing/>
</p:sldLayout>
</file>

<file path=ppt/slideLayouts/slideLayout2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2 Column Layou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84201"/>
            <a:ext cx="10160000" cy="563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JM" smtClean="0"/>
              <a:t>PUT THE NAME OF YOUR COMPANY HERE</a:t>
            </a:r>
            <a:endParaRPr lang="en-JM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5134D-7C6B-4A7B-B28B-A8C75F870448}" type="slidenum">
              <a:rPr lang="en-JM" smtClean="0"/>
              <a:t>‹#›</a:t>
            </a:fld>
            <a:endParaRPr lang="en-JM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812801" y="2006600"/>
            <a:ext cx="4872476" cy="3937000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ct val="0"/>
              </a:spcBef>
              <a:buNone/>
              <a:defRPr sz="13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/>
          </a:p>
        </p:txBody>
      </p:sp>
      <p:sp>
        <p:nvSpPr>
          <p:cNvPr id="12" name="Content Placeholder 10"/>
          <p:cNvSpPr>
            <a:spLocks noGrp="1"/>
          </p:cNvSpPr>
          <p:nvPr>
            <p:ph sz="quarter" idx="14"/>
          </p:nvPr>
        </p:nvSpPr>
        <p:spPr>
          <a:xfrm>
            <a:off x="6400800" y="2006600"/>
            <a:ext cx="4978400" cy="3962400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ct val="0"/>
              </a:spcBef>
              <a:buNone/>
              <a:defRPr sz="13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/>
          </a:p>
        </p:txBody>
      </p:sp>
      <p:sp>
        <p:nvSpPr>
          <p:cNvPr id="19" name="Content Placeholder 38"/>
          <p:cNvSpPr>
            <a:spLocks noGrp="1"/>
          </p:cNvSpPr>
          <p:nvPr>
            <p:ph sz="quarter" idx="39"/>
          </p:nvPr>
        </p:nvSpPr>
        <p:spPr>
          <a:xfrm>
            <a:off x="812800" y="1508760"/>
            <a:ext cx="3759200" cy="320040"/>
          </a:xfrm>
          <a:solidFill>
            <a:srgbClr val="0070C0"/>
          </a:solidFill>
          <a:ln>
            <a:noFill/>
          </a:ln>
        </p:spPr>
        <p:txBody>
          <a:bodyPr anchor="ctr">
            <a:noAutofit/>
          </a:bodyPr>
          <a:lstStyle>
            <a:lvl1pPr algn="l">
              <a:buNone/>
              <a:defRPr sz="1600" b="0">
                <a:solidFill>
                  <a:schemeClr val="bg1"/>
                </a:solidFill>
                <a:latin typeface="Bebas Neue" pitchFamily="34" charset="0"/>
              </a:defRPr>
            </a:lvl1pPr>
          </a:lstStyle>
          <a:p>
            <a:pPr lvl="0"/>
            <a:endParaRPr lang="en-JM"/>
          </a:p>
        </p:txBody>
      </p:sp>
      <p:sp>
        <p:nvSpPr>
          <p:cNvPr id="14" name="Content Placeholder 38"/>
          <p:cNvSpPr>
            <a:spLocks noGrp="1"/>
          </p:cNvSpPr>
          <p:nvPr>
            <p:ph sz="quarter" idx="40"/>
          </p:nvPr>
        </p:nvSpPr>
        <p:spPr>
          <a:xfrm>
            <a:off x="6400800" y="1508760"/>
            <a:ext cx="3759200" cy="320040"/>
          </a:xfrm>
          <a:solidFill>
            <a:srgbClr val="0070C0"/>
          </a:solidFill>
          <a:ln>
            <a:noFill/>
          </a:ln>
        </p:spPr>
        <p:txBody>
          <a:bodyPr anchor="ctr">
            <a:noAutofit/>
          </a:bodyPr>
          <a:lstStyle>
            <a:lvl1pPr algn="l">
              <a:buNone/>
              <a:defRPr sz="1600" b="0">
                <a:solidFill>
                  <a:schemeClr val="bg1"/>
                </a:solidFill>
                <a:latin typeface="Bebas Neue" pitchFamily="34" charset="0"/>
              </a:defRPr>
            </a:lvl1pPr>
          </a:lstStyle>
          <a:p>
            <a:pPr lvl="0"/>
            <a:endParaRPr lang="en-JM"/>
          </a:p>
        </p:txBody>
      </p:sp>
    </p:spTree>
  </p:cSld>
  <p:clrMapOvr>
    <a:masterClrMapping/>
  </p:clrMapOvr>
  <mc:AlternateContent>
    <mc:Choice Requires="p14">
      <p:transition spd="slow" p14:dur="2000"/>
    </mc:Choice>
    <mc:Fallback>
      <p:transition spd="slow"/>
    </mc:Fallback>
  </mc:AlternateContent>
  <p:timing/>
</p:sldLayout>
</file>

<file path=ppt/slideLayouts/slideLayout2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Case Study Layou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84201"/>
            <a:ext cx="10160000" cy="563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JM" smtClean="0"/>
              <a:t>PUT THE NAME OF YOUR COMPANY HERE</a:t>
            </a:r>
            <a:endParaRPr lang="en-JM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5134D-7C6B-4A7B-B28B-A8C75F870448}" type="slidenum">
              <a:rPr lang="en-JM" smtClean="0"/>
              <a:t>‹#›</a:t>
            </a:fld>
            <a:endParaRPr lang="en-JM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600" y="1320800"/>
            <a:ext cx="10972800" cy="685800"/>
          </a:xfrm>
        </p:spPr>
        <p:txBody>
          <a:bodyPr>
            <a:noAutofit/>
          </a:bodyPr>
          <a:lstStyle>
            <a:lvl1pPr>
              <a:lnSpc>
                <a:spcPct val="110000"/>
              </a:lnSpc>
              <a:spcBef>
                <a:spcPct val="0"/>
              </a:spcBef>
              <a:buNone/>
              <a:defRPr sz="1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711200" y="2387600"/>
            <a:ext cx="5892800" cy="3276600"/>
          </a:xfrm>
          <a:ln w="38100">
            <a:solidFill>
              <a:schemeClr val="bg1"/>
            </a:solidFill>
            <a:miter lim="800000"/>
          </a:ln>
          <a:effectLst/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JM"/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7"/>
          </p:nvPr>
        </p:nvSpPr>
        <p:spPr>
          <a:xfrm>
            <a:off x="7010400" y="5054600"/>
            <a:ext cx="4572000" cy="609600"/>
          </a:xfr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  <a:effectLst>
            <a:innerShdw blurRad="114300">
              <a:schemeClr val="bg1"/>
            </a:innerShdw>
          </a:effectLst>
        </p:spPr>
        <p:txBody>
          <a:bodyPr>
            <a:normAutofit/>
          </a:bodyPr>
          <a:lstStyle>
            <a:lvl1pPr>
              <a:buNone/>
              <a:defRPr sz="1300"/>
            </a:lvl1pPr>
          </a:lstStyle>
          <a:p>
            <a:pPr lvl="0"/>
            <a:endParaRPr lang="en-JM"/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18"/>
          </p:nvPr>
        </p:nvSpPr>
        <p:spPr>
          <a:xfrm>
            <a:off x="7010400" y="3225800"/>
            <a:ext cx="4572000" cy="1625600"/>
          </a:xfr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  <a:effectLst>
            <a:innerShdw blurRad="114300">
              <a:schemeClr val="bg1"/>
            </a:innerShdw>
          </a:effectLst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ct val="0"/>
              </a:spcBef>
              <a:buNone/>
              <a:defRPr sz="1300"/>
            </a:lvl1pPr>
          </a:lstStyle>
          <a:p>
            <a:pPr lvl="0"/>
            <a:endParaRPr lang="en-JM"/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19"/>
          </p:nvPr>
        </p:nvSpPr>
        <p:spPr>
          <a:xfrm>
            <a:off x="7010400" y="2311400"/>
            <a:ext cx="4572000" cy="609600"/>
          </a:xfr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  <a:effectLst>
            <a:innerShdw blurRad="114300">
              <a:schemeClr val="bg1"/>
            </a:innerShdw>
          </a:effectLst>
        </p:spPr>
        <p:txBody>
          <a:bodyPr>
            <a:normAutofit/>
          </a:bodyPr>
          <a:lstStyle>
            <a:lvl1pPr>
              <a:buNone/>
              <a:defRPr sz="1300"/>
            </a:lvl1pPr>
          </a:lstStyle>
          <a:p>
            <a:pPr lvl="0"/>
            <a:endParaRPr lang="en-JM"/>
          </a:p>
        </p:txBody>
      </p:sp>
    </p:spTree>
  </p:cSld>
  <p:clrMapOvr>
    <a:masterClrMapping/>
  </p:clrMapOvr>
  <mc:AlternateContent>
    <mc:Choice Requires="p14">
      <p:transition spd="slow" p14:dur="2000"/>
    </mc:Choice>
    <mc:Fallback>
      <p:transition spd="slow"/>
    </mc:Fallback>
  </mc:AlternateContent>
  <p:timing/>
</p:sldLayout>
</file>

<file path=ppt/slideLayouts/slideLayout2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Image and Bullet Lis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0" y="1397000"/>
            <a:ext cx="12192000" cy="3759200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JM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84201"/>
            <a:ext cx="10160000" cy="563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JM" smtClean="0"/>
              <a:t>PUT THE NAME OF YOUR COMPANY HERE</a:t>
            </a:r>
            <a:endParaRPr lang="en-JM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5134D-7C6B-4A7B-B28B-A8C75F870448}" type="slidenum">
              <a:rPr lang="en-JM" smtClean="0"/>
              <a:t>‹#›</a:t>
            </a:fld>
            <a:endParaRPr lang="en-JM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06400" y="5359400"/>
            <a:ext cx="11379200" cy="711200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ct val="0"/>
              </a:spcBef>
              <a:buClr>
                <a:srgbClr val="0FCED3"/>
              </a:buClr>
              <a:buFontTx/>
              <a:buNone/>
              <a:defRPr sz="1300"/>
            </a:lvl1pPr>
          </a:lstStyle>
          <a:p>
            <a:pPr lvl="0"/>
            <a:endParaRPr lang="en-JM"/>
          </a:p>
        </p:txBody>
      </p:sp>
    </p:spTree>
  </p:cSld>
  <p:clrMapOvr>
    <a:masterClrMapping/>
  </p:clrMapOvr>
  <mc:AlternateContent>
    <mc:Choice Requires="p14">
      <p:transition spd="slow" p14:dur="2000"/>
    </mc:Choice>
    <mc:Fallback>
      <p:transition spd="slow"/>
    </mc:Fallback>
  </mc:AlternateContent>
  <p:timing/>
</p:sldLayout>
</file>

<file path=ppt/slideLayouts/slideLayout2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Project Layou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0" y="1498600"/>
            <a:ext cx="6908800" cy="4368800"/>
          </a:xfrm>
          <a:effectLst/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JM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84201"/>
            <a:ext cx="10160000" cy="563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JM" smtClean="0"/>
              <a:t>PUT THE NAME OF YOUR COMPANY HERE</a:t>
            </a:r>
            <a:endParaRPr lang="en-JM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5134D-7C6B-4A7B-B28B-A8C75F870448}" type="slidenum">
              <a:rPr lang="en-JM" smtClean="0"/>
              <a:t>‹#›</a:t>
            </a:fld>
            <a:endParaRPr lang="en-JM"/>
          </a:p>
        </p:txBody>
      </p:sp>
      <p:sp>
        <p:nvSpPr>
          <p:cNvPr id="11" name="Content Placeholder 38"/>
          <p:cNvSpPr>
            <a:spLocks noGrp="1"/>
          </p:cNvSpPr>
          <p:nvPr>
            <p:ph sz="quarter" idx="37"/>
          </p:nvPr>
        </p:nvSpPr>
        <p:spPr>
          <a:xfrm>
            <a:off x="7213600" y="1998472"/>
            <a:ext cx="3962400" cy="414528"/>
          </a:xfrm>
          <a:solidFill>
            <a:srgbClr val="0070C0"/>
          </a:solidFill>
          <a:ln>
            <a:noFill/>
          </a:ln>
        </p:spPr>
        <p:txBody>
          <a:bodyPr anchor="ctr">
            <a:noAutofit/>
          </a:bodyPr>
          <a:lstStyle>
            <a:lvl1pPr algn="l">
              <a:buNone/>
              <a:defRPr sz="1800" b="0">
                <a:solidFill>
                  <a:schemeClr val="bg1"/>
                </a:solidFill>
                <a:latin typeface="Bebas Neue" pitchFamily="34" charset="0"/>
              </a:defRPr>
            </a:lvl1pPr>
          </a:lstStyle>
          <a:p>
            <a:pPr lvl="0"/>
            <a:endParaRPr lang="en-JM"/>
          </a:p>
        </p:txBody>
      </p:sp>
      <p:sp>
        <p:nvSpPr>
          <p:cNvPr id="10" name="Content Placeholder 38"/>
          <p:cNvSpPr>
            <a:spLocks noGrp="1"/>
          </p:cNvSpPr>
          <p:nvPr>
            <p:ph sz="quarter" idx="36"/>
          </p:nvPr>
        </p:nvSpPr>
        <p:spPr>
          <a:xfrm>
            <a:off x="7213600" y="1524000"/>
            <a:ext cx="3251200" cy="482600"/>
          </a:xfrm>
          <a:solidFill>
            <a:schemeClr val="tx1">
              <a:lumMod val="85000"/>
              <a:lumOff val="15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algn="l">
              <a:buNone/>
              <a:defRPr sz="1800" b="0">
                <a:solidFill>
                  <a:schemeClr val="bg1"/>
                </a:solidFill>
                <a:latin typeface="Bebas Neue" pitchFamily="34" charset="0"/>
              </a:defRPr>
            </a:lvl1pPr>
          </a:lstStyle>
          <a:p>
            <a:pPr lvl="0"/>
            <a:endParaRPr lang="en-JM"/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19"/>
          </p:nvPr>
        </p:nvSpPr>
        <p:spPr>
          <a:xfrm>
            <a:off x="7213600" y="2819400"/>
            <a:ext cx="4572000" cy="609600"/>
          </a:xfr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  <a:effectLst>
            <a:innerShdw blurRad="114300">
              <a:schemeClr val="bg1"/>
            </a:innerShdw>
          </a:effectLst>
        </p:spPr>
        <p:txBody>
          <a:bodyPr>
            <a:normAutofit/>
          </a:bodyPr>
          <a:lstStyle>
            <a:lvl1pPr>
              <a:buNone/>
              <a:defRPr sz="1300"/>
            </a:lvl1pPr>
          </a:lstStyle>
          <a:p>
            <a:pPr lvl="0"/>
            <a:endParaRPr lang="en-JM"/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41"/>
          </p:nvPr>
        </p:nvSpPr>
        <p:spPr>
          <a:xfrm>
            <a:off x="7213600" y="3632200"/>
            <a:ext cx="4572000" cy="1524000"/>
          </a:xfr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  <a:effectLst>
            <a:innerShdw blurRad="114300">
              <a:schemeClr val="bg1"/>
            </a:innerShdw>
          </a:effectLst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ct val="0"/>
              </a:spcBef>
              <a:buNone/>
              <a:defRPr sz="1300"/>
            </a:lvl1pPr>
          </a:lstStyle>
          <a:p>
            <a:pPr lvl="0"/>
            <a:endParaRPr lang="en-JM"/>
          </a:p>
        </p:txBody>
      </p:sp>
      <p:sp>
        <p:nvSpPr>
          <p:cNvPr id="19" name="Text Placeholder 13"/>
          <p:cNvSpPr>
            <a:spLocks noGrp="1"/>
          </p:cNvSpPr>
          <p:nvPr>
            <p:ph type="body" sz="quarter" idx="42"/>
          </p:nvPr>
        </p:nvSpPr>
        <p:spPr>
          <a:xfrm>
            <a:off x="7213600" y="5257800"/>
            <a:ext cx="4572000" cy="609600"/>
          </a:xfr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  <a:effectLst>
            <a:innerShdw blurRad="114300">
              <a:schemeClr val="bg1"/>
            </a:innerShdw>
          </a:effectLst>
        </p:spPr>
        <p:txBody>
          <a:bodyPr>
            <a:normAutofit/>
          </a:bodyPr>
          <a:lstStyle>
            <a:lvl1pPr>
              <a:buNone/>
              <a:defRPr sz="1300"/>
            </a:lvl1pPr>
          </a:lstStyle>
          <a:p>
            <a:pPr lvl="0"/>
            <a:endParaRPr lang="en-JM"/>
          </a:p>
        </p:txBody>
      </p:sp>
    </p:spTree>
  </p:cSld>
  <p:clrMapOvr>
    <a:masterClrMapping/>
  </p:clrMapOvr>
  <mc:AlternateContent>
    <mc:Choice Requires="p14">
      <p:transition spd="slow" p14:dur="2000"/>
    </mc:Choice>
    <mc:Fallback>
      <p:transition spd="slow"/>
    </mc:Fallback>
  </mc:AlternateContent>
  <p:timing/>
</p:sldLayout>
</file>

<file path=ppt/slideLayouts/slideLayout2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Table Layou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84201"/>
            <a:ext cx="10160000" cy="563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JM" smtClean="0"/>
              <a:t>PUT THE NAME OF YOUR COMPANY HERE</a:t>
            </a:r>
            <a:endParaRPr lang="en-JM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5134D-7C6B-4A7B-B28B-A8C75F870448}" type="slidenum">
              <a:rPr lang="en-JM" smtClean="0"/>
              <a:t>‹#›</a:t>
            </a:fld>
            <a:endParaRPr lang="en-JM"/>
          </a:p>
        </p:txBody>
      </p:sp>
      <p:sp>
        <p:nvSpPr>
          <p:cNvPr id="10" name="Table Placeholder 9"/>
          <p:cNvSpPr>
            <a:spLocks noGrp="1"/>
          </p:cNvSpPr>
          <p:nvPr>
            <p:ph type="tbl" sz="quarter" idx="13"/>
          </p:nvPr>
        </p:nvSpPr>
        <p:spPr>
          <a:xfrm>
            <a:off x="711200" y="2159000"/>
            <a:ext cx="10464800" cy="3048000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JM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609600" y="1447800"/>
            <a:ext cx="10972800" cy="381000"/>
          </a:xfrm>
        </p:spPr>
        <p:txBody>
          <a:bodyPr>
            <a:noAutofit/>
          </a:bodyPr>
          <a:lstStyle>
            <a:lvl1pPr algn="l">
              <a:buNone/>
              <a:defRPr sz="1600" b="0">
                <a:latin typeface="Bebas Neue"/>
                <a:cs typeface="Bebas Neue"/>
              </a:defRPr>
            </a:lvl1pPr>
            <a:lvl2pPr>
              <a:defRPr sz="1800" b="1"/>
            </a:lvl2pPr>
            <a:lvl3pPr>
              <a:defRPr sz="1800" b="1"/>
            </a:lvl3pPr>
            <a:lvl4pPr>
              <a:defRPr sz="1800" b="1"/>
            </a:lvl4pPr>
            <a:lvl5pPr>
              <a:defRPr sz="1800" b="1"/>
            </a:lvl5pPr>
          </a:lstStyle>
          <a:p>
            <a:pPr lvl="0"/>
            <a:endParaRPr lang="en-JM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711200" y="5359400"/>
            <a:ext cx="10566400" cy="609600"/>
          </a:xfrm>
        </p:spPr>
        <p:txBody>
          <a:bodyPr>
            <a:noAutofit/>
          </a:bodyPr>
          <a:lstStyle>
            <a:lvl1pPr>
              <a:lnSpc>
                <a:spcPct val="110000"/>
              </a:lnSpc>
              <a:spcBef>
                <a:spcPct val="0"/>
              </a:spcBef>
              <a:buNone/>
              <a:defRPr sz="13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/>
          </a:p>
        </p:txBody>
      </p:sp>
    </p:spTree>
  </p:cSld>
  <p:clrMapOvr>
    <a:masterClrMapping/>
  </p:clrMapOvr>
  <mc:AlternateContent>
    <mc:Choice Requires="p14">
      <p:transition spd="slow" p14:dur="2000"/>
    </mc:Choice>
    <mc:Fallback>
      <p:transition spd="slow"/>
    </mc:Fallback>
  </mc:AlternateContent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>
            <a:norm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JM" smtClean="0"/>
              <a:t>PUT THE NAME OF YOUR COMPANY HERE</a:t>
            </a:r>
            <a:endParaRPr lang="en-JM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5134D-7C6B-4A7B-B28B-A8C75F870448}" type="slidenum">
              <a:rPr lang="en-JM" smtClean="0"/>
              <a:t>‹#›</a:t>
            </a:fld>
            <a:endParaRPr lang="en-JM"/>
          </a:p>
        </p:txBody>
      </p:sp>
    </p:spTree>
  </p:cSld>
  <p:clrMapOvr>
    <a:masterClrMapping/>
  </p:clrMapOvr>
  <mc:AlternateContent>
    <mc:Choice Requires="p14">
      <p:transition spd="slow" p14:dur="2000"/>
    </mc:Choice>
    <mc:Fallback>
      <p:transition spd="slow"/>
    </mc:Fallback>
  </mc:AlternateContent>
  <p:timing/>
</p:sldLayout>
</file>

<file path=ppt/slideLayouts/slideLayout3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4 Area Layou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JM" smtClean="0"/>
              <a:t>PUT THE NAME OF YOUR COMPANY HERE</a:t>
            </a:r>
            <a:endParaRPr lang="en-JM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5134D-7C6B-4A7B-B28B-A8C75F870448}" type="slidenum">
              <a:rPr lang="en-JM" smtClean="0"/>
              <a:t>‹#›</a:t>
            </a:fld>
            <a:endParaRPr lang="en-JM"/>
          </a:p>
        </p:txBody>
      </p:sp>
      <p:sp>
        <p:nvSpPr>
          <p:cNvPr id="21" name="Text Placeholder 20"/>
          <p:cNvSpPr>
            <a:spLocks noGrp="1"/>
          </p:cNvSpPr>
          <p:nvPr userDrawn="1">
            <p:ph type="body" sz="quarter" idx="13"/>
          </p:nvPr>
        </p:nvSpPr>
        <p:spPr>
          <a:xfrm>
            <a:off x="711200" y="1905000"/>
            <a:ext cx="4064000" cy="1219200"/>
          </a:xfrm>
        </p:spPr>
        <p:txBody>
          <a:bodyPr>
            <a:noAutofit/>
          </a:bodyPr>
          <a:lstStyle>
            <a:lvl1pPr>
              <a:lnSpc>
                <a:spcPct val="110000"/>
              </a:lnSpc>
              <a:spcBef>
                <a:spcPct val="0"/>
              </a:spcBef>
              <a:buNone/>
              <a:defRPr sz="13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/>
          </a:p>
        </p:txBody>
      </p:sp>
      <p:sp>
        <p:nvSpPr>
          <p:cNvPr id="22" name="Text Placeholder 20"/>
          <p:cNvSpPr>
            <a:spLocks noGrp="1"/>
          </p:cNvSpPr>
          <p:nvPr userDrawn="1">
            <p:ph type="body" sz="quarter" idx="14"/>
          </p:nvPr>
        </p:nvSpPr>
        <p:spPr>
          <a:xfrm>
            <a:off x="5791200" y="1905000"/>
            <a:ext cx="4064000" cy="1219200"/>
          </a:xfrm>
        </p:spPr>
        <p:txBody>
          <a:bodyPr>
            <a:noAutofit/>
          </a:bodyPr>
          <a:lstStyle>
            <a:lvl1pPr>
              <a:lnSpc>
                <a:spcPct val="110000"/>
              </a:lnSpc>
              <a:spcBef>
                <a:spcPct val="0"/>
              </a:spcBef>
              <a:buNone/>
              <a:defRPr sz="13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/>
          </a:p>
        </p:txBody>
      </p:sp>
      <p:sp>
        <p:nvSpPr>
          <p:cNvPr id="23" name="Text Placeholder 20"/>
          <p:cNvSpPr>
            <a:spLocks noGrp="1"/>
          </p:cNvSpPr>
          <p:nvPr userDrawn="1">
            <p:ph type="body" sz="quarter" idx="15"/>
          </p:nvPr>
        </p:nvSpPr>
        <p:spPr>
          <a:xfrm>
            <a:off x="711200" y="4343400"/>
            <a:ext cx="4064000" cy="1219200"/>
          </a:xfrm>
        </p:spPr>
        <p:txBody>
          <a:bodyPr>
            <a:noAutofit/>
          </a:bodyPr>
          <a:lstStyle>
            <a:lvl1pPr>
              <a:lnSpc>
                <a:spcPct val="110000"/>
              </a:lnSpc>
              <a:spcBef>
                <a:spcPct val="0"/>
              </a:spcBef>
              <a:buNone/>
              <a:defRPr sz="13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/>
          </a:p>
        </p:txBody>
      </p:sp>
      <p:sp>
        <p:nvSpPr>
          <p:cNvPr id="24" name="Text Placeholder 20"/>
          <p:cNvSpPr>
            <a:spLocks noGrp="1"/>
          </p:cNvSpPr>
          <p:nvPr userDrawn="1">
            <p:ph type="body" sz="quarter" idx="16"/>
          </p:nvPr>
        </p:nvSpPr>
        <p:spPr>
          <a:xfrm>
            <a:off x="5791200" y="4343400"/>
            <a:ext cx="4064000" cy="1219200"/>
          </a:xfrm>
        </p:spPr>
        <p:txBody>
          <a:bodyPr>
            <a:noAutofit/>
          </a:bodyPr>
          <a:lstStyle>
            <a:lvl1pPr>
              <a:lnSpc>
                <a:spcPct val="110000"/>
              </a:lnSpc>
              <a:spcBef>
                <a:spcPct val="0"/>
              </a:spcBef>
              <a:buNone/>
              <a:defRPr sz="13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/>
          </a:p>
        </p:txBody>
      </p:sp>
      <p:sp>
        <p:nvSpPr>
          <p:cNvPr id="26" name="Text Placeholder 25"/>
          <p:cNvSpPr>
            <a:spLocks noGrp="1"/>
          </p:cNvSpPr>
          <p:nvPr userDrawn="1">
            <p:ph type="body" sz="quarter" idx="17"/>
          </p:nvPr>
        </p:nvSpPr>
        <p:spPr>
          <a:xfrm>
            <a:off x="711200" y="1498600"/>
            <a:ext cx="3251200" cy="320040"/>
          </a:xfrm>
          <a:solidFill>
            <a:srgbClr val="0070C0"/>
          </a:solidFill>
          <a:ln>
            <a:noFill/>
          </a:ln>
        </p:spPr>
        <p:txBody>
          <a:bodyPr>
            <a:noAutofit/>
          </a:bodyPr>
          <a:lstStyle>
            <a:lvl1pPr>
              <a:buNone/>
              <a:defRPr sz="1700" b="0">
                <a:solidFill>
                  <a:schemeClr val="bg1"/>
                </a:solidFill>
                <a:latin typeface="Bebas Neue" pitchFamily="34" charset="0"/>
              </a:defRPr>
            </a:lvl1pPr>
            <a:lvl2pPr>
              <a:defRPr sz="1600" b="1">
                <a:solidFill>
                  <a:srgbClr val="CC3399"/>
                </a:solidFill>
              </a:defRPr>
            </a:lvl2pPr>
            <a:lvl3pPr>
              <a:defRPr sz="1600" b="1">
                <a:solidFill>
                  <a:srgbClr val="CC3399"/>
                </a:solidFill>
              </a:defRPr>
            </a:lvl3pPr>
            <a:lvl4pPr>
              <a:defRPr sz="1600" b="1">
                <a:solidFill>
                  <a:srgbClr val="CC3399"/>
                </a:solidFill>
              </a:defRPr>
            </a:lvl4pPr>
            <a:lvl5pPr>
              <a:defRPr sz="1600" b="1">
                <a:solidFill>
                  <a:srgbClr val="CC3399"/>
                </a:solidFill>
              </a:defRPr>
            </a:lvl5pPr>
          </a:lstStyle>
          <a:p>
            <a:pPr lvl="0"/>
            <a:endParaRPr lang="en-JM"/>
          </a:p>
        </p:txBody>
      </p:sp>
      <p:sp>
        <p:nvSpPr>
          <p:cNvPr id="27" name="Text Placeholder 25"/>
          <p:cNvSpPr>
            <a:spLocks noGrp="1"/>
          </p:cNvSpPr>
          <p:nvPr userDrawn="1">
            <p:ph type="body" sz="quarter" idx="18"/>
          </p:nvPr>
        </p:nvSpPr>
        <p:spPr>
          <a:xfrm>
            <a:off x="5791200" y="1498600"/>
            <a:ext cx="3352800" cy="320040"/>
          </a:xfrm>
          <a:solidFill>
            <a:srgbClr val="0070C0"/>
          </a:solidFill>
          <a:ln>
            <a:noFill/>
          </a:ln>
        </p:spPr>
        <p:txBody>
          <a:bodyPr>
            <a:noAutofit/>
          </a:bodyPr>
          <a:lstStyle>
            <a:lvl1pPr>
              <a:buNone/>
              <a:defRPr sz="1700" b="0">
                <a:solidFill>
                  <a:schemeClr val="bg1"/>
                </a:solidFill>
                <a:latin typeface="Bebas Neue" pitchFamily="34" charset="0"/>
              </a:defRPr>
            </a:lvl1pPr>
            <a:lvl2pPr>
              <a:defRPr sz="1600" b="1">
                <a:solidFill>
                  <a:srgbClr val="CC3399"/>
                </a:solidFill>
              </a:defRPr>
            </a:lvl2pPr>
            <a:lvl3pPr>
              <a:defRPr sz="1600" b="1">
                <a:solidFill>
                  <a:srgbClr val="CC3399"/>
                </a:solidFill>
              </a:defRPr>
            </a:lvl3pPr>
            <a:lvl4pPr>
              <a:defRPr sz="1600" b="1">
                <a:solidFill>
                  <a:srgbClr val="CC3399"/>
                </a:solidFill>
              </a:defRPr>
            </a:lvl4pPr>
            <a:lvl5pPr>
              <a:defRPr sz="1600" b="1">
                <a:solidFill>
                  <a:srgbClr val="CC3399"/>
                </a:solidFill>
              </a:defRPr>
            </a:lvl5pPr>
          </a:lstStyle>
          <a:p>
            <a:pPr lvl="0"/>
            <a:endParaRPr lang="en-JM"/>
          </a:p>
        </p:txBody>
      </p:sp>
      <p:sp>
        <p:nvSpPr>
          <p:cNvPr id="29" name="Text Placeholder 25"/>
          <p:cNvSpPr>
            <a:spLocks noGrp="1"/>
          </p:cNvSpPr>
          <p:nvPr userDrawn="1">
            <p:ph type="body" sz="quarter" idx="20"/>
          </p:nvPr>
        </p:nvSpPr>
        <p:spPr>
          <a:xfrm>
            <a:off x="711200" y="3962400"/>
            <a:ext cx="3454400" cy="320040"/>
          </a:xfrm>
          <a:solidFill>
            <a:srgbClr val="0070C0"/>
          </a:solidFill>
          <a:ln>
            <a:noFill/>
          </a:ln>
        </p:spPr>
        <p:txBody>
          <a:bodyPr>
            <a:noAutofit/>
          </a:bodyPr>
          <a:lstStyle>
            <a:lvl1pPr>
              <a:buNone/>
              <a:defRPr sz="1700" b="0">
                <a:solidFill>
                  <a:schemeClr val="bg1"/>
                </a:solidFill>
                <a:latin typeface="Bebas Neue" pitchFamily="34" charset="0"/>
              </a:defRPr>
            </a:lvl1pPr>
            <a:lvl2pPr>
              <a:defRPr sz="1600" b="1">
                <a:solidFill>
                  <a:srgbClr val="CC3399"/>
                </a:solidFill>
              </a:defRPr>
            </a:lvl2pPr>
            <a:lvl3pPr>
              <a:defRPr sz="1600" b="1">
                <a:solidFill>
                  <a:srgbClr val="CC3399"/>
                </a:solidFill>
              </a:defRPr>
            </a:lvl3pPr>
            <a:lvl4pPr>
              <a:defRPr sz="1600" b="1">
                <a:solidFill>
                  <a:srgbClr val="CC3399"/>
                </a:solidFill>
              </a:defRPr>
            </a:lvl4pPr>
            <a:lvl5pPr>
              <a:defRPr sz="1600" b="1">
                <a:solidFill>
                  <a:srgbClr val="CC3399"/>
                </a:solidFill>
              </a:defRPr>
            </a:lvl5pPr>
          </a:lstStyle>
          <a:p>
            <a:pPr lvl="0"/>
            <a:endParaRPr lang="en-JM"/>
          </a:p>
        </p:txBody>
      </p:sp>
      <p:sp>
        <p:nvSpPr>
          <p:cNvPr id="28" name="Text Placeholder 25"/>
          <p:cNvSpPr>
            <a:spLocks noGrp="1"/>
          </p:cNvSpPr>
          <p:nvPr userDrawn="1">
            <p:ph type="body" sz="quarter" idx="19"/>
          </p:nvPr>
        </p:nvSpPr>
        <p:spPr>
          <a:xfrm>
            <a:off x="5791200" y="3962400"/>
            <a:ext cx="3352800" cy="320040"/>
          </a:xfrm>
          <a:solidFill>
            <a:srgbClr val="0070C0"/>
          </a:solidFill>
          <a:ln>
            <a:noFill/>
          </a:ln>
        </p:spPr>
        <p:txBody>
          <a:bodyPr>
            <a:noAutofit/>
          </a:bodyPr>
          <a:lstStyle>
            <a:lvl1pPr>
              <a:buNone/>
              <a:defRPr sz="1700" b="0">
                <a:solidFill>
                  <a:schemeClr val="bg1"/>
                </a:solidFill>
                <a:latin typeface="Bebas Neue" pitchFamily="34" charset="0"/>
              </a:defRPr>
            </a:lvl1pPr>
            <a:lvl2pPr>
              <a:defRPr sz="1600" b="1">
                <a:solidFill>
                  <a:srgbClr val="CC3399"/>
                </a:solidFill>
              </a:defRPr>
            </a:lvl2pPr>
            <a:lvl3pPr>
              <a:defRPr sz="1600" b="1">
                <a:solidFill>
                  <a:srgbClr val="CC3399"/>
                </a:solidFill>
              </a:defRPr>
            </a:lvl3pPr>
            <a:lvl4pPr>
              <a:defRPr sz="1600" b="1">
                <a:solidFill>
                  <a:srgbClr val="CC3399"/>
                </a:solidFill>
              </a:defRPr>
            </a:lvl4pPr>
            <a:lvl5pPr>
              <a:defRPr sz="1600" b="1">
                <a:solidFill>
                  <a:srgbClr val="CC3399"/>
                </a:solidFill>
              </a:defRPr>
            </a:lvl5pPr>
          </a:lstStyle>
          <a:p>
            <a:pPr lvl="0"/>
            <a:endParaRPr lang="en-JM"/>
          </a:p>
        </p:txBody>
      </p:sp>
    </p:spTree>
  </p:cSld>
  <p:clrMapOvr>
    <a:masterClrMapping/>
  </p:clrMapOvr>
  <mc:AlternateContent>
    <mc:Choice Requires="p14">
      <p:transition spd="slow" p14:dur="2000"/>
    </mc:Choice>
    <mc:Fallback>
      <p:transition spd="slow"/>
    </mc:Fallback>
  </mc:AlternateContent>
  <p:timing/>
</p:sldLayout>
</file>

<file path=ppt/slideLayouts/slideLayout3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Contact Us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JM" smtClean="0"/>
              <a:t>PUT THE NAME OF YOUR COMPANY HERE</a:t>
            </a:r>
            <a:endParaRPr lang="en-JM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5134D-7C6B-4A7B-B28B-A8C75F870448}" type="slidenum">
              <a:rPr lang="en-JM" smtClean="0"/>
              <a:t>‹#›</a:t>
            </a:fld>
            <a:endParaRPr lang="en-JM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711200" y="2159000"/>
            <a:ext cx="5791200" cy="3302000"/>
          </a:xfrm>
          <a:ln w="38100">
            <a:solidFill>
              <a:schemeClr val="bg1"/>
            </a:solidFill>
            <a:miter lim="800000"/>
          </a:ln>
          <a:effectLst/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JM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609600" y="1346200"/>
            <a:ext cx="10769600" cy="457200"/>
          </a:xfrm>
        </p:spPr>
        <p:txBody>
          <a:bodyPr>
            <a:noAutofit/>
          </a:bodyPr>
          <a:lstStyle>
            <a:lvl1pPr>
              <a:lnSpc>
                <a:spcPct val="110000"/>
              </a:lnSpc>
              <a:spcBef>
                <a:spcPct val="0"/>
              </a:spcBef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8229600" y="2311400"/>
            <a:ext cx="3251200" cy="406400"/>
          </a:xfrm>
        </p:spPr>
        <p:txBody>
          <a:bodyPr>
            <a:normAutofit/>
          </a:bodyPr>
          <a:lstStyle>
            <a:lvl1pPr>
              <a:buNone/>
              <a:defRPr sz="1300"/>
            </a:lvl1pPr>
          </a:lstStyle>
          <a:p>
            <a:pPr lvl="0"/>
            <a:endParaRPr lang="en-JM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8229600" y="2717800"/>
            <a:ext cx="3251200" cy="406400"/>
          </a:xfrm>
        </p:spPr>
        <p:txBody>
          <a:bodyPr>
            <a:normAutofit/>
          </a:bodyPr>
          <a:lstStyle>
            <a:lvl1pPr>
              <a:buNone/>
              <a:defRPr sz="1300"/>
            </a:lvl1pPr>
          </a:lstStyle>
          <a:p>
            <a:pPr lvl="0"/>
            <a:endParaRPr lang="en-JM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8229600" y="3124200"/>
            <a:ext cx="3251200" cy="406400"/>
          </a:xfrm>
        </p:spPr>
        <p:txBody>
          <a:bodyPr>
            <a:normAutofit/>
          </a:bodyPr>
          <a:lstStyle>
            <a:lvl1pPr>
              <a:buNone/>
              <a:defRPr sz="1300"/>
            </a:lvl1pPr>
          </a:lstStyle>
          <a:p>
            <a:pPr lvl="0"/>
            <a:endParaRPr lang="en-JM"/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8229600" y="3530600"/>
            <a:ext cx="3251200" cy="406400"/>
          </a:xfrm>
        </p:spPr>
        <p:txBody>
          <a:bodyPr>
            <a:normAutofit/>
          </a:bodyPr>
          <a:lstStyle>
            <a:lvl1pPr>
              <a:buNone/>
              <a:defRPr sz="1300"/>
            </a:lvl1pPr>
          </a:lstStyle>
          <a:p>
            <a:pPr lvl="0"/>
            <a:endParaRPr lang="en-JM"/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7823200" y="4241800"/>
            <a:ext cx="3657600" cy="406400"/>
          </a:xfrm>
        </p:spPr>
        <p:txBody>
          <a:bodyPr>
            <a:normAutofit/>
          </a:bodyPr>
          <a:lstStyle>
            <a:lvl1pPr>
              <a:buNone/>
              <a:defRPr sz="1300"/>
            </a:lvl1pPr>
          </a:lstStyle>
          <a:p>
            <a:pPr lvl="0"/>
            <a:endParaRPr lang="en-JM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7823200" y="4648200"/>
            <a:ext cx="3657600" cy="406400"/>
          </a:xfrm>
        </p:spPr>
        <p:txBody>
          <a:bodyPr>
            <a:normAutofit/>
          </a:bodyPr>
          <a:lstStyle>
            <a:lvl1pPr>
              <a:buNone/>
              <a:defRPr sz="1300"/>
            </a:lvl1pPr>
          </a:lstStyle>
          <a:p>
            <a:pPr lvl="0"/>
            <a:endParaRPr lang="en-JM"/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07200" y="2311400"/>
            <a:ext cx="1320800" cy="406400"/>
          </a:xfrm>
        </p:spPr>
        <p:txBody>
          <a:bodyPr>
            <a:normAutofit/>
          </a:bodyPr>
          <a:lstStyle>
            <a:lvl1pPr algn="r">
              <a:buNone/>
              <a:defRPr sz="1600">
                <a:solidFill>
                  <a:srgbClr val="0070C0"/>
                </a:solidFill>
                <a:latin typeface="Bebas Neue" pitchFamily="34" charset="0"/>
              </a:defRPr>
            </a:lvl1pPr>
          </a:lstStyle>
          <a:p>
            <a:pPr lvl="0"/>
            <a:endParaRPr lang="en-JM"/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807200" y="2717800"/>
            <a:ext cx="1320800" cy="406400"/>
          </a:xfrm>
        </p:spPr>
        <p:txBody>
          <a:bodyPr>
            <a:normAutofit/>
          </a:bodyPr>
          <a:lstStyle>
            <a:lvl1pPr algn="r">
              <a:buNone/>
              <a:defRPr sz="1600">
                <a:solidFill>
                  <a:srgbClr val="0070C0"/>
                </a:solidFill>
                <a:latin typeface="Bebas Neue" pitchFamily="34" charset="0"/>
              </a:defRPr>
            </a:lvl1pPr>
          </a:lstStyle>
          <a:p>
            <a:pPr lvl="0"/>
            <a:endParaRPr lang="en-JM"/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6807200" y="3124200"/>
            <a:ext cx="1320800" cy="406400"/>
          </a:xfrm>
        </p:spPr>
        <p:txBody>
          <a:bodyPr>
            <a:normAutofit/>
          </a:bodyPr>
          <a:lstStyle>
            <a:lvl1pPr algn="r">
              <a:buNone/>
              <a:defRPr sz="1600">
                <a:solidFill>
                  <a:srgbClr val="0070C0"/>
                </a:solidFill>
                <a:latin typeface="Bebas Neue" pitchFamily="34" charset="0"/>
              </a:defRPr>
            </a:lvl1pPr>
          </a:lstStyle>
          <a:p>
            <a:pPr lvl="0"/>
            <a:endParaRPr lang="en-JM"/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24"/>
          </p:nvPr>
        </p:nvSpPr>
        <p:spPr>
          <a:xfrm>
            <a:off x="6807200" y="3530600"/>
            <a:ext cx="1320800" cy="406400"/>
          </a:xfrm>
        </p:spPr>
        <p:txBody>
          <a:bodyPr>
            <a:normAutofit/>
          </a:bodyPr>
          <a:lstStyle>
            <a:lvl1pPr algn="r">
              <a:buNone/>
              <a:defRPr sz="1600">
                <a:solidFill>
                  <a:srgbClr val="0070C0"/>
                </a:solidFill>
                <a:latin typeface="Bebas Neue" pitchFamily="34" charset="0"/>
              </a:defRPr>
            </a:lvl1pPr>
          </a:lstStyle>
          <a:p>
            <a:pPr lvl="0"/>
            <a:endParaRPr lang="en-JM"/>
          </a:p>
        </p:txBody>
      </p:sp>
    </p:spTree>
  </p:cSld>
  <p:clrMapOvr>
    <a:masterClrMapping/>
  </p:clrMapOvr>
  <mc:AlternateContent>
    <mc:Choice Requires="p14">
      <p:transition spd="slow" p14:dur="2000"/>
    </mc:Choice>
    <mc:Fallback>
      <p:transition spd="slow"/>
    </mc:Fallback>
  </mc:AlternateContent>
  <p:timing/>
</p:sldLayout>
</file>

<file path=ppt/slideLayouts/slideLayout3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340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JM" smtClean="0"/>
              <a:t>PUT THE NAME OF YOUR COMPANY HERE</a:t>
            </a:r>
            <a:endParaRPr lang="en-JM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5134D-7C6B-4A7B-B28B-A8C75F870448}" type="slidenum">
              <a:rPr lang="en-JM" smtClean="0"/>
              <a:t>‹#›</a:t>
            </a:fld>
            <a:endParaRPr lang="en-JM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508000" y="2209800"/>
            <a:ext cx="10871200" cy="1625600"/>
          </a:xfrm>
        </p:spPr>
        <p:txBody>
          <a:bodyPr>
            <a:normAutofit/>
          </a:bodyPr>
          <a:lstStyle>
            <a:lvl1pPr algn="l">
              <a:buNone/>
              <a:defRPr sz="7200">
                <a:latin typeface="Bebas Neue" pitchFamily="34" charset="0"/>
              </a:defRPr>
            </a:lvl1pPr>
          </a:lstStyle>
          <a:p>
            <a:pPr lvl="0"/>
            <a:endParaRPr lang="en-JM"/>
          </a:p>
        </p:txBody>
      </p:sp>
      <p:sp>
        <p:nvSpPr>
          <p:cNvPr id="16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609600" y="3937000"/>
            <a:ext cx="8636000" cy="762000"/>
          </a:xfrm>
        </p:spPr>
        <p:txBody>
          <a:bodyPr>
            <a:noAutofit/>
          </a:bodyPr>
          <a:lstStyle>
            <a:lvl1pPr algn="l">
              <a:buNone/>
              <a:defRPr sz="16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endParaRPr lang="en-JM"/>
          </a:p>
        </p:txBody>
      </p:sp>
      <p:sp>
        <p:nvSpPr>
          <p:cNvPr id="17" name="Rectangle 16"/>
          <p:cNvSpPr/>
          <p:nvPr userDrawn="1"/>
        </p:nvSpPr>
        <p:spPr>
          <a:xfrm>
            <a:off x="0" y="2260600"/>
            <a:ext cx="304800" cy="1727200"/>
          </a:xfrm>
          <a:prstGeom prst="rect">
            <a:avLst/>
          </a:prstGeom>
          <a:solidFill>
            <a:srgbClr val="0070C0"/>
          </a:solidFill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M" sz="1600">
              <a:solidFill>
                <a:schemeClr val="tx1">
                  <a:lumMod val="95000"/>
                  <a:lumOff val="5000"/>
                </a:schemeClr>
              </a:solidFill>
              <a:latin typeface="Bebas Neue" pitchFamily="34" charset="0"/>
            </a:endParaRPr>
          </a:p>
        </p:txBody>
      </p:sp>
      <p:cxnSp>
        <p:nvCxnSpPr>
          <p:cNvPr id="18" name="Straight Connector 17"/>
          <p:cNvCxnSpPr/>
          <p:nvPr userDrawn="1"/>
        </p:nvCxnSpPr>
        <p:spPr bwMode="auto">
          <a:xfrm>
            <a:off x="0" y="3062816"/>
            <a:ext cx="135467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 bwMode="auto">
          <a:xfrm>
            <a:off x="0" y="3124200"/>
            <a:ext cx="135467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>
    <mc:Choice Requires="p14">
      <p:transition spd="slow" p14:dur="2000"/>
    </mc:Choice>
    <mc:Fallback>
      <p:transition spd="slow"/>
    </mc:Fallback>
  </mc:AlternateContent>
  <p:timing/>
</p:sldLayout>
</file>

<file path=ppt/slideLayouts/slideLayout3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34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5134D-7C6B-4A7B-B28B-A8C75F870448}" type="slidenum">
              <a:rPr lang="en-JM" smtClean="0"/>
              <a:t>‹#›</a:t>
            </a:fld>
            <a:endParaRPr lang="en-JM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508000" y="2209800"/>
            <a:ext cx="10871200" cy="1625600"/>
          </a:xfrm>
        </p:spPr>
        <p:txBody>
          <a:bodyPr>
            <a:normAutofit/>
          </a:bodyPr>
          <a:lstStyle>
            <a:lvl1pPr algn="l">
              <a:buNone/>
              <a:defRPr sz="7200">
                <a:latin typeface="Bebas Neue" pitchFamily="34" charset="0"/>
              </a:defRPr>
            </a:lvl1pPr>
          </a:lstStyle>
          <a:p>
            <a:pPr lvl="0"/>
            <a:endParaRPr lang="en-JM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609600" y="3937000"/>
            <a:ext cx="8636000" cy="762000"/>
          </a:xfrm>
        </p:spPr>
        <p:txBody>
          <a:bodyPr>
            <a:noAutofit/>
          </a:bodyPr>
          <a:lstStyle>
            <a:lvl1pPr algn="l">
              <a:buNone/>
              <a:defRPr sz="16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endParaRPr lang="en-JM"/>
          </a:p>
        </p:txBody>
      </p:sp>
      <p:sp>
        <p:nvSpPr>
          <p:cNvPr id="15" name="Rectangle 14"/>
          <p:cNvSpPr/>
          <p:nvPr userDrawn="1"/>
        </p:nvSpPr>
        <p:spPr>
          <a:xfrm>
            <a:off x="0" y="2260600"/>
            <a:ext cx="304800" cy="1727200"/>
          </a:xfrm>
          <a:prstGeom prst="rect">
            <a:avLst/>
          </a:prstGeom>
          <a:solidFill>
            <a:srgbClr val="0070C0"/>
          </a:solidFill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M" sz="1600">
              <a:solidFill>
                <a:schemeClr val="tx1">
                  <a:lumMod val="95000"/>
                  <a:lumOff val="5000"/>
                </a:schemeClr>
              </a:solidFill>
              <a:latin typeface="Bebas Neue" pitchFamily="34" charset="0"/>
            </a:endParaRPr>
          </a:p>
        </p:txBody>
      </p:sp>
      <p:cxnSp>
        <p:nvCxnSpPr>
          <p:cNvPr id="13" name="Straight Connector 12"/>
          <p:cNvCxnSpPr/>
          <p:nvPr userDrawn="1"/>
        </p:nvCxnSpPr>
        <p:spPr bwMode="auto">
          <a:xfrm>
            <a:off x="0" y="3062816"/>
            <a:ext cx="135467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 bwMode="auto">
          <a:xfrm>
            <a:off x="0" y="3124200"/>
            <a:ext cx="135467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>
            <a:hlinkClick action="ppaction://hlinkshowjump?jump=nextslide" highlightClick="1"/>
          </p:cNvPr>
          <p:cNvSpPr/>
          <p:nvPr userDrawn="1"/>
        </p:nvSpPr>
        <p:spPr>
          <a:xfrm>
            <a:off x="11176000" y="6248400"/>
            <a:ext cx="487680" cy="365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M" sz="1400" b="1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2" name="Oval 21">
            <a:hlinkClick action="ppaction://hlinkshowjump?jump=previousslide" highlightClick="1"/>
          </p:cNvPr>
          <p:cNvSpPr/>
          <p:nvPr userDrawn="1"/>
        </p:nvSpPr>
        <p:spPr>
          <a:xfrm>
            <a:off x="10566400" y="6248400"/>
            <a:ext cx="487680" cy="365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M" sz="1400" b="1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3" name="Chevron 22"/>
          <p:cNvSpPr/>
          <p:nvPr userDrawn="1"/>
        </p:nvSpPr>
        <p:spPr>
          <a:xfrm flipH="1">
            <a:off x="10755376" y="6364224"/>
            <a:ext cx="109728" cy="134112"/>
          </a:xfrm>
          <a:prstGeom prst="chevron">
            <a:avLst>
              <a:gd name="adj" fmla="val 79255"/>
            </a:avLst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M" sz="1800">
              <a:solidFill>
                <a:schemeClr val="tx1"/>
              </a:solidFill>
            </a:endParaRPr>
          </a:p>
        </p:txBody>
      </p:sp>
      <p:sp>
        <p:nvSpPr>
          <p:cNvPr id="24" name="Chevron 23"/>
          <p:cNvSpPr/>
          <p:nvPr userDrawn="1"/>
        </p:nvSpPr>
        <p:spPr>
          <a:xfrm>
            <a:off x="11364976" y="6364224"/>
            <a:ext cx="109728" cy="134112"/>
          </a:xfrm>
          <a:prstGeom prst="chevron">
            <a:avLst>
              <a:gd name="adj" fmla="val 79255"/>
            </a:avLst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M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val="2177713440"/>
      </p:ext>
    </p:extLst>
  </p:cSld>
  <p:clrMapOvr>
    <a:masterClrMapping/>
  </p:clrMapOvr>
  <mc:AlternateContent>
    <mc:Choice Requires="p14">
      <p:transition spd="slow" p14:dur="2000"/>
    </mc:Choice>
    <mc:Fallback>
      <p:transition spd="slow"/>
    </mc:Fallback>
  </mc:AlternateContent>
  <p:timing/>
</p:sldLayout>
</file>

<file path=ppt/slideLayouts/slideLayout3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5999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086" indent="0" algn="ctr">
              <a:buNone/>
              <a:defRPr sz="2000"/>
            </a:lvl2pPr>
            <a:lvl3pPr marL="914172" indent="0" algn="ctr">
              <a:buNone/>
              <a:defRPr sz="1800"/>
            </a:lvl3pPr>
            <a:lvl4pPr marL="1371257" indent="0" algn="ctr">
              <a:buNone/>
              <a:defRPr sz="1600"/>
            </a:lvl4pPr>
            <a:lvl5pPr marL="1828343" indent="0" algn="ctr">
              <a:buNone/>
              <a:defRPr sz="1600"/>
            </a:lvl5pPr>
            <a:lvl6pPr marL="2285429" indent="0" algn="ctr">
              <a:buNone/>
              <a:defRPr sz="1600"/>
            </a:lvl6pPr>
            <a:lvl7pPr marL="2742514" indent="0" algn="ctr">
              <a:buNone/>
              <a:defRPr sz="1600"/>
            </a:lvl7pPr>
            <a:lvl8pPr marL="3199600" indent="0" algn="ctr">
              <a:buNone/>
              <a:defRPr sz="1600"/>
            </a:lvl8pPr>
            <a:lvl9pPr marL="3656686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2017/3/5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297653797"/>
      </p:ext>
    </p:extLst>
  </p:cSld>
  <p:clrMapOvr>
    <a:masterClrMapping/>
  </p:clrMapOvr>
  <p:transition/>
  <p:timing/>
</p:sldLayout>
</file>

<file path=ppt/slideLayouts/slideLayout3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2017/3/5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78310793"/>
      </p:ext>
    </p:extLst>
  </p:cSld>
  <p:clrMapOvr>
    <a:masterClrMapping/>
  </p:clrMapOvr>
  <p:transition/>
  <p:timing/>
</p:sldLayout>
</file>

<file path=ppt/slideLayouts/slideLayout3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5999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08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17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25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3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4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5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6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2017/3/5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232254916"/>
      </p:ext>
    </p:extLst>
  </p:cSld>
  <p:clrMapOvr>
    <a:masterClrMapping/>
  </p:clrMapOvr>
  <p:transition/>
  <p:timing/>
</p:sldLayout>
</file>

<file path=ppt/slideLayouts/slideLayout3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2017/3/5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652381496"/>
      </p:ext>
    </p:extLst>
  </p:cSld>
  <p:clrMapOvr>
    <a:masterClrMapping/>
  </p:clrMapOvr>
  <p:transition/>
  <p:timing/>
</p:sldLayout>
</file>

<file path=ppt/slideLayouts/slideLayout3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6" indent="0">
              <a:buNone/>
              <a:defRPr sz="2000" b="1"/>
            </a:lvl2pPr>
            <a:lvl3pPr marL="914172" indent="0">
              <a:buNone/>
              <a:defRPr sz="1800" b="1"/>
            </a:lvl3pPr>
            <a:lvl4pPr marL="1371257" indent="0">
              <a:buNone/>
              <a:defRPr sz="1600" b="1"/>
            </a:lvl4pPr>
            <a:lvl5pPr marL="1828343" indent="0">
              <a:buNone/>
              <a:defRPr sz="1600" b="1"/>
            </a:lvl5pPr>
            <a:lvl6pPr marL="2285429" indent="0">
              <a:buNone/>
              <a:defRPr sz="1600" b="1"/>
            </a:lvl6pPr>
            <a:lvl7pPr marL="2742514" indent="0">
              <a:buNone/>
              <a:defRPr sz="1600" b="1"/>
            </a:lvl7pPr>
            <a:lvl8pPr marL="3199600" indent="0">
              <a:buNone/>
              <a:defRPr sz="1600" b="1"/>
            </a:lvl8pPr>
            <a:lvl9pPr marL="3656686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6" indent="0">
              <a:buNone/>
              <a:defRPr sz="2000" b="1"/>
            </a:lvl2pPr>
            <a:lvl3pPr marL="914172" indent="0">
              <a:buNone/>
              <a:defRPr sz="1800" b="1"/>
            </a:lvl3pPr>
            <a:lvl4pPr marL="1371257" indent="0">
              <a:buNone/>
              <a:defRPr sz="1600" b="1"/>
            </a:lvl4pPr>
            <a:lvl5pPr marL="1828343" indent="0">
              <a:buNone/>
              <a:defRPr sz="1600" b="1"/>
            </a:lvl5pPr>
            <a:lvl6pPr marL="2285429" indent="0">
              <a:buNone/>
              <a:defRPr sz="1600" b="1"/>
            </a:lvl6pPr>
            <a:lvl7pPr marL="2742514" indent="0">
              <a:buNone/>
              <a:defRPr sz="1600" b="1"/>
            </a:lvl7pPr>
            <a:lvl8pPr marL="3199600" indent="0">
              <a:buNone/>
              <a:defRPr sz="1600" b="1"/>
            </a:lvl8pPr>
            <a:lvl9pPr marL="3656686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2017/3/5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47837457"/>
      </p:ext>
    </p:extLst>
  </p:cSld>
  <p:clrMapOvr>
    <a:masterClrMapping/>
  </p:clrMapOvr>
  <p:transition/>
  <p:timing/>
</p:sldLayout>
</file>

<file path=ppt/slideLayouts/slideLayout3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2017/3/5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876509030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397001"/>
            <a:ext cx="5384800" cy="452596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JM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397001"/>
            <a:ext cx="5384800" cy="452596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JM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JM" smtClean="0"/>
              <a:t>PUT THE NAME OF YOUR COMPANY HERE</a:t>
            </a:r>
            <a:endParaRPr lang="en-JM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5134D-7C6B-4A7B-B28B-A8C75F870448}" type="slidenum">
              <a:rPr lang="en-JM" smtClean="0"/>
              <a:t>‹#›</a:t>
            </a:fld>
            <a:endParaRPr lang="en-JM"/>
          </a:p>
        </p:txBody>
      </p:sp>
    </p:spTree>
  </p:cSld>
  <p:clrMapOvr>
    <a:masterClrMapping/>
  </p:clrMapOvr>
  <mc:AlternateContent>
    <mc:Choice Requires="p14">
      <p:transition spd="slow" p14:dur="2000"/>
    </mc:Choice>
    <mc:Fallback>
      <p:transition spd="slow"/>
    </mc:Fallback>
  </mc:AlternateContent>
  <p:timing/>
</p:sldLayout>
</file>

<file path=ppt/slideLayouts/slideLayout4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2017/3/5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309758202"/>
      </p:ext>
    </p:extLst>
  </p:cSld>
  <p:clrMapOvr>
    <a:masterClrMapping/>
  </p:clrMapOvr>
  <p:transition/>
  <p:timing/>
</p:sldLayout>
</file>

<file path=ppt/slideLayouts/slideLayout4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199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86" indent="0">
              <a:buNone/>
              <a:defRPr sz="1400"/>
            </a:lvl2pPr>
            <a:lvl3pPr marL="914172" indent="0">
              <a:buNone/>
              <a:defRPr sz="1200"/>
            </a:lvl3pPr>
            <a:lvl4pPr marL="1371257" indent="0">
              <a:buNone/>
              <a:defRPr sz="1000"/>
            </a:lvl4pPr>
            <a:lvl5pPr marL="1828343" indent="0">
              <a:buNone/>
              <a:defRPr sz="1000"/>
            </a:lvl5pPr>
            <a:lvl6pPr marL="2285429" indent="0">
              <a:buNone/>
              <a:defRPr sz="1000"/>
            </a:lvl6pPr>
            <a:lvl7pPr marL="2742514" indent="0">
              <a:buNone/>
              <a:defRPr sz="1000"/>
            </a:lvl7pPr>
            <a:lvl8pPr marL="3199600" indent="0">
              <a:buNone/>
              <a:defRPr sz="1000"/>
            </a:lvl8pPr>
            <a:lvl9pPr marL="3656686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2017/3/5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7677826"/>
      </p:ext>
    </p:extLst>
  </p:cSld>
  <p:clrMapOvr>
    <a:masterClrMapping/>
  </p:clrMapOvr>
  <p:transition/>
  <p:timing/>
</p:sldLayout>
</file>

<file path=ppt/slideLayouts/slideLayout4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199"/>
            </a:lvl1pPr>
            <a:lvl2pPr marL="457086" indent="0">
              <a:buNone/>
              <a:defRPr sz="2800"/>
            </a:lvl2pPr>
            <a:lvl3pPr marL="914172" indent="0">
              <a:buNone/>
              <a:defRPr sz="2400"/>
            </a:lvl3pPr>
            <a:lvl4pPr marL="1371257" indent="0">
              <a:buNone/>
              <a:defRPr sz="2000"/>
            </a:lvl4pPr>
            <a:lvl5pPr marL="1828343" indent="0">
              <a:buNone/>
              <a:defRPr sz="2000"/>
            </a:lvl5pPr>
            <a:lvl6pPr marL="2285429" indent="0">
              <a:buNone/>
              <a:defRPr sz="2000"/>
            </a:lvl6pPr>
            <a:lvl7pPr marL="2742514" indent="0">
              <a:buNone/>
              <a:defRPr sz="2000"/>
            </a:lvl7pPr>
            <a:lvl8pPr marL="3199600" indent="0">
              <a:buNone/>
              <a:defRPr sz="2000"/>
            </a:lvl8pPr>
            <a:lvl9pPr marL="3656686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86" indent="0">
              <a:buNone/>
              <a:defRPr sz="1400"/>
            </a:lvl2pPr>
            <a:lvl3pPr marL="914172" indent="0">
              <a:buNone/>
              <a:defRPr sz="1200"/>
            </a:lvl3pPr>
            <a:lvl4pPr marL="1371257" indent="0">
              <a:buNone/>
              <a:defRPr sz="1000"/>
            </a:lvl4pPr>
            <a:lvl5pPr marL="1828343" indent="0">
              <a:buNone/>
              <a:defRPr sz="1000"/>
            </a:lvl5pPr>
            <a:lvl6pPr marL="2285429" indent="0">
              <a:buNone/>
              <a:defRPr sz="1000"/>
            </a:lvl6pPr>
            <a:lvl7pPr marL="2742514" indent="0">
              <a:buNone/>
              <a:defRPr sz="1000"/>
            </a:lvl7pPr>
            <a:lvl8pPr marL="3199600" indent="0">
              <a:buNone/>
              <a:defRPr sz="1000"/>
            </a:lvl8pPr>
            <a:lvl9pPr marL="3656686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2017/3/5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814416114"/>
      </p:ext>
    </p:extLst>
  </p:cSld>
  <p:clrMapOvr>
    <a:masterClrMapping/>
  </p:clrMapOvr>
  <p:transition/>
  <p:timing/>
</p:sldLayout>
</file>

<file path=ppt/slideLayouts/slideLayout4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2017/3/5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891516519"/>
      </p:ext>
    </p:extLst>
  </p:cSld>
  <p:clrMapOvr>
    <a:masterClrMapping/>
  </p:clrMapOvr>
  <p:transition/>
  <p:timing/>
</p:sldLayout>
</file>

<file path=ppt/slideLayouts/slideLayout4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2017/3/5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230200092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295401"/>
            <a:ext cx="5386917" cy="639763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rgbClr val="0070C0"/>
                </a:solidFill>
                <a:latin typeface="Bebas Neue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1935161"/>
            <a:ext cx="5386917" cy="395128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JM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295401"/>
            <a:ext cx="5389033" cy="639763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rgbClr val="0070C0"/>
                </a:solidFill>
                <a:latin typeface="Bebas Neue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1935161"/>
            <a:ext cx="5389033" cy="395128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JM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JM" smtClean="0"/>
              <a:t>PUT THE NAME OF YOUR COMPANY HERE</a:t>
            </a:r>
            <a:endParaRPr lang="en-JM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5134D-7C6B-4A7B-B28B-A8C75F870448}" type="slidenum">
              <a:rPr lang="en-JM" smtClean="0"/>
              <a:t>‹#›</a:t>
            </a:fld>
            <a:endParaRPr lang="en-JM"/>
          </a:p>
        </p:txBody>
      </p:sp>
    </p:spTree>
  </p:cSld>
  <p:clrMapOvr>
    <a:masterClrMapping/>
  </p:clrMapOvr>
  <mc:AlternateContent>
    <mc:Choice Requires="p14">
      <p:transition spd="slow" p14:dur="2000"/>
    </mc:Choice>
    <mc:Fallback>
      <p:transition spd="slow"/>
    </mc:Fallback>
  </mc:AlternateContent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JM" smtClean="0"/>
              <a:t>PUT THE NAME OF YOUR COMPANY HERE</a:t>
            </a:r>
            <a:endParaRPr lang="en-JM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5134D-7C6B-4A7B-B28B-A8C75F870448}" type="slidenum">
              <a:rPr lang="en-JM" smtClean="0"/>
              <a:t>‹#›</a:t>
            </a:fld>
            <a:endParaRPr lang="en-JM"/>
          </a:p>
        </p:txBody>
      </p:sp>
    </p:spTree>
  </p:cSld>
  <p:clrMapOvr>
    <a:masterClrMapping/>
  </p:clrMapOvr>
  <mc:AlternateContent>
    <mc:Choice Requires="p14">
      <p:transition spd="slow" p14:dur="2000"/>
    </mc:Choice>
    <mc:Fallback>
      <p:transition spd="slow"/>
    </mc:Fallback>
  </mc:AlternateContent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6_Title Only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JM" smtClean="0"/>
              <a:t>PUT THE NAME OF YOUR COMPANY HERE</a:t>
            </a:r>
            <a:endParaRPr lang="en-JM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5134D-7C6B-4A7B-B28B-A8C75F870448}" type="slidenum">
              <a:rPr lang="en-JM" smtClean="0"/>
              <a:t>‹#›</a:t>
            </a:fld>
            <a:endParaRPr lang="en-JM"/>
          </a:p>
        </p:txBody>
      </p:sp>
      <p:sp>
        <p:nvSpPr>
          <p:cNvPr id="12" name="Text Placeholder 18"/>
          <p:cNvSpPr>
            <a:spLocks noGrp="1"/>
          </p:cNvSpPr>
          <p:nvPr>
            <p:ph type="body" sz="quarter" idx="15"/>
          </p:nvPr>
        </p:nvSpPr>
        <p:spPr>
          <a:xfrm>
            <a:off x="711200" y="1803401"/>
            <a:ext cx="2957208" cy="378884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 b="0">
                <a:solidFill>
                  <a:srgbClr val="0070C0"/>
                </a:solidFill>
                <a:latin typeface="Bebas Neue" pitchFamily="34" charset="0"/>
              </a:defRPr>
            </a:lvl1pPr>
            <a:lvl2pPr marL="457200" indent="0">
              <a:buFontTx/>
              <a:buNone/>
              <a:defRPr sz="1600">
                <a:latin typeface="Bebas Neue" pitchFamily="34" charset="0"/>
              </a:defRPr>
            </a:lvl2pPr>
            <a:lvl3pPr marL="914400" indent="0">
              <a:buFontTx/>
              <a:buNone/>
              <a:defRPr sz="1600">
                <a:latin typeface="Bebas Neue" pitchFamily="34" charset="0"/>
              </a:defRPr>
            </a:lvl3pPr>
            <a:lvl4pPr marL="1371600" indent="0">
              <a:buFontTx/>
              <a:buNone/>
              <a:defRPr sz="1600">
                <a:latin typeface="Bebas Neue" pitchFamily="34" charset="0"/>
              </a:defRPr>
            </a:lvl4pPr>
            <a:lvl5pPr marL="1828800" indent="0">
              <a:buFontTx/>
              <a:buNone/>
              <a:defRPr sz="1600">
                <a:latin typeface="Bebas Neue" pitchFamily="34" charset="0"/>
              </a:defRPr>
            </a:lvl5pPr>
          </a:lstStyle>
          <a:p>
            <a:pPr lvl="0"/>
            <a:endParaRPr lang="en-JM"/>
          </a:p>
        </p:txBody>
      </p:sp>
      <p:sp>
        <p:nvSpPr>
          <p:cNvPr id="13" name="Text Placeholder 20"/>
          <p:cNvSpPr>
            <a:spLocks noGrp="1"/>
          </p:cNvSpPr>
          <p:nvPr>
            <p:ph type="body" sz="quarter" idx="16"/>
          </p:nvPr>
        </p:nvSpPr>
        <p:spPr>
          <a:xfrm>
            <a:off x="711200" y="2108200"/>
            <a:ext cx="3657600" cy="812800"/>
          </a:xfrm>
        </p:spPr>
        <p:txBody>
          <a:bodyPr>
            <a:normAutofit/>
          </a:bodyPr>
          <a:lstStyle>
            <a:lvl1pPr marL="0" indent="0">
              <a:spcBef>
                <a:spcPct val="0"/>
              </a:spcBef>
              <a:buFontTx/>
              <a:buNone/>
              <a:defRPr sz="130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endParaRPr lang="en-JM"/>
          </a:p>
        </p:txBody>
      </p:sp>
      <p:sp>
        <p:nvSpPr>
          <p:cNvPr id="14" name="Text Placeholder 18"/>
          <p:cNvSpPr>
            <a:spLocks noGrp="1"/>
          </p:cNvSpPr>
          <p:nvPr>
            <p:ph type="body" sz="quarter" idx="17"/>
          </p:nvPr>
        </p:nvSpPr>
        <p:spPr>
          <a:xfrm>
            <a:off x="711200" y="3225801"/>
            <a:ext cx="2957208" cy="378884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 b="0">
                <a:solidFill>
                  <a:srgbClr val="0070C0"/>
                </a:solidFill>
                <a:latin typeface="Bebas Neue" pitchFamily="34" charset="0"/>
              </a:defRPr>
            </a:lvl1pPr>
            <a:lvl2pPr marL="457200" indent="0">
              <a:buFontTx/>
              <a:buNone/>
              <a:defRPr sz="1600">
                <a:latin typeface="Bebas Neue" pitchFamily="34" charset="0"/>
              </a:defRPr>
            </a:lvl2pPr>
            <a:lvl3pPr marL="914400" indent="0">
              <a:buFontTx/>
              <a:buNone/>
              <a:defRPr sz="1600">
                <a:latin typeface="Bebas Neue" pitchFamily="34" charset="0"/>
              </a:defRPr>
            </a:lvl3pPr>
            <a:lvl4pPr marL="1371600" indent="0">
              <a:buFontTx/>
              <a:buNone/>
              <a:defRPr sz="1600">
                <a:latin typeface="Bebas Neue" pitchFamily="34" charset="0"/>
              </a:defRPr>
            </a:lvl4pPr>
            <a:lvl5pPr marL="1828800" indent="0">
              <a:buFontTx/>
              <a:buNone/>
              <a:defRPr sz="1600">
                <a:latin typeface="Bebas Neue" pitchFamily="34" charset="0"/>
              </a:defRPr>
            </a:lvl5pPr>
          </a:lstStyle>
          <a:p>
            <a:pPr lvl="0"/>
            <a:endParaRPr lang="en-JM"/>
          </a:p>
        </p:txBody>
      </p:sp>
      <p:sp>
        <p:nvSpPr>
          <p:cNvPr id="15" name="Text Placeholder 20"/>
          <p:cNvSpPr>
            <a:spLocks noGrp="1"/>
          </p:cNvSpPr>
          <p:nvPr>
            <p:ph type="body" sz="quarter" idx="18"/>
          </p:nvPr>
        </p:nvSpPr>
        <p:spPr>
          <a:xfrm>
            <a:off x="711200" y="3530600"/>
            <a:ext cx="3657600" cy="812800"/>
          </a:xfrm>
        </p:spPr>
        <p:txBody>
          <a:bodyPr>
            <a:normAutofit/>
          </a:bodyPr>
          <a:lstStyle>
            <a:lvl1pPr marL="0" indent="0">
              <a:spcBef>
                <a:spcPct val="0"/>
              </a:spcBef>
              <a:buFontTx/>
              <a:buNone/>
              <a:defRPr sz="130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endParaRPr lang="en-JM"/>
          </a:p>
        </p:txBody>
      </p:sp>
      <p:sp>
        <p:nvSpPr>
          <p:cNvPr id="16" name="Text Placeholder 18"/>
          <p:cNvSpPr>
            <a:spLocks noGrp="1"/>
          </p:cNvSpPr>
          <p:nvPr>
            <p:ph type="body" sz="quarter" idx="19"/>
          </p:nvPr>
        </p:nvSpPr>
        <p:spPr>
          <a:xfrm>
            <a:off x="711200" y="4648201"/>
            <a:ext cx="2957208" cy="378884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 b="0">
                <a:solidFill>
                  <a:srgbClr val="0070C0"/>
                </a:solidFill>
                <a:latin typeface="Bebas Neue" pitchFamily="34" charset="0"/>
              </a:defRPr>
            </a:lvl1pPr>
            <a:lvl2pPr marL="457200" indent="0">
              <a:buFontTx/>
              <a:buNone/>
              <a:defRPr sz="1600">
                <a:latin typeface="Bebas Neue" pitchFamily="34" charset="0"/>
              </a:defRPr>
            </a:lvl2pPr>
            <a:lvl3pPr marL="914400" indent="0">
              <a:buFontTx/>
              <a:buNone/>
              <a:defRPr sz="1600">
                <a:latin typeface="Bebas Neue" pitchFamily="34" charset="0"/>
              </a:defRPr>
            </a:lvl3pPr>
            <a:lvl4pPr marL="1371600" indent="0">
              <a:buFontTx/>
              <a:buNone/>
              <a:defRPr sz="1600">
                <a:latin typeface="Bebas Neue" pitchFamily="34" charset="0"/>
              </a:defRPr>
            </a:lvl4pPr>
            <a:lvl5pPr marL="1828800" indent="0">
              <a:buFontTx/>
              <a:buNone/>
              <a:defRPr sz="1600">
                <a:latin typeface="Bebas Neue" pitchFamily="34" charset="0"/>
              </a:defRPr>
            </a:lvl5pPr>
          </a:lstStyle>
          <a:p>
            <a:pPr lvl="0"/>
            <a:endParaRPr lang="en-JM"/>
          </a:p>
        </p:txBody>
      </p:sp>
      <p:sp>
        <p:nvSpPr>
          <p:cNvPr id="17" name="Text Placeholder 20"/>
          <p:cNvSpPr>
            <a:spLocks noGrp="1"/>
          </p:cNvSpPr>
          <p:nvPr>
            <p:ph type="body" sz="quarter" idx="20"/>
          </p:nvPr>
        </p:nvSpPr>
        <p:spPr>
          <a:xfrm>
            <a:off x="711200" y="4953000"/>
            <a:ext cx="3657600" cy="812800"/>
          </a:xfrm>
        </p:spPr>
        <p:txBody>
          <a:bodyPr>
            <a:normAutofit/>
          </a:bodyPr>
          <a:lstStyle>
            <a:lvl1pPr marL="0" indent="0">
              <a:spcBef>
                <a:spcPct val="0"/>
              </a:spcBef>
              <a:buFontTx/>
              <a:buNone/>
              <a:defRPr sz="130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endParaRPr lang="en-JM"/>
          </a:p>
        </p:txBody>
      </p:sp>
    </p:spTree>
    <p:extLst>
      <p:ext uri="{BB962C8B-B14F-4D97-AF65-F5344CB8AC3E}">
        <p14:creationId val="1544604269"/>
      </p:ext>
    </p:extLst>
  </p:cSld>
  <p:clrMapOvr>
    <a:masterClrMapping/>
  </p:clrMapOvr>
  <mc:AlternateContent>
    <mc:Choice Requires="p14">
      <p:transition spd="slow" p14:dur="2000"/>
    </mc:Choice>
    <mc:Fallback>
      <p:transition spd="slow"/>
    </mc:Fallback>
  </mc:AlternateContent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5_Title Only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JM" smtClean="0"/>
              <a:t>PUT THE NAME OF YOUR COMPANY HERE</a:t>
            </a:r>
            <a:endParaRPr lang="en-JM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5134D-7C6B-4A7B-B28B-A8C75F870448}" type="slidenum">
              <a:rPr lang="en-JM" smtClean="0"/>
              <a:t>‹#›</a:t>
            </a:fld>
            <a:endParaRPr lang="en-JM"/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1117600" y="2510117"/>
            <a:ext cx="2316480" cy="173736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600" b="0">
                <a:solidFill>
                  <a:schemeClr val="bg1"/>
                </a:solidFill>
                <a:latin typeface="Bebas Neue" pitchFamily="34" charset="0"/>
                <a:cs typeface="Arial" pitchFamily="34" charset="0"/>
              </a:defRPr>
            </a:lvl1pPr>
            <a:lvl2pPr marL="457200" indent="0">
              <a:buFontTx/>
              <a:buNone/>
              <a:defRPr sz="2000">
                <a:latin typeface="Bebas Neue" pitchFamily="34" charset="0"/>
              </a:defRPr>
            </a:lvl2pPr>
            <a:lvl3pPr marL="914400" indent="0">
              <a:buFontTx/>
              <a:buNone/>
              <a:defRPr sz="2000">
                <a:latin typeface="Bebas Neue" pitchFamily="34" charset="0"/>
              </a:defRPr>
            </a:lvl3pPr>
            <a:lvl4pPr marL="1371600" indent="0">
              <a:buFontTx/>
              <a:buNone/>
              <a:defRPr sz="2000">
                <a:latin typeface="Bebas Neue" pitchFamily="34" charset="0"/>
              </a:defRPr>
            </a:lvl4pPr>
            <a:lvl5pPr marL="1828800" indent="0">
              <a:buFontTx/>
              <a:buNone/>
              <a:defRPr sz="2000">
                <a:latin typeface="Bebas Neue" pitchFamily="34" charset="0"/>
              </a:defRPr>
            </a:lvl5pPr>
          </a:lstStyle>
          <a:p>
            <a:pPr lvl="0"/>
            <a:endParaRPr lang="en-JM"/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7"/>
          </p:nvPr>
        </p:nvSpPr>
        <p:spPr>
          <a:xfrm>
            <a:off x="4978400" y="2518025"/>
            <a:ext cx="2316480" cy="173736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600" b="0">
                <a:solidFill>
                  <a:schemeClr val="bg1"/>
                </a:solidFill>
                <a:latin typeface="Bebas Neue" pitchFamily="34" charset="0"/>
                <a:cs typeface="Arial" pitchFamily="34" charset="0"/>
              </a:defRPr>
            </a:lvl1pPr>
            <a:lvl2pPr marL="457200" indent="0">
              <a:buFontTx/>
              <a:buNone/>
              <a:defRPr sz="2000">
                <a:latin typeface="Bebas Neue" pitchFamily="34" charset="0"/>
              </a:defRPr>
            </a:lvl2pPr>
            <a:lvl3pPr marL="914400" indent="0">
              <a:buFontTx/>
              <a:buNone/>
              <a:defRPr sz="2000">
                <a:latin typeface="Bebas Neue" pitchFamily="34" charset="0"/>
              </a:defRPr>
            </a:lvl3pPr>
            <a:lvl4pPr marL="1371600" indent="0">
              <a:buFontTx/>
              <a:buNone/>
              <a:defRPr sz="2000">
                <a:latin typeface="Bebas Neue" pitchFamily="34" charset="0"/>
              </a:defRPr>
            </a:lvl4pPr>
            <a:lvl5pPr marL="1828800" indent="0">
              <a:buFontTx/>
              <a:buNone/>
              <a:defRPr sz="2000">
                <a:latin typeface="Bebas Neue" pitchFamily="34" charset="0"/>
              </a:defRPr>
            </a:lvl5pPr>
          </a:lstStyle>
          <a:p>
            <a:pPr lvl="0"/>
            <a:endParaRPr lang="en-JM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8839200" y="2518025"/>
            <a:ext cx="2316480" cy="173736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600" b="0">
                <a:solidFill>
                  <a:schemeClr val="bg1"/>
                </a:solidFill>
                <a:latin typeface="Bebas Neue" pitchFamily="34" charset="0"/>
                <a:cs typeface="Arial" pitchFamily="34" charset="0"/>
              </a:defRPr>
            </a:lvl1pPr>
            <a:lvl2pPr marL="457200" indent="0">
              <a:buFontTx/>
              <a:buNone/>
              <a:defRPr sz="2000">
                <a:latin typeface="Bebas Neue" pitchFamily="34" charset="0"/>
              </a:defRPr>
            </a:lvl2pPr>
            <a:lvl3pPr marL="914400" indent="0">
              <a:buFontTx/>
              <a:buNone/>
              <a:defRPr sz="2000">
                <a:latin typeface="Bebas Neue" pitchFamily="34" charset="0"/>
              </a:defRPr>
            </a:lvl3pPr>
            <a:lvl4pPr marL="1371600" indent="0">
              <a:buFontTx/>
              <a:buNone/>
              <a:defRPr sz="2000">
                <a:latin typeface="Bebas Neue" pitchFamily="34" charset="0"/>
              </a:defRPr>
            </a:lvl4pPr>
            <a:lvl5pPr marL="1828800" indent="0">
              <a:buFontTx/>
              <a:buNone/>
              <a:defRPr sz="2000">
                <a:latin typeface="Bebas Neue" pitchFamily="34" charset="0"/>
              </a:defRPr>
            </a:lvl5pPr>
          </a:lstStyle>
          <a:p>
            <a:pPr lvl="0"/>
            <a:endParaRPr lang="en-JM"/>
          </a:p>
        </p:txBody>
      </p:sp>
      <p:sp>
        <p:nvSpPr>
          <p:cNvPr id="9" name="Text Placeholder 27"/>
          <p:cNvSpPr>
            <a:spLocks noGrp="1"/>
          </p:cNvSpPr>
          <p:nvPr>
            <p:ph type="body" sz="quarter" idx="19"/>
          </p:nvPr>
        </p:nvSpPr>
        <p:spPr>
          <a:xfrm>
            <a:off x="778933" y="4576235"/>
            <a:ext cx="2878667" cy="1189567"/>
          </a:xfrm>
        </p:spPr>
        <p:txBody>
          <a:bodyPr>
            <a:normAutofit/>
          </a:bodyPr>
          <a:lstStyle>
            <a:lvl1pPr marL="0" indent="0" algn="ctr">
              <a:spcBef>
                <a:spcPct val="0"/>
              </a:spcBef>
              <a:buNone/>
              <a:defRPr sz="130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endParaRPr lang="en-JM"/>
          </a:p>
        </p:txBody>
      </p:sp>
      <p:sp>
        <p:nvSpPr>
          <p:cNvPr id="10" name="Text Placeholder 27"/>
          <p:cNvSpPr>
            <a:spLocks noGrp="1"/>
          </p:cNvSpPr>
          <p:nvPr>
            <p:ph type="body" sz="quarter" idx="20"/>
          </p:nvPr>
        </p:nvSpPr>
        <p:spPr>
          <a:xfrm>
            <a:off x="4673600" y="4576235"/>
            <a:ext cx="2878667" cy="1189567"/>
          </a:xfrm>
        </p:spPr>
        <p:txBody>
          <a:bodyPr>
            <a:normAutofit/>
          </a:bodyPr>
          <a:lstStyle>
            <a:lvl1pPr marL="0" indent="0" algn="ctr">
              <a:spcBef>
                <a:spcPct val="0"/>
              </a:spcBef>
              <a:buNone/>
              <a:defRPr sz="130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endParaRPr lang="en-JM"/>
          </a:p>
        </p:txBody>
      </p:sp>
      <p:sp>
        <p:nvSpPr>
          <p:cNvPr id="11" name="Text Placeholder 27"/>
          <p:cNvSpPr>
            <a:spLocks noGrp="1"/>
          </p:cNvSpPr>
          <p:nvPr>
            <p:ph type="body" sz="quarter" idx="21"/>
          </p:nvPr>
        </p:nvSpPr>
        <p:spPr>
          <a:xfrm>
            <a:off x="8500533" y="4576235"/>
            <a:ext cx="2878667" cy="1189567"/>
          </a:xfrm>
        </p:spPr>
        <p:txBody>
          <a:bodyPr>
            <a:normAutofit/>
          </a:bodyPr>
          <a:lstStyle>
            <a:lvl1pPr marL="0" indent="0" algn="ctr">
              <a:spcBef>
                <a:spcPct val="0"/>
              </a:spcBef>
              <a:buNone/>
              <a:defRPr sz="130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endParaRPr lang="en-JM"/>
          </a:p>
        </p:txBody>
      </p:sp>
      <p:sp>
        <p:nvSpPr>
          <p:cNvPr id="12" name="Content Placeholder 21"/>
          <p:cNvSpPr>
            <a:spLocks noGrp="1"/>
          </p:cNvSpPr>
          <p:nvPr>
            <p:ph sz="quarter" idx="13"/>
          </p:nvPr>
        </p:nvSpPr>
        <p:spPr>
          <a:xfrm>
            <a:off x="609600" y="1320800"/>
            <a:ext cx="10972800" cy="685800"/>
          </a:xfrm>
        </p:spPr>
        <p:txBody>
          <a:bodyPr>
            <a:normAutofit/>
          </a:bodyPr>
          <a:lstStyle>
            <a:lvl1pPr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endParaRPr lang="en-JM"/>
          </a:p>
        </p:txBody>
      </p:sp>
    </p:spTree>
    <p:extLst>
      <p:ext uri="{BB962C8B-B14F-4D97-AF65-F5344CB8AC3E}">
        <p14:creationId val="2506707900"/>
      </p:ext>
    </p:extLst>
  </p:cSld>
  <p:clrMapOvr>
    <a:masterClrMapping/>
  </p:clrMapOvr>
  <mc:AlternateContent>
    <mc:Choice Requires="p14">
      <p:transition spd="slow" p14:dur="2000"/>
    </mc:Choice>
    <mc:Fallback>
      <p:transition spd="slow"/>
    </mc:Fallback>
  </mc:AlternateContent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JM" smtClean="0"/>
              <a:t>PUT THE NAME OF YOUR COMPANY HERE</a:t>
            </a:r>
            <a:endParaRPr lang="en-JM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5134D-7C6B-4A7B-B28B-A8C75F870448}" type="slidenum">
              <a:rPr lang="en-JM" smtClean="0"/>
              <a:t>‹#›</a:t>
            </a:fld>
            <a:endParaRPr lang="en-JM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685762" y="1835900"/>
            <a:ext cx="3048001" cy="3327400"/>
          </a:xfrm>
          <a:prstGeom prst="rect">
            <a:avLst/>
          </a:prstGeom>
        </p:spPr>
      </p:pic>
      <p:sp>
        <p:nvSpPr>
          <p:cNvPr id="7" name="Picture Placeholder 12"/>
          <p:cNvSpPr>
            <a:spLocks noGrp="1"/>
          </p:cNvSpPr>
          <p:nvPr>
            <p:ph type="pic" sz="quarter" idx="16"/>
          </p:nvPr>
        </p:nvSpPr>
        <p:spPr>
          <a:xfrm>
            <a:off x="1059199" y="2229600"/>
            <a:ext cx="2301127" cy="2540000"/>
          </a:xfrm>
        </p:spPr>
        <p:txBody>
          <a:bodyPr/>
          <a:lstStyle/>
          <a:p>
            <a:endParaRPr lang="en-JM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4368801" y="1805348"/>
            <a:ext cx="3048001" cy="3327400"/>
          </a:xfrm>
          <a:prstGeom prst="rect">
            <a:avLst/>
          </a:prstGeom>
        </p:spPr>
      </p:pic>
      <p:sp>
        <p:nvSpPr>
          <p:cNvPr id="9" name="Picture Placeholder 12"/>
          <p:cNvSpPr>
            <a:spLocks noGrp="1"/>
          </p:cNvSpPr>
          <p:nvPr>
            <p:ph type="pic" sz="quarter" idx="17"/>
          </p:nvPr>
        </p:nvSpPr>
        <p:spPr>
          <a:xfrm>
            <a:off x="4742238" y="2199048"/>
            <a:ext cx="2301127" cy="2540000"/>
          </a:xfrm>
        </p:spPr>
        <p:txBody>
          <a:bodyPr/>
          <a:lstStyle/>
          <a:p>
            <a:endParaRPr lang="en-JM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8128001" y="1805348"/>
            <a:ext cx="3048001" cy="3327400"/>
          </a:xfrm>
          <a:prstGeom prst="rect">
            <a:avLst/>
          </a:prstGeom>
        </p:spPr>
      </p:pic>
      <p:sp>
        <p:nvSpPr>
          <p:cNvPr id="11" name="Picture Placeholder 12"/>
          <p:cNvSpPr>
            <a:spLocks noGrp="1"/>
          </p:cNvSpPr>
          <p:nvPr>
            <p:ph type="pic" sz="quarter" idx="18"/>
          </p:nvPr>
        </p:nvSpPr>
        <p:spPr>
          <a:xfrm>
            <a:off x="8501438" y="2199048"/>
            <a:ext cx="2301127" cy="2540000"/>
          </a:xfrm>
        </p:spPr>
        <p:txBody>
          <a:bodyPr/>
          <a:lstStyle/>
          <a:p>
            <a:endParaRPr lang="en-JM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9" hasCustomPrompt="1"/>
          </p:nvPr>
        </p:nvSpPr>
        <p:spPr>
          <a:xfrm>
            <a:off x="812800" y="5156200"/>
            <a:ext cx="2743200" cy="402336"/>
          </a:xfrm>
          <a:noFill/>
          <a:ln>
            <a:noFill/>
          </a:ln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Bebas Neue" pitchFamily="34" charset="0"/>
              </a:defRPr>
            </a:lvl1pPr>
            <a:lvl2pPr marL="457200" indent="0">
              <a:buFontTx/>
              <a:buNone/>
              <a:defRPr>
                <a:latin typeface="Bebas Neue" pitchFamily="34" charset="0"/>
              </a:defRPr>
            </a:lvl2pPr>
            <a:lvl3pPr marL="914400" indent="0">
              <a:buFontTx/>
              <a:buNone/>
              <a:defRPr>
                <a:latin typeface="Bebas Neue" pitchFamily="34" charset="0"/>
              </a:defRPr>
            </a:lvl3pPr>
            <a:lvl4pPr marL="1371600" indent="0">
              <a:buFontTx/>
              <a:buNone/>
              <a:defRPr>
                <a:latin typeface="Bebas Neue" pitchFamily="34" charset="0"/>
              </a:defRPr>
            </a:lvl4pPr>
            <a:lvl5pPr marL="1828800" indent="0">
              <a:buFontTx/>
              <a:buNone/>
              <a:defRPr>
                <a:latin typeface="Bebas Neue" pitchFamily="34" charset="0"/>
              </a:defRPr>
            </a:lvl5pPr>
          </a:lstStyle>
          <a:p>
            <a:pPr lvl="0"/>
            <a:r>
              <a:rPr lang="en-JM" smtClean="0"/>
              <a:t>INSERT HEADER IN THIS AREA</a:t>
            </a:r>
            <a:endParaRPr lang="en-JM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20" hasCustomPrompt="1"/>
          </p:nvPr>
        </p:nvSpPr>
        <p:spPr>
          <a:xfrm>
            <a:off x="4572000" y="5156200"/>
            <a:ext cx="2743200" cy="402336"/>
          </a:xfrm>
          <a:noFill/>
          <a:ln>
            <a:noFill/>
          </a:ln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Bebas Neue" pitchFamily="34" charset="0"/>
              </a:defRPr>
            </a:lvl1pPr>
            <a:lvl2pPr marL="457200" indent="0">
              <a:buFontTx/>
              <a:buNone/>
              <a:defRPr>
                <a:latin typeface="Bebas Neue" pitchFamily="34" charset="0"/>
              </a:defRPr>
            </a:lvl2pPr>
            <a:lvl3pPr marL="914400" indent="0">
              <a:buFontTx/>
              <a:buNone/>
              <a:defRPr>
                <a:latin typeface="Bebas Neue" pitchFamily="34" charset="0"/>
              </a:defRPr>
            </a:lvl3pPr>
            <a:lvl4pPr marL="1371600" indent="0">
              <a:buFontTx/>
              <a:buNone/>
              <a:defRPr>
                <a:latin typeface="Bebas Neue" pitchFamily="34" charset="0"/>
              </a:defRPr>
            </a:lvl4pPr>
            <a:lvl5pPr marL="1828800" indent="0">
              <a:buFontTx/>
              <a:buNone/>
              <a:defRPr>
                <a:latin typeface="Bebas Neue" pitchFamily="34" charset="0"/>
              </a:defRPr>
            </a:lvl5pPr>
          </a:lstStyle>
          <a:p>
            <a:pPr lvl="0"/>
            <a:r>
              <a:rPr lang="en-JM" smtClean="0"/>
              <a:t>INSERT HEADER IN THIS AREA</a:t>
            </a:r>
            <a:endParaRPr lang="en-JM"/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21" hasCustomPrompt="1"/>
          </p:nvPr>
        </p:nvSpPr>
        <p:spPr>
          <a:xfrm>
            <a:off x="8331200" y="5156200"/>
            <a:ext cx="2743200" cy="402336"/>
          </a:xfrm>
          <a:noFill/>
          <a:ln>
            <a:noFill/>
          </a:ln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Bebas Neue" pitchFamily="34" charset="0"/>
              </a:defRPr>
            </a:lvl1pPr>
            <a:lvl2pPr marL="457200" indent="0">
              <a:buFontTx/>
              <a:buNone/>
              <a:defRPr>
                <a:latin typeface="Bebas Neue" pitchFamily="34" charset="0"/>
              </a:defRPr>
            </a:lvl2pPr>
            <a:lvl3pPr marL="914400" indent="0">
              <a:buFontTx/>
              <a:buNone/>
              <a:defRPr>
                <a:latin typeface="Bebas Neue" pitchFamily="34" charset="0"/>
              </a:defRPr>
            </a:lvl3pPr>
            <a:lvl4pPr marL="1371600" indent="0">
              <a:buFontTx/>
              <a:buNone/>
              <a:defRPr>
                <a:latin typeface="Bebas Neue" pitchFamily="34" charset="0"/>
              </a:defRPr>
            </a:lvl4pPr>
            <a:lvl5pPr marL="1828800" indent="0">
              <a:buFontTx/>
              <a:buNone/>
              <a:defRPr>
                <a:latin typeface="Bebas Neue" pitchFamily="34" charset="0"/>
              </a:defRPr>
            </a:lvl5pPr>
          </a:lstStyle>
          <a:p>
            <a:pPr lvl="0"/>
            <a:r>
              <a:rPr lang="en-JM" smtClean="0"/>
              <a:t>INSERT HEADER IN THIS AREA</a:t>
            </a:r>
            <a:endParaRPr lang="en-JM"/>
          </a:p>
        </p:txBody>
      </p:sp>
    </p:spTree>
    <p:extLst>
      <p:ext uri="{BB962C8B-B14F-4D97-AF65-F5344CB8AC3E}">
        <p14:creationId val="1218611827"/>
      </p:ext>
    </p:extLst>
  </p:cSld>
  <p:clrMapOvr>
    <a:masterClrMapping/>
  </p:clrMapOvr>
  <mc:AlternateContent>
    <mc:Choice Requires="p14">
      <p:transition spd="slow" p14:dur="2000"/>
    </mc:Choice>
    <mc:Fallback>
      <p:transition spd="slow"/>
    </mc:Fallback>
  </mc:AlternateContent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slideLayouts/slideLayout12.xml" Type="http://schemas.openxmlformats.org/officeDocument/2006/relationships/slideLayout"/><Relationship Id="rId13" Target="../slideLayouts/slideLayout13.xml" Type="http://schemas.openxmlformats.org/officeDocument/2006/relationships/slideLayout"/><Relationship Id="rId14" Target="../slideLayouts/slideLayout14.xml" Type="http://schemas.openxmlformats.org/officeDocument/2006/relationships/slideLayout"/><Relationship Id="rId15" Target="../slideLayouts/slideLayout15.xml" Type="http://schemas.openxmlformats.org/officeDocument/2006/relationships/slideLayout"/><Relationship Id="rId16" Target="../slideLayouts/slideLayout16.xml" Type="http://schemas.openxmlformats.org/officeDocument/2006/relationships/slideLayout"/><Relationship Id="rId17" Target="../slideLayouts/slideLayout17.xml" Type="http://schemas.openxmlformats.org/officeDocument/2006/relationships/slideLayout"/><Relationship Id="rId18" Target="../slideLayouts/slideLayout18.xml" Type="http://schemas.openxmlformats.org/officeDocument/2006/relationships/slideLayout"/><Relationship Id="rId19" Target="../slideLayouts/slideLayout19.xml" Type="http://schemas.openxmlformats.org/officeDocument/2006/relationships/slideLayout"/><Relationship Id="rId2" Target="../slideLayouts/slideLayout2.xml" Type="http://schemas.openxmlformats.org/officeDocument/2006/relationships/slideLayout"/><Relationship Id="rId20" Target="../slideLayouts/slideLayout20.xml" Type="http://schemas.openxmlformats.org/officeDocument/2006/relationships/slideLayout"/><Relationship Id="rId21" Target="../slideLayouts/slideLayout21.xml" Type="http://schemas.openxmlformats.org/officeDocument/2006/relationships/slideLayout"/><Relationship Id="rId22" Target="../slideLayouts/slideLayout22.xml" Type="http://schemas.openxmlformats.org/officeDocument/2006/relationships/slideLayout"/><Relationship Id="rId23" Target="../slideLayouts/slideLayout23.xml" Type="http://schemas.openxmlformats.org/officeDocument/2006/relationships/slideLayout"/><Relationship Id="rId24" Target="../slideLayouts/slideLayout24.xml" Type="http://schemas.openxmlformats.org/officeDocument/2006/relationships/slideLayout"/><Relationship Id="rId25" Target="../slideLayouts/slideLayout25.xml" Type="http://schemas.openxmlformats.org/officeDocument/2006/relationships/slideLayout"/><Relationship Id="rId26" Target="../slideLayouts/slideLayout26.xml" Type="http://schemas.openxmlformats.org/officeDocument/2006/relationships/slideLayout"/><Relationship Id="rId27" Target="../slideLayouts/slideLayout27.xml" Type="http://schemas.openxmlformats.org/officeDocument/2006/relationships/slideLayout"/><Relationship Id="rId28" Target="../slideLayouts/slideLayout28.xml" Type="http://schemas.openxmlformats.org/officeDocument/2006/relationships/slideLayout"/><Relationship Id="rId29" Target="../slideLayouts/slideLayout29.xml" Type="http://schemas.openxmlformats.org/officeDocument/2006/relationships/slideLayout"/><Relationship Id="rId3" Target="../slideLayouts/slideLayout3.xml" Type="http://schemas.openxmlformats.org/officeDocument/2006/relationships/slideLayout"/><Relationship Id="rId30" Target="../slideLayouts/slideLayout30.xml" Type="http://schemas.openxmlformats.org/officeDocument/2006/relationships/slideLayout"/><Relationship Id="rId31" Target="../slideLayouts/slideLayout31.xml" Type="http://schemas.openxmlformats.org/officeDocument/2006/relationships/slideLayout"/><Relationship Id="rId32" Target="../slideLayouts/slideLayout32.xml" Type="http://schemas.openxmlformats.org/officeDocument/2006/relationships/slideLayout"/><Relationship Id="rId33" Target="../slideLayouts/slideLayout33.xml" Type="http://schemas.openxmlformats.org/officeDocument/2006/relationships/slideLayout"/><Relationship Id="rId34" Target="../media/image1.png" Type="http://schemas.openxmlformats.org/officeDocument/2006/relationships/image"/><Relationship Id="rId35" Target="../theme/theme1.xml" Type="http://schemas.openxmlformats.org/officeDocument/2006/relationships/theme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34.xml" Type="http://schemas.openxmlformats.org/officeDocument/2006/relationships/slideLayout"/><Relationship Id="rId10" Target="../slideLayouts/slideLayout43.xml" Type="http://schemas.openxmlformats.org/officeDocument/2006/relationships/slideLayout"/><Relationship Id="rId11" Target="../slideLayouts/slideLayout44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35.xml" Type="http://schemas.openxmlformats.org/officeDocument/2006/relationships/slideLayout"/><Relationship Id="rId3" Target="../slideLayouts/slideLayout36.xml" Type="http://schemas.openxmlformats.org/officeDocument/2006/relationships/slideLayout"/><Relationship Id="rId4" Target="../slideLayouts/slideLayout37.xml" Type="http://schemas.openxmlformats.org/officeDocument/2006/relationships/slideLayout"/><Relationship Id="rId5" Target="../slideLayouts/slideLayout38.xml" Type="http://schemas.openxmlformats.org/officeDocument/2006/relationships/slideLayout"/><Relationship Id="rId6" Target="../slideLayouts/slideLayout39.xml" Type="http://schemas.openxmlformats.org/officeDocument/2006/relationships/slideLayout"/><Relationship Id="rId7" Target="../slideLayouts/slideLayout40.xml" Type="http://schemas.openxmlformats.org/officeDocument/2006/relationships/slideLayout"/><Relationship Id="rId8" Target="../slideLayouts/slideLayout41.xml" Type="http://schemas.openxmlformats.org/officeDocument/2006/relationships/slideLayout"/><Relationship Id="rId9" Target="../slideLayouts/slideLayout42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34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584201"/>
            <a:ext cx="10160000" cy="563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3716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JM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74400" y="381001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F5134D-7C6B-4A7B-B28B-A8C75F870448}" type="slidenum">
              <a:rPr lang="en-JM" smtClean="0"/>
              <a:t>‹#›</a:t>
            </a:fld>
            <a:endParaRPr lang="en-JM"/>
          </a:p>
        </p:txBody>
      </p:sp>
      <p:sp>
        <p:nvSpPr>
          <p:cNvPr id="8" name="Rectangle 7"/>
          <p:cNvSpPr/>
          <p:nvPr/>
        </p:nvSpPr>
        <p:spPr>
          <a:xfrm>
            <a:off x="0" y="558800"/>
            <a:ext cx="203200" cy="5334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M" sz="1800"/>
          </a:p>
        </p:txBody>
      </p:sp>
      <p:cxnSp>
        <p:nvCxnSpPr>
          <p:cNvPr id="16" name="Straight Connector 15"/>
          <p:cNvCxnSpPr/>
          <p:nvPr userDrawn="1"/>
        </p:nvCxnSpPr>
        <p:spPr bwMode="auto">
          <a:xfrm>
            <a:off x="0" y="802216"/>
            <a:ext cx="135467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 bwMode="auto">
          <a:xfrm>
            <a:off x="0" y="863600"/>
            <a:ext cx="135467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 userDrawn="1"/>
        </p:nvSpPr>
        <p:spPr>
          <a:xfrm>
            <a:off x="0" y="6259403"/>
            <a:ext cx="12192000" cy="623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" name="Oval 13">
            <a:hlinkClick action="ppaction://hlinkshowjump?jump=nextslide" highlightClick="1"/>
          </p:cNvPr>
          <p:cNvSpPr/>
          <p:nvPr/>
        </p:nvSpPr>
        <p:spPr>
          <a:xfrm>
            <a:off x="11176000" y="6375400"/>
            <a:ext cx="406400" cy="365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M" sz="1400" b="1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5" name="Oval 14">
            <a:hlinkClick action="ppaction://hlinkshowjump?jump=previousslide" highlightClick="1"/>
          </p:cNvPr>
          <p:cNvSpPr/>
          <p:nvPr/>
        </p:nvSpPr>
        <p:spPr>
          <a:xfrm>
            <a:off x="10668000" y="6375400"/>
            <a:ext cx="386080" cy="365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M" sz="1400" b="1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8" name="Chevron 17"/>
          <p:cNvSpPr/>
          <p:nvPr userDrawn="1"/>
        </p:nvSpPr>
        <p:spPr>
          <a:xfrm flipH="1">
            <a:off x="10755376" y="6491224"/>
            <a:ext cx="109728" cy="134112"/>
          </a:xfrm>
          <a:prstGeom prst="chevron">
            <a:avLst>
              <a:gd name="adj" fmla="val 79255"/>
            </a:avLst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M" sz="1800">
              <a:solidFill>
                <a:schemeClr val="tx1"/>
              </a:solidFill>
            </a:endParaRPr>
          </a:p>
        </p:txBody>
      </p:sp>
      <p:sp>
        <p:nvSpPr>
          <p:cNvPr id="19" name="Chevron 18"/>
          <p:cNvSpPr/>
          <p:nvPr userDrawn="1"/>
        </p:nvSpPr>
        <p:spPr>
          <a:xfrm>
            <a:off x="11364976" y="6491224"/>
            <a:ext cx="109728" cy="134112"/>
          </a:xfrm>
          <a:prstGeom prst="chevron">
            <a:avLst>
              <a:gd name="adj" fmla="val 79255"/>
            </a:avLst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M" sz="180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75401"/>
            <a:ext cx="8839200" cy="3905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rgbClr val="7F7F7F"/>
                </a:solidFill>
                <a:latin typeface="Bebas Neue" pitchFamily="34" charset="0"/>
              </a:defRPr>
            </a:lvl1pPr>
          </a:lstStyle>
          <a:p>
            <a:r>
              <a:rPr lang="en-JM" smtClean="0"/>
              <a:t>PUT THE NAME OF YOUR COMPANY HERE</a:t>
            </a:r>
            <a:endParaRPr lang="en-J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86" r:id="rId7"/>
    <p:sldLayoutId id="2147483685" r:id="rId8"/>
    <p:sldLayoutId id="2147483682" r:id="rId9"/>
    <p:sldLayoutId id="2147483681" r:id="rId10"/>
    <p:sldLayoutId id="2147483680" r:id="rId11"/>
    <p:sldLayoutId id="2147483677" r:id="rId12"/>
    <p:sldLayoutId id="2147483655" r:id="rId13"/>
    <p:sldLayoutId id="2147483688" r:id="rId14"/>
    <p:sldLayoutId id="2147483683" r:id="rId15"/>
    <p:sldLayoutId id="2147483661" r:id="rId16"/>
    <p:sldLayoutId id="2147483662" r:id="rId17"/>
    <p:sldLayoutId id="2147483679" r:id="rId18"/>
    <p:sldLayoutId id="2147483678" r:id="rId19"/>
    <p:sldLayoutId id="2147483670" r:id="rId20"/>
    <p:sldLayoutId id="2147483663" r:id="rId21"/>
    <p:sldLayoutId id="2147483664" r:id="rId22"/>
    <p:sldLayoutId id="2147483666" r:id="rId23"/>
    <p:sldLayoutId id="2147483667" r:id="rId24"/>
    <p:sldLayoutId id="2147483668" r:id="rId25"/>
    <p:sldLayoutId id="2147483669" r:id="rId26"/>
    <p:sldLayoutId id="2147483671" r:id="rId27"/>
    <p:sldLayoutId id="2147483672" r:id="rId28"/>
    <p:sldLayoutId id="2147483673" r:id="rId29"/>
    <p:sldLayoutId id="2147483674" r:id="rId30"/>
    <p:sldLayoutId id="2147483675" r:id="rId31"/>
    <p:sldLayoutId id="2147483676" r:id="rId32"/>
    <p:sldLayoutId id="2147483687" r:id="rId33"/>
  </p:sldLayoutIdLst>
  <mc:AlternateContent>
    <mc:Choice Requires="p14">
      <p:transition spd="slow" p14:dur="2000"/>
    </mc:Choice>
    <mc:Fallback>
      <p:transition spd="slow"/>
    </mc:Fallback>
  </mc:AlternateContent>
  <p:timing/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>
              <a:lumMod val="85000"/>
              <a:lumOff val="15000"/>
            </a:schemeClr>
          </a:solidFill>
          <a:latin typeface="Bebas Neue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>
              <a:lumMod val="85000"/>
              <a:lumOff val="15000"/>
            </a:schemeClr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>
              <a:lumMod val="85000"/>
              <a:lumOff val="15000"/>
            </a:schemeClr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>
              <a:lumMod val="85000"/>
              <a:lumOff val="15000"/>
            </a:schemeClr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1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72"/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172"/>
              <a:t>2017/3/5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1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72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72"/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172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530665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ransition/>
  <p:timing/>
  <p:txStyles>
    <p:titleStyle>
      <a:lvl1pPr algn="l" defTabSz="914172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43" indent="-228543" algn="l" defTabSz="914172" rtl="0" eaLnBrk="1" latinLnBrk="0" hangingPunct="1">
        <a:lnSpc>
          <a:spcPct val="90000"/>
        </a:lnSpc>
        <a:spcBef>
          <a:spcPts val="1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629" indent="-228543" algn="l" defTabSz="914172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15" indent="-228543" algn="l" defTabSz="914172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800" indent="-228543" algn="l" defTabSz="914172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886" indent="-228543" algn="l" defTabSz="914172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72" indent="-228543" algn="l" defTabSz="914172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057" indent="-228543" algn="l" defTabSz="914172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143" indent="-228543" algn="l" defTabSz="914172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229" indent="-228543" algn="l" defTabSz="914172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6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72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57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43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29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14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00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86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/Relationships>
</file>

<file path=ppt/slides/_rels/slide10.xml.rels><?xml version="1.0" encoding="UTF-8" standalone="yes"?><Relationships xmlns="http://schemas.openxmlformats.org/package/2006/relationships"><Relationship Id="rId1" Target="../slideLayouts/slideLayout16.xml" Type="http://schemas.openxmlformats.org/officeDocument/2006/relationships/slideLayout"/></Relationships>
</file>

<file path=ppt/slides/_rels/slide11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Relationship Id="rId2" Target="../charts/chart2.xml" Type="http://schemas.openxmlformats.org/officeDocument/2006/relationships/chart"/><Relationship Id="rId3" Target="../charts/chart3.xml" Type="http://schemas.openxmlformats.org/officeDocument/2006/relationships/chart"/><Relationship Id="rId4" Target="../charts/chart4.xml" Type="http://schemas.openxmlformats.org/officeDocument/2006/relationships/chart"/><Relationship Id="rId5" Target="../charts/chart5.xml" Type="http://schemas.openxmlformats.org/officeDocument/2006/relationships/chart"/></Relationships>
</file>

<file path=ppt/slides/_rels/slide12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Relationship Id="rId2" Target="../charts/chart6.xml" Type="http://schemas.openxmlformats.org/officeDocument/2006/relationships/chart"/><Relationship Id="rId3" Target="../charts/chart7.xml" Type="http://schemas.openxmlformats.org/officeDocument/2006/relationships/chart"/><Relationship Id="rId4" Target="../charts/chart8.xml" Type="http://schemas.openxmlformats.org/officeDocument/2006/relationships/chart"/><Relationship Id="rId5" Target="../charts/chart9.xml" Type="http://schemas.openxmlformats.org/officeDocument/2006/relationships/chart"/><Relationship Id="rId6" Target="../media/image5.png" Type="http://schemas.openxmlformats.org/officeDocument/2006/relationships/image"/><Relationship Id="rId7" Target="../media/image6.png" Type="http://schemas.openxmlformats.org/officeDocument/2006/relationships/image"/><Relationship Id="rId8" Target="../media/image7.png" Type="http://schemas.openxmlformats.org/officeDocument/2006/relationships/image"/><Relationship Id="rId9" Target="../media/image8.pn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Relationship Id="rId2" Target="../charts/chart10.xml" Type="http://schemas.openxmlformats.org/officeDocument/2006/relationships/chart"/></Relationships>
</file>

<file path=ppt/slides/_rels/slide14.xml.rels><?xml version="1.0" encoding="UTF-8" standalone="yes"?><Relationships xmlns="http://schemas.openxmlformats.org/package/2006/relationships"><Relationship Id="rId1" Target="../slideLayouts/slideLayout19.xml" Type="http://schemas.openxmlformats.org/officeDocument/2006/relationships/slideLayout"/><Relationship Id="rId2" Target="../notesSlides/notesSlide1.xml" Type="http://schemas.openxmlformats.org/officeDocument/2006/relationships/notesSlide"/><Relationship Id="rId3" Target="../charts/chart11.xml" Type="http://schemas.openxmlformats.org/officeDocument/2006/relationships/chart"/></Relationships>
</file>

<file path=ppt/slides/_rels/slide15.xml.rels><?xml version="1.0" encoding="UTF-8" standalone="yes"?><Relationships xmlns="http://schemas.openxmlformats.org/package/2006/relationships"><Relationship Id="rId1" Target="../slideLayouts/slideLayout17.xml" Type="http://schemas.openxmlformats.org/officeDocument/2006/relationships/slideLayout"/><Relationship Id="rId2" Target="../charts/chart12.xml" Type="http://schemas.openxmlformats.org/officeDocument/2006/relationships/chart"/></Relationships>
</file>

<file path=ppt/slides/_rels/slide16.xml.rels><?xml version="1.0" encoding="UTF-8" standalone="yes"?><Relationships xmlns="http://schemas.openxmlformats.org/package/2006/relationships"><Relationship Id="rId1" Target="../slideLayouts/slideLayout20.xml" Type="http://schemas.openxmlformats.org/officeDocument/2006/relationships/slideLayout"/><Relationship Id="rId2" Target="../diagrams/drawing1.xml" Type="http://schemas.microsoft.com/office/2007/relationships/diagramDrawing"/><Relationship Id="rId3" Target="../diagrams/data1.xml" Type="http://schemas.openxmlformats.org/officeDocument/2006/relationships/diagramData"/><Relationship Id="rId4" Target="../diagrams/layout1.xml" Type="http://schemas.openxmlformats.org/officeDocument/2006/relationships/diagramLayout"/><Relationship Id="rId5" Target="../diagrams/quickStyle1.xml" Type="http://schemas.openxmlformats.org/officeDocument/2006/relationships/diagramQuickStyle"/><Relationship Id="rId6" Target="../diagrams/colors1.xml" Type="http://schemas.openxmlformats.org/officeDocument/2006/relationships/diagramColors"/></Relationships>
</file>

<file path=ppt/slides/_rels/slide17.xml.rels><?xml version="1.0" encoding="UTF-8" standalone="yes"?><Relationships xmlns="http://schemas.openxmlformats.org/package/2006/relationships"><Relationship Id="rId1" Target="../slideLayouts/slideLayout24.xml" Type="http://schemas.openxmlformats.org/officeDocument/2006/relationships/slideLayout"/></Relationships>
</file>

<file path=ppt/slides/_rels/slide18.xml.rels><?xml version="1.0" encoding="UTF-8" standalone="yes"?><Relationships xmlns="http://schemas.openxmlformats.org/package/2006/relationships"><Relationship Id="rId1" Target="../slideLayouts/slideLayout25.xml" Type="http://schemas.openxmlformats.org/officeDocument/2006/relationships/slideLayout"/></Relationships>
</file>

<file path=ppt/slides/_rels/slide19.xml.rels><?xml version="1.0" encoding="UTF-8" standalone="yes"?><Relationships xmlns="http://schemas.openxmlformats.org/package/2006/relationships"><Relationship Id="rId1" Target="../slideLayouts/slideLayout10.xml" Type="http://schemas.openxmlformats.org/officeDocument/2006/relationships/slideLayout"/><Relationship Id="rId2" Target="../media/image9.png" Type="http://schemas.openxmlformats.org/officeDocument/2006/relationships/image"/><Relationship Id="rId3" Target="../media/image10.png" Type="http://schemas.openxmlformats.org/officeDocument/2006/relationships/image"/><Relationship Id="rId4" Target="../media/image11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11.xml" Type="http://schemas.openxmlformats.org/officeDocument/2006/relationships/slideLayout"/></Relationships>
</file>

<file path=ppt/slides/_rels/slide20.xml.rels><?xml version="1.0" encoding="UTF-8" standalone="yes"?><Relationships xmlns="http://schemas.openxmlformats.org/package/2006/relationships"><Relationship Id="rId1" Target="../slideLayouts/slideLayout9.xml" Type="http://schemas.openxmlformats.org/officeDocument/2006/relationships/slideLayout"/></Relationships>
</file>

<file path=ppt/slides/_rels/slide21.xml.rels><?xml version="1.0" encoding="UTF-8" standalone="yes"?><Relationships xmlns="http://schemas.openxmlformats.org/package/2006/relationships"><Relationship Id="rId1" Target="../slideLayouts/slideLayout33.xml" Type="http://schemas.openxmlformats.org/officeDocument/2006/relationships/slideLayout"/><Relationship Id="rId2" Target="../media/image12.png" Type="http://schemas.openxmlformats.org/officeDocument/2006/relationships/image"/></Relationships>
</file>

<file path=ppt/slides/_rels/slide22.xml.rels><?xml version="1.0" encoding="UTF-8" standalone="yes"?><Relationships xmlns="http://schemas.openxmlformats.org/package/2006/relationships"><Relationship Id="rId1" Target="../slideLayouts/slideLayout8.xml" Type="http://schemas.openxmlformats.org/officeDocument/2006/relationships/slideLayout"/></Relationships>
</file>

<file path=ppt/slides/_rels/slide23.xml.rels><?xml version="1.0" encoding="UTF-8" standalone="yes"?><Relationships xmlns="http://schemas.openxmlformats.org/package/2006/relationships"><Relationship Id="rId1" Target="../slideLayouts/slideLayout26.xml" Type="http://schemas.openxmlformats.org/officeDocument/2006/relationships/slideLayout"/></Relationships>
</file>

<file path=ppt/slides/_rels/slide24.xml.rels><?xml version="1.0" encoding="UTF-8" standalone="yes"?><Relationships xmlns="http://schemas.openxmlformats.org/package/2006/relationships"><Relationship Id="rId1" Target="../slideLayouts/slideLayout15.xml" Type="http://schemas.openxmlformats.org/officeDocument/2006/relationships/slideLayout"/></Relationships>
</file>

<file path=ppt/slides/_rels/slide25.xml.rels><?xml version="1.0" encoding="UTF-8" standalone="yes"?><Relationships xmlns="http://schemas.openxmlformats.org/package/2006/relationships"><Relationship Id="rId1" Target="../slideLayouts/slideLayout27.xml" Type="http://schemas.openxmlformats.org/officeDocument/2006/relationships/slideLayout"/></Relationships>
</file>

<file path=ppt/slides/_rels/slide26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/Relationships>
</file>

<file path=ppt/slides/_rels/slide27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Relationship Id="rId2" Target="../media/image13.png" Type="http://schemas.openxmlformats.org/officeDocument/2006/relationships/image"/><Relationship Id="rId3" Target="../media/image14.png" Type="http://schemas.openxmlformats.org/officeDocument/2006/relationships/image"/><Relationship Id="rId4" Target="../media/image15.png" Type="http://schemas.openxmlformats.org/officeDocument/2006/relationships/image"/><Relationship Id="rId5" Target="../media/image6.png" Type="http://schemas.openxmlformats.org/officeDocument/2006/relationships/image"/></Relationships>
</file>

<file path=ppt/slides/_rels/slide28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/Relationships>
</file>

<file path=ppt/slides/_rels/slide29.xml.rels><?xml version="1.0" encoding="UTF-8" standalone="yes"?><Relationships xmlns="http://schemas.openxmlformats.org/package/2006/relationships"><Relationship Id="rId1" Target="../slideLayouts/slideLayout28.xml" Type="http://schemas.openxmlformats.org/officeDocument/2006/relationships/slideLayout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30.xml.rels><?xml version="1.0" encoding="UTF-8" standalone="yes"?><Relationships xmlns="http://schemas.openxmlformats.org/package/2006/relationships"><Relationship Id="rId1" Target="../slideLayouts/slideLayout29.xml" Type="http://schemas.openxmlformats.org/officeDocument/2006/relationships/slideLayout"/></Relationships>
</file>

<file path=ppt/slides/_rels/slide31.xml.rels><?xml version="1.0" encoding="UTF-8" standalone="yes"?><Relationships xmlns="http://schemas.openxmlformats.org/package/2006/relationships"><Relationship Id="rId1" Target="../slideLayouts/slideLayout31.xml" Type="http://schemas.openxmlformats.org/officeDocument/2006/relationships/slideLayout"/><Relationship Id="rId2" Target="../media/image16.png" Type="http://schemas.openxmlformats.org/officeDocument/2006/relationships/image"/><Relationship Id="rId3" Target="../media/image17.png" Type="http://schemas.openxmlformats.org/officeDocument/2006/relationships/image"/></Relationships>
</file>

<file path=ppt/slides/_rels/slide32.xml.rels><?xml version="1.0" encoding="UTF-8" standalone="yes"?><Relationships xmlns="http://schemas.openxmlformats.org/package/2006/relationships"><Relationship Id="rId1" Target="../slideLayouts/slideLayout32.xml" Type="http://schemas.openxmlformats.org/officeDocument/2006/relationships/slideLayout"/><Relationship Id="rId2" Target="../media/image18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21.xml" Type="http://schemas.openxmlformats.org/officeDocument/2006/relationships/slideLayout"/></Relationships>
</file>

<file path=ppt/slides/_rels/slide5.xml.rels><?xml version="1.0" encoding="UTF-8" standalone="yes"?><Relationships xmlns="http://schemas.openxmlformats.org/package/2006/relationships"><Relationship Id="rId1" Target="../slideLayouts/slideLayout23.xml" Type="http://schemas.openxmlformats.org/officeDocument/2006/relationships/slideLayout"/></Relationships>
</file>

<file path=ppt/slides/_rels/slide6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/Relationships>
</file>

<file path=ppt/slides/_rels/slide7.xml.rels><?xml version="1.0" encoding="UTF-8" standalone="yes"?><Relationships xmlns="http://schemas.openxmlformats.org/package/2006/relationships"><Relationship Id="rId1" Target="../slideLayouts/slideLayout22.xml" Type="http://schemas.openxmlformats.org/officeDocument/2006/relationships/slideLayout"/></Relationships>
</file>

<file path=ppt/slides/_rels/slide8.xml.rels><?xml version="1.0" encoding="UTF-8" standalone="yes"?><Relationships xmlns="http://schemas.openxmlformats.org/package/2006/relationships"><Relationship Id="rId1" Target="../slideLayouts/slideLayout30.xml" Type="http://schemas.openxmlformats.org/officeDocument/2006/relationships/slideLayout"/></Relationships>
</file>

<file path=ppt/slides/_rels/slide9.xml.rels><?xml version="1.0" encoding="UTF-8" standalone="yes"?><Relationships xmlns="http://schemas.openxmlformats.org/package/2006/relationships"><Relationship Id="rId1" Target="../slideLayouts/slideLayout18.xml" Type="http://schemas.openxmlformats.org/officeDocument/2006/relationships/slideLayout"/><Relationship Id="rId2" Target="../charts/chart1.xml" Type="http://schemas.openxmlformats.org/officeDocument/2006/relationships/chart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Subtitle 2"/>
          <p:cNvSpPr>
            <a:spLocks noGrp="1"/>
          </p:cNvSpPr>
          <p:nvPr>
            <p:ph idx="1" type="subTitle"/>
          </p:nvPr>
        </p:nvSpPr>
        <p:spPr>
          <a:xfrm>
            <a:off x="2971800" y="3683000"/>
            <a:ext cx="6400800" cy="457200"/>
          </a:xfrm>
        </p:spPr>
        <p:txBody>
          <a:bodyPr>
            <a:normAutofit/>
          </a:bodyPr>
          <a:lstStyle/>
          <a:p>
            <a:r>
              <a:rPr lang="en-JM" sz="2200">
                <a:solidFill>
                  <a:schemeClr val="tx1">
                    <a:lumMod val="75000"/>
                    <a:lumOff val="25000"/>
                  </a:schemeClr>
                </a:solidFill>
                <a:latin typeface="Bebas Neue"/>
                <a:cs typeface="Bebas Neue"/>
              </a:rPr>
              <a:t>PRESENTED BY JOHN DOE</a:t>
            </a:r>
          </a:p>
        </p:txBody>
      </p:sp>
      <p:sp>
        <p:nvSpPr>
          <p:cNvPr id="5" name="Oval 4">
            <a:hlinkClick action="ppaction://hlinkshowjump?jump=nextslide" highlightClick="1"/>
          </p:cNvPr>
          <p:cNvSpPr/>
          <p:nvPr/>
        </p:nvSpPr>
        <p:spPr>
          <a:xfrm>
            <a:off x="5867400" y="4770120"/>
            <a:ext cx="457200" cy="4572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algn="ctr" blurRad="63500" rotWithShape="0" sx="102000" sy="10200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JM">
              <a:solidFill>
                <a:schemeClr val="bg1">
                  <a:lumMod val="75000"/>
                </a:schemeClr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3733800" y="2184400"/>
            <a:ext cx="4876800" cy="1371600"/>
            <a:chOff x="2209800" y="1981200"/>
            <a:chExt cx="4876800" cy="1371600"/>
          </a:xfrm>
        </p:grpSpPr>
        <p:sp>
          <p:nvSpPr>
            <p:cNvPr id="12" name="Rectangle 11"/>
            <p:cNvSpPr/>
            <p:nvPr/>
          </p:nvSpPr>
          <p:spPr>
            <a:xfrm>
              <a:off x="2209800" y="1981200"/>
              <a:ext cx="4876800" cy="13716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6350">
              <a:solidFill>
                <a:schemeClr val="bg1"/>
              </a:solidFill>
            </a:ln>
            <a:effectLst>
              <a:innerShdw blurRad="114300">
                <a:schemeClr val="bg1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JM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209800" y="2286000"/>
              <a:ext cx="152400" cy="60960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JM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934200" y="2286000"/>
              <a:ext cx="152400" cy="60960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JM"/>
            </a:p>
          </p:txBody>
        </p:sp>
      </p:grpSp>
      <p:sp>
        <p:nvSpPr>
          <p:cNvPr id="15" name="Rectangle 14"/>
          <p:cNvSpPr/>
          <p:nvPr/>
        </p:nvSpPr>
        <p:spPr>
          <a:xfrm>
            <a:off x="4191000" y="4191000"/>
            <a:ext cx="3810000" cy="4572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/>
            </a:solidFill>
          </a:ln>
          <a:effectLst>
            <a:innerShdw blurRad="114300">
              <a:schemeClr val="bg1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lang="en-JM">
                <a:solidFill>
                  <a:srgbClr val="0070C0"/>
                </a:solidFill>
                <a:latin charset="0" pitchFamily="34" typeface="BebasNEUE"/>
              </a:rPr>
              <a:t>Subtitle Goes Here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86200" y="2565404"/>
            <a:ext cx="4572000" cy="609599"/>
          </a:xfrm>
        </p:spPr>
        <p:txBody>
          <a:bodyPr/>
          <a:lstStyle/>
          <a:p>
            <a:pPr algn="ctr"/>
            <a:r>
              <a:rPr lang="en-JM" smtClean="0">
                <a:solidFill>
                  <a:srgbClr val="0065B0"/>
                </a:solidFill>
                <a:latin typeface="Bebas Neue"/>
                <a:cs typeface="Bebas Neue"/>
              </a:rPr>
              <a:t>BUSINESS PLAN LAYOUT</a:t>
            </a:r>
          </a:p>
        </p:txBody>
      </p:sp>
      <p:sp>
        <p:nvSpPr>
          <p:cNvPr id="6" name="Chevron 5"/>
          <p:cNvSpPr/>
          <p:nvPr/>
        </p:nvSpPr>
        <p:spPr>
          <a:xfrm>
            <a:off x="6042175" y="4907280"/>
            <a:ext cx="107653" cy="164592"/>
          </a:xfrm>
          <a:prstGeom prst="chevron">
            <a:avLst>
              <a:gd fmla="val 79255" name="adj"/>
            </a:avLst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JM">
              <a:solidFill>
                <a:schemeClr val="tx1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 bwMode="auto">
          <a:xfrm>
            <a:off x="3784600" y="2758016"/>
            <a:ext cx="1016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 bwMode="auto">
          <a:xfrm>
            <a:off x="3784600" y="2819400"/>
            <a:ext cx="1016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 bwMode="auto">
          <a:xfrm>
            <a:off x="8458200" y="2758016"/>
            <a:ext cx="1016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 bwMode="auto">
          <a:xfrm>
            <a:off x="8458200" y="2819400"/>
            <a:ext cx="1016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>
    <mc:Choice Requires="p14">
      <p:transition p14:dur="2000" spd="slow"/>
    </mc:Choice>
    <mc:Fallback>
      <p:transition spd="slow"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0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4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9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4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7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9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0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2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3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4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7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8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9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0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2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3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4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7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8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9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0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2"/>
                                        <p:tgtEl>
                                          <p:spTgt spid="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3"/>
                                        <p:tgtEl>
                                          <p:spTgt spid="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4"/>
                                        <p:tgtEl>
                                          <p:spTgt spid="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grpId="0" spid="3"/>
      <p:bldP grpId="0" spid="5"/>
      <p:bldP grpId="0" spid="15"/>
      <p:bldP grpId="0" spid="2"/>
      <p:bldP grpId="0" spid="6"/>
    </p:bldLst>
  </p:timing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584201"/>
            <a:ext cx="7620000" cy="563563"/>
          </a:xfrm>
        </p:spPr>
        <p:txBody>
          <a:bodyPr/>
          <a:lstStyle/>
          <a:p>
            <a:r>
              <a:rPr lang="en-JM" smtClean="0"/>
              <a:t>MEET THE DREAM TEAM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idx="11" sz="quarter" type="ftr"/>
          </p:nvPr>
        </p:nvSpPr>
        <p:spPr/>
        <p:txBody>
          <a:bodyPr/>
          <a:lstStyle/>
          <a:p>
            <a:r>
              <a:rPr lang="en-JM" smtClean="0"/>
              <a:t>PUT THE NAME OF YOUR COMPANY HERE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8" sz="quarter"/>
          </p:nvPr>
        </p:nvSpPr>
        <p:spPr/>
        <p:txBody>
          <a:bodyPr/>
          <a:lstStyle/>
          <a:p>
            <a:r>
              <a:rPr lang="en-JM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RACHEL DOE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9" sz="quarter"/>
          </p:nvPr>
        </p:nvSpPr>
        <p:spPr/>
        <p:txBody>
          <a:bodyPr/>
          <a:lstStyle/>
          <a:p>
            <a:r>
              <a:rPr lang="en-JM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MATTHEW DOE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20" sz="quarter"/>
          </p:nvPr>
        </p:nvSpPr>
        <p:spPr/>
        <p:txBody>
          <a:bodyPr/>
          <a:lstStyle/>
          <a:p>
            <a:r>
              <a:rPr lang="en-JM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JASON doe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idx="21" sz="quarter"/>
          </p:nvPr>
        </p:nvSpPr>
        <p:spPr/>
        <p:txBody>
          <a:bodyPr/>
          <a:lstStyle/>
          <a:p>
            <a:r>
              <a:rPr lang="en-JM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AMANDA DOE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idx="26" sz="quarter"/>
          </p:nvPr>
        </p:nvSpPr>
        <p:spPr>
          <a:xfrm>
            <a:off x="4038600" y="4572000"/>
            <a:ext cx="1901952" cy="1320800"/>
          </a:xfrm>
        </p:spPr>
        <p:txBody>
          <a:bodyPr/>
          <a:lstStyle/>
          <a:p>
            <a:pPr>
              <a:defRPr/>
            </a:pPr>
            <a:r>
              <a:rPr lang="en-JM">
                <a:solidFill>
                  <a:schemeClr val="tx1">
                    <a:lumMod val="75000"/>
                    <a:lumOff val="25000"/>
                  </a:schemeClr>
                </a:solidFill>
                <a:ea charset="0" pitchFamily="34" typeface="Tahoma"/>
              </a:rPr>
              <a:t>Lorem ipsum dolor sit et</a:t>
            </a:r>
          </a:p>
          <a:p>
            <a:pPr>
              <a:defRPr/>
            </a:pPr>
            <a:r>
              <a:rPr lang="en-JM">
                <a:solidFill>
                  <a:schemeClr val="tx1">
                    <a:lumMod val="75000"/>
                    <a:lumOff val="25000"/>
                  </a:schemeClr>
                </a:solidFill>
                <a:ea charset="0" pitchFamily="34" typeface="Tahoma"/>
              </a:rPr>
              <a:t>amet, Consectetur arines</a:t>
            </a:r>
          </a:p>
          <a:p>
            <a:pPr>
              <a:defRPr/>
            </a:pPr>
            <a:r>
              <a:rPr lang="en-JM">
                <a:solidFill>
                  <a:schemeClr val="tx1">
                    <a:lumMod val="75000"/>
                    <a:lumOff val="25000"/>
                  </a:schemeClr>
                </a:solidFill>
                <a:ea charset="0" pitchFamily="34" typeface="Tahoma"/>
              </a:rPr>
              <a:t>adipiscing elit. Aenean</a:t>
            </a:r>
          </a:p>
          <a:p>
            <a:pPr>
              <a:defRPr/>
            </a:pPr>
            <a:r>
              <a:rPr lang="en-JM">
                <a:solidFill>
                  <a:schemeClr val="tx1">
                    <a:lumMod val="75000"/>
                    <a:lumOff val="25000"/>
                  </a:schemeClr>
                </a:solidFill>
                <a:ea charset="0" pitchFamily="34" typeface="Tahoma"/>
              </a:rPr>
              <a:t>acelit a felis pharetra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idx="27" sz="quarter"/>
          </p:nvPr>
        </p:nvSpPr>
        <p:spPr>
          <a:xfrm>
            <a:off x="6096000" y="4572000"/>
            <a:ext cx="1901952" cy="1320800"/>
          </a:xfrm>
        </p:spPr>
        <p:txBody>
          <a:bodyPr/>
          <a:lstStyle/>
          <a:p>
            <a:pPr>
              <a:defRPr/>
            </a:pPr>
            <a:r>
              <a:rPr lang="en-JM">
                <a:solidFill>
                  <a:schemeClr val="tx1">
                    <a:lumMod val="75000"/>
                    <a:lumOff val="25000"/>
                  </a:schemeClr>
                </a:solidFill>
                <a:ea charset="0" pitchFamily="34" typeface="Tahoma"/>
              </a:rPr>
              <a:t>Lorem ipsum dolor sit et</a:t>
            </a:r>
          </a:p>
          <a:p>
            <a:pPr>
              <a:defRPr/>
            </a:pPr>
            <a:r>
              <a:rPr lang="en-JM">
                <a:solidFill>
                  <a:schemeClr val="tx1">
                    <a:lumMod val="75000"/>
                    <a:lumOff val="25000"/>
                  </a:schemeClr>
                </a:solidFill>
                <a:ea charset="0" pitchFamily="34" typeface="Tahoma"/>
              </a:rPr>
              <a:t>amet, Consectetur arines</a:t>
            </a:r>
          </a:p>
          <a:p>
            <a:pPr>
              <a:defRPr/>
            </a:pPr>
            <a:r>
              <a:rPr lang="en-JM">
                <a:solidFill>
                  <a:schemeClr val="tx1">
                    <a:lumMod val="75000"/>
                    <a:lumOff val="25000"/>
                  </a:schemeClr>
                </a:solidFill>
                <a:ea charset="0" pitchFamily="34" typeface="Tahoma"/>
              </a:rPr>
              <a:t>adipiscing elit. Aenean</a:t>
            </a:r>
          </a:p>
          <a:p>
            <a:pPr>
              <a:defRPr/>
            </a:pPr>
            <a:r>
              <a:rPr lang="en-JM">
                <a:solidFill>
                  <a:schemeClr val="tx1">
                    <a:lumMod val="75000"/>
                    <a:lumOff val="25000"/>
                  </a:schemeClr>
                </a:solidFill>
                <a:ea charset="0" pitchFamily="34" typeface="Tahoma"/>
              </a:rPr>
              <a:t>acelit a felis pharetra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28" sz="quarter"/>
          </p:nvPr>
        </p:nvSpPr>
        <p:spPr>
          <a:xfrm>
            <a:off x="8153400" y="4572000"/>
            <a:ext cx="1901952" cy="1320800"/>
          </a:xfrm>
        </p:spPr>
        <p:txBody>
          <a:bodyPr/>
          <a:lstStyle/>
          <a:p>
            <a:pPr>
              <a:defRPr/>
            </a:pPr>
            <a:r>
              <a:rPr lang="en-JM">
                <a:solidFill>
                  <a:schemeClr val="tx1">
                    <a:lumMod val="75000"/>
                    <a:lumOff val="25000"/>
                  </a:schemeClr>
                </a:solidFill>
                <a:ea charset="0" pitchFamily="34" typeface="Tahoma"/>
              </a:rPr>
              <a:t>Lorem ipsum dolor sit et</a:t>
            </a:r>
          </a:p>
          <a:p>
            <a:pPr>
              <a:defRPr/>
            </a:pPr>
            <a:r>
              <a:rPr lang="en-JM">
                <a:solidFill>
                  <a:schemeClr val="tx1">
                    <a:lumMod val="75000"/>
                    <a:lumOff val="25000"/>
                  </a:schemeClr>
                </a:solidFill>
                <a:ea charset="0" pitchFamily="34" typeface="Tahoma"/>
              </a:rPr>
              <a:t>amet, Consectetur arines</a:t>
            </a:r>
          </a:p>
          <a:p>
            <a:pPr>
              <a:defRPr/>
            </a:pPr>
            <a:r>
              <a:rPr lang="en-JM">
                <a:solidFill>
                  <a:schemeClr val="tx1">
                    <a:lumMod val="75000"/>
                    <a:lumOff val="25000"/>
                  </a:schemeClr>
                </a:solidFill>
                <a:ea charset="0" pitchFamily="34" typeface="Tahoma"/>
              </a:rPr>
              <a:t>adipiscing elit. Aenean</a:t>
            </a:r>
          </a:p>
          <a:p>
            <a:pPr>
              <a:defRPr/>
            </a:pPr>
            <a:r>
              <a:rPr lang="en-JM">
                <a:solidFill>
                  <a:schemeClr val="tx1">
                    <a:lumMod val="75000"/>
                    <a:lumOff val="25000"/>
                  </a:schemeClr>
                </a:solidFill>
                <a:ea charset="0" pitchFamily="34" typeface="Tahoma"/>
              </a:rPr>
              <a:t>acelit a felis pharetra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idx="29" sz="quarter"/>
          </p:nvPr>
        </p:nvSpPr>
        <p:spPr>
          <a:xfrm>
            <a:off x="1981200" y="4572000"/>
            <a:ext cx="1901952" cy="1320800"/>
          </a:xfrm>
        </p:spPr>
        <p:txBody>
          <a:bodyPr/>
          <a:lstStyle/>
          <a:p>
            <a:pPr>
              <a:defRPr/>
            </a:pPr>
            <a:r>
              <a:rPr lang="en-JM">
                <a:solidFill>
                  <a:schemeClr val="tx1">
                    <a:lumMod val="75000"/>
                    <a:lumOff val="25000"/>
                  </a:schemeClr>
                </a:solidFill>
                <a:ea charset="0" pitchFamily="34" typeface="Tahoma"/>
              </a:rPr>
              <a:t>Lorem ipsum dolor sit et</a:t>
            </a:r>
          </a:p>
          <a:p>
            <a:pPr>
              <a:defRPr/>
            </a:pPr>
            <a:r>
              <a:rPr lang="en-JM">
                <a:solidFill>
                  <a:schemeClr val="tx1">
                    <a:lumMod val="75000"/>
                    <a:lumOff val="25000"/>
                  </a:schemeClr>
                </a:solidFill>
                <a:ea charset="0" pitchFamily="34" typeface="Tahoma"/>
              </a:rPr>
              <a:t>amet, Consectetur arines</a:t>
            </a:r>
          </a:p>
          <a:p>
            <a:pPr>
              <a:defRPr/>
            </a:pPr>
            <a:r>
              <a:rPr lang="en-JM">
                <a:solidFill>
                  <a:schemeClr val="tx1">
                    <a:lumMod val="75000"/>
                    <a:lumOff val="25000"/>
                  </a:schemeClr>
                </a:solidFill>
                <a:ea charset="0" pitchFamily="34" typeface="Tahoma"/>
              </a:rPr>
              <a:t>adipiscing elit. Aenean</a:t>
            </a:r>
          </a:p>
          <a:p>
            <a:pPr>
              <a:defRPr/>
            </a:pPr>
            <a:r>
              <a:rPr lang="en-JM">
                <a:solidFill>
                  <a:schemeClr val="tx1">
                    <a:lumMod val="75000"/>
                    <a:lumOff val="25000"/>
                  </a:schemeClr>
                </a:solidFill>
                <a:ea charset="0" pitchFamily="34" typeface="Tahoma"/>
              </a:rPr>
              <a:t>acelit a felis pharetra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idx="25" sz="quarter" type="body"/>
          </p:nvPr>
        </p:nvSpPr>
        <p:spPr/>
        <p:txBody>
          <a:bodyPr/>
          <a:lstStyle/>
          <a:p>
            <a:r>
              <a:rPr lang="en-JM" sz="1400"/>
              <a:t>MANAGING DIRECTOR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idx="30" sz="quarter" type="body"/>
          </p:nvPr>
        </p:nvSpPr>
        <p:spPr/>
        <p:txBody>
          <a:bodyPr/>
          <a:lstStyle/>
          <a:p>
            <a:r>
              <a:rPr lang="en-JM" sz="1400"/>
              <a:t>CREATIVE DIRECTOR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idx="31" sz="quarter" type="body"/>
          </p:nvPr>
        </p:nvSpPr>
        <p:spPr/>
        <p:txBody>
          <a:bodyPr/>
          <a:lstStyle/>
          <a:p>
            <a:r>
              <a:rPr lang="en-JM" sz="1400"/>
              <a:t>FINANCE MANAGER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idx="32" sz="quarter" type="body"/>
          </p:nvPr>
        </p:nvSpPr>
        <p:spPr/>
        <p:txBody>
          <a:bodyPr/>
          <a:lstStyle/>
          <a:p>
            <a:r>
              <a:rPr lang="en-JM" sz="1400"/>
              <a:t>HEAD OF HUMAN RESOURCES 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idx="13" sz="quarter" type="pic"/>
          </p:nvPr>
        </p:nvSpPr>
        <p:spPr/>
        <p:txBody>
          <a:bodyPr/>
          <a:lstStyle/>
          <a:p/>
        </p:txBody>
      </p:sp>
      <p:sp>
        <p:nvSpPr>
          <p:cNvPr id="5" name="Picture Placeholder 4"/>
          <p:cNvSpPr>
            <a:spLocks noGrp="1"/>
          </p:cNvSpPr>
          <p:nvPr>
            <p:ph idx="14" sz="quarter" type="pic"/>
          </p:nvPr>
        </p:nvSpPr>
        <p:spPr/>
        <p:txBody>
          <a:bodyPr/>
          <a:lstStyle/>
          <a:p/>
        </p:txBody>
      </p:sp>
      <p:sp>
        <p:nvSpPr>
          <p:cNvPr id="6" name="Picture Placeholder 5"/>
          <p:cNvSpPr>
            <a:spLocks noGrp="1"/>
          </p:cNvSpPr>
          <p:nvPr>
            <p:ph idx="15" sz="quarter" type="pic"/>
          </p:nvPr>
        </p:nvSpPr>
        <p:spPr/>
        <p:txBody>
          <a:bodyPr/>
          <a:lstStyle/>
          <a:p/>
        </p:txBody>
      </p:sp>
      <p:sp>
        <p:nvSpPr>
          <p:cNvPr id="7" name="Picture Placeholder 6"/>
          <p:cNvSpPr>
            <a:spLocks noGrp="1"/>
          </p:cNvSpPr>
          <p:nvPr>
            <p:ph idx="16" sz="quarter" type="pic"/>
          </p:nvPr>
        </p:nvSpPr>
        <p:spPr/>
        <p:txBody>
          <a:bodyPr/>
          <a:lstStyle/>
          <a:p/>
        </p:txBody>
      </p:sp>
    </p:spTree>
    <p:extLst>
      <p:ext uri="{BB962C8B-B14F-4D97-AF65-F5344CB8AC3E}">
        <p14:creationId val="1157177576"/>
      </p:ext>
    </p:extLst>
  </p:cSld>
  <p:clrMapOvr>
    <a:masterClrMapping/>
  </p:clrMapOvr>
  <mc:AlternateContent>
    <mc:Choice Requires="p14">
      <p:transition p14:dur="1500" spd="slow">
        <p14:window dir="vert"/>
      </p:transition>
    </mc:Choice>
    <mc:Fallback>
      <p:transition spd="slow">
        <p:fade/>
      </p:transition>
    </mc:Fallback>
  </mc:AlternateContent>
  <p:timing/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5" name="Rectangle 24"/>
          <p:cNvSpPr/>
          <p:nvPr/>
        </p:nvSpPr>
        <p:spPr>
          <a:xfrm>
            <a:off x="4222927" y="3825240"/>
            <a:ext cx="1463040" cy="32004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lang="en-JM" sz="1600">
                <a:solidFill>
                  <a:schemeClr val="bg1"/>
                </a:solidFill>
                <a:latin charset="0" pitchFamily="34" typeface="Bebas Neue"/>
              </a:rPr>
              <a:t>PINTEREST:  400,000</a:t>
            </a:r>
          </a:p>
        </p:txBody>
      </p:sp>
      <p:sp>
        <p:nvSpPr>
          <p:cNvPr id="24" name="Rectangle 23"/>
          <p:cNvSpPr/>
          <p:nvPr/>
        </p:nvSpPr>
        <p:spPr>
          <a:xfrm>
            <a:off x="2160605" y="3825240"/>
            <a:ext cx="1463040" cy="320040"/>
          </a:xfrm>
          <a:prstGeom prst="rect">
            <a:avLst/>
          </a:prstGeom>
          <a:solidFill>
            <a:srgbClr val="0065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lang="en-JM" sz="1600">
                <a:solidFill>
                  <a:schemeClr val="bg1"/>
                </a:solidFill>
                <a:latin charset="0" pitchFamily="34" typeface="Bebas Neue"/>
              </a:rPr>
              <a:t>PINTEREST:  400,000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584201"/>
            <a:ext cx="7620000" cy="563563"/>
          </a:xfrm>
        </p:spPr>
        <p:txBody>
          <a:bodyPr/>
          <a:lstStyle/>
          <a:p>
            <a:r>
              <a:rPr lang="en-JM" smtClean="0"/>
              <a:t>DOUGHNUT INFOGRAPHIC ELEMENT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idx="11" sz="quarter" type="ftr"/>
          </p:nvPr>
        </p:nvSpPr>
        <p:spPr/>
        <p:txBody>
          <a:bodyPr/>
          <a:lstStyle/>
          <a:p>
            <a:r>
              <a:rPr lang="en-JM" smtClean="0"/>
              <a:t>PUT THE NAME OF YOUR COMPANY HERE</a:t>
            </a: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val="867845781"/>
              </p:ext>
            </p:extLst>
          </p:nvPr>
        </p:nvGraphicFramePr>
        <p:xfrm>
          <a:off x="1752600" y="1396694"/>
          <a:ext cx="2280946" cy="2540307"/>
        </p:xfrm>
        <a:graphic>
          <a:graphicData uri="http://schemas.openxmlformats.org/drawingml/2006/chart">
            <c:chart xmlns:c="http://schemas.openxmlformats.org/drawingml/2006/chart" r:id="rId2"/>
          </a:graphicData>
        </a:graphic>
      </p:graphicFrame>
      <p:sp>
        <p:nvSpPr>
          <p:cNvPr id="6" name="TextBox 1"/>
          <p:cNvSpPr txBox="1"/>
          <p:nvPr/>
        </p:nvSpPr>
        <p:spPr>
          <a:xfrm>
            <a:off x="2366566" y="2196607"/>
            <a:ext cx="1066800" cy="988536"/>
          </a:xfrm>
          <a:prstGeom prst="rect">
            <a:avLst/>
          </a:prstGeom>
        </p:spPr>
        <p:txBody>
          <a:bodyPr anchor="ctr" rtlCol="0" wrap="square"/>
          <a:lstStyle>
            <a:lvl1pPr indent="0" marL="0">
              <a:defRPr sz="1100">
                <a:latin typeface="+mn-lt"/>
                <a:ea typeface="+mn-ea"/>
                <a:cs typeface="+mn-cs"/>
              </a:defRPr>
            </a:lvl1pPr>
            <a:lvl2pPr indent="0" marL="457200">
              <a:defRPr sz="1100">
                <a:latin typeface="+mn-lt"/>
                <a:ea typeface="+mn-ea"/>
                <a:cs typeface="+mn-cs"/>
              </a:defRPr>
            </a:lvl2pPr>
            <a:lvl3pPr indent="0" marL="914400">
              <a:defRPr sz="1100">
                <a:latin typeface="+mn-lt"/>
                <a:ea typeface="+mn-ea"/>
                <a:cs typeface="+mn-cs"/>
              </a:defRPr>
            </a:lvl3pPr>
            <a:lvl4pPr indent="0" marL="1371600">
              <a:defRPr sz="1100">
                <a:latin typeface="+mn-lt"/>
                <a:ea typeface="+mn-ea"/>
                <a:cs typeface="+mn-cs"/>
              </a:defRPr>
            </a:lvl4pPr>
            <a:lvl5pPr indent="0" marL="1828800">
              <a:defRPr sz="1100">
                <a:latin typeface="+mn-lt"/>
                <a:ea typeface="+mn-ea"/>
                <a:cs typeface="+mn-cs"/>
              </a:defRPr>
            </a:lvl5pPr>
            <a:lvl6pPr indent="0" marL="2286000">
              <a:defRPr sz="1100">
                <a:latin typeface="+mn-lt"/>
                <a:ea typeface="+mn-ea"/>
                <a:cs typeface="+mn-cs"/>
              </a:defRPr>
            </a:lvl6pPr>
            <a:lvl7pPr indent="0" marL="2743200">
              <a:defRPr sz="1100">
                <a:latin typeface="+mn-lt"/>
                <a:ea typeface="+mn-ea"/>
                <a:cs typeface="+mn-cs"/>
              </a:defRPr>
            </a:lvl7pPr>
            <a:lvl8pPr indent="0" marL="3200400">
              <a:defRPr sz="1100">
                <a:latin typeface="+mn-lt"/>
                <a:ea typeface="+mn-ea"/>
                <a:cs typeface="+mn-cs"/>
              </a:defRPr>
            </a:lvl8pPr>
            <a:lvl9pPr indent="0" marL="365760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JM" sz="4000">
                <a:solidFill>
                  <a:schemeClr val="tx1">
                    <a:lumMod val="85000"/>
                    <a:lumOff val="15000"/>
                  </a:schemeClr>
                </a:solidFill>
                <a:latin charset="0" pitchFamily="34" typeface="Bebas Neue"/>
              </a:rPr>
              <a:t>50%</a:t>
            </a:r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val="2772076503"/>
              </p:ext>
            </p:extLst>
          </p:nvPr>
        </p:nvGraphicFramePr>
        <p:xfrm>
          <a:off x="3807081" y="1396694"/>
          <a:ext cx="2280946" cy="2540307"/>
        </p:xfrm>
        <a:graphic>
          <a:graphicData uri="http://schemas.openxmlformats.org/drawingml/2006/chart">
            <c:chart xmlns:c="http://schemas.openxmlformats.org/drawingml/2006/chart" r:id="rId3"/>
          </a:graphicData>
        </a:graphic>
      </p:graphicFrame>
      <p:sp>
        <p:nvSpPr>
          <p:cNvPr id="9" name="TextBox 1"/>
          <p:cNvSpPr txBox="1"/>
          <p:nvPr/>
        </p:nvSpPr>
        <p:spPr>
          <a:xfrm>
            <a:off x="4419600" y="2196607"/>
            <a:ext cx="1066800" cy="988536"/>
          </a:xfrm>
          <a:prstGeom prst="rect">
            <a:avLst/>
          </a:prstGeom>
        </p:spPr>
        <p:txBody>
          <a:bodyPr anchor="ctr" rtlCol="0" wrap="square"/>
          <a:lstStyle>
            <a:lvl1pPr indent="0" marL="0">
              <a:defRPr sz="1100">
                <a:latin typeface="+mn-lt"/>
                <a:ea typeface="+mn-ea"/>
                <a:cs typeface="+mn-cs"/>
              </a:defRPr>
            </a:lvl1pPr>
            <a:lvl2pPr indent="0" marL="457200">
              <a:defRPr sz="1100">
                <a:latin typeface="+mn-lt"/>
                <a:ea typeface="+mn-ea"/>
                <a:cs typeface="+mn-cs"/>
              </a:defRPr>
            </a:lvl2pPr>
            <a:lvl3pPr indent="0" marL="914400">
              <a:defRPr sz="1100">
                <a:latin typeface="+mn-lt"/>
                <a:ea typeface="+mn-ea"/>
                <a:cs typeface="+mn-cs"/>
              </a:defRPr>
            </a:lvl3pPr>
            <a:lvl4pPr indent="0" marL="1371600">
              <a:defRPr sz="1100">
                <a:latin typeface="+mn-lt"/>
                <a:ea typeface="+mn-ea"/>
                <a:cs typeface="+mn-cs"/>
              </a:defRPr>
            </a:lvl4pPr>
            <a:lvl5pPr indent="0" marL="1828800">
              <a:defRPr sz="1100">
                <a:latin typeface="+mn-lt"/>
                <a:ea typeface="+mn-ea"/>
                <a:cs typeface="+mn-cs"/>
              </a:defRPr>
            </a:lvl5pPr>
            <a:lvl6pPr indent="0" marL="2286000">
              <a:defRPr sz="1100">
                <a:latin typeface="+mn-lt"/>
                <a:ea typeface="+mn-ea"/>
                <a:cs typeface="+mn-cs"/>
              </a:defRPr>
            </a:lvl6pPr>
            <a:lvl7pPr indent="0" marL="2743200">
              <a:defRPr sz="1100">
                <a:latin typeface="+mn-lt"/>
                <a:ea typeface="+mn-ea"/>
                <a:cs typeface="+mn-cs"/>
              </a:defRPr>
            </a:lvl7pPr>
            <a:lvl8pPr indent="0" marL="3200400">
              <a:defRPr sz="1100">
                <a:latin typeface="+mn-lt"/>
                <a:ea typeface="+mn-ea"/>
                <a:cs typeface="+mn-cs"/>
              </a:defRPr>
            </a:lvl8pPr>
            <a:lvl9pPr indent="0" marL="365760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JM" sz="4000">
                <a:solidFill>
                  <a:schemeClr val="tx1">
                    <a:lumMod val="85000"/>
                    <a:lumOff val="15000"/>
                  </a:schemeClr>
                </a:solidFill>
                <a:latin charset="0" pitchFamily="34" typeface="Bebas Neue"/>
              </a:rPr>
              <a:t>74%</a:t>
            </a:r>
          </a:p>
        </p:txBody>
      </p:sp>
      <p:graphicFrame>
        <p:nvGraphicFramePr>
          <p:cNvPr id="10" name="Chart 9"/>
          <p:cNvGraphicFramePr/>
          <p:nvPr>
            <p:extLst>
              <p:ext uri="{D42A27DB-BD31-4B8C-83A1-F6EECF244321}">
                <p14:modId val="2198625571"/>
              </p:ext>
            </p:extLst>
          </p:nvPr>
        </p:nvGraphicFramePr>
        <p:xfrm>
          <a:off x="5834317" y="1396694"/>
          <a:ext cx="2280946" cy="2540307"/>
        </p:xfrm>
        <a:graphic>
          <a:graphicData uri="http://schemas.openxmlformats.org/drawingml/2006/chart">
            <c:chart xmlns:c="http://schemas.openxmlformats.org/drawingml/2006/chart" r:id="rId4"/>
          </a:graphicData>
        </a:graphic>
      </p:graphicFrame>
      <p:sp>
        <p:nvSpPr>
          <p:cNvPr id="11" name="TextBox 1"/>
          <p:cNvSpPr txBox="1"/>
          <p:nvPr/>
        </p:nvSpPr>
        <p:spPr>
          <a:xfrm>
            <a:off x="6448283" y="2196607"/>
            <a:ext cx="1066800" cy="988536"/>
          </a:xfrm>
          <a:prstGeom prst="rect">
            <a:avLst/>
          </a:prstGeom>
        </p:spPr>
        <p:txBody>
          <a:bodyPr anchor="ctr" rtlCol="0" wrap="square"/>
          <a:lstStyle>
            <a:lvl1pPr indent="0" marL="0">
              <a:defRPr sz="1100">
                <a:latin typeface="+mn-lt"/>
                <a:ea typeface="+mn-ea"/>
                <a:cs typeface="+mn-cs"/>
              </a:defRPr>
            </a:lvl1pPr>
            <a:lvl2pPr indent="0" marL="457200">
              <a:defRPr sz="1100">
                <a:latin typeface="+mn-lt"/>
                <a:ea typeface="+mn-ea"/>
                <a:cs typeface="+mn-cs"/>
              </a:defRPr>
            </a:lvl2pPr>
            <a:lvl3pPr indent="0" marL="914400">
              <a:defRPr sz="1100">
                <a:latin typeface="+mn-lt"/>
                <a:ea typeface="+mn-ea"/>
                <a:cs typeface="+mn-cs"/>
              </a:defRPr>
            </a:lvl3pPr>
            <a:lvl4pPr indent="0" marL="1371600">
              <a:defRPr sz="1100">
                <a:latin typeface="+mn-lt"/>
                <a:ea typeface="+mn-ea"/>
                <a:cs typeface="+mn-cs"/>
              </a:defRPr>
            </a:lvl4pPr>
            <a:lvl5pPr indent="0" marL="1828800">
              <a:defRPr sz="1100">
                <a:latin typeface="+mn-lt"/>
                <a:ea typeface="+mn-ea"/>
                <a:cs typeface="+mn-cs"/>
              </a:defRPr>
            </a:lvl5pPr>
            <a:lvl6pPr indent="0" marL="2286000">
              <a:defRPr sz="1100">
                <a:latin typeface="+mn-lt"/>
                <a:ea typeface="+mn-ea"/>
                <a:cs typeface="+mn-cs"/>
              </a:defRPr>
            </a:lvl6pPr>
            <a:lvl7pPr indent="0" marL="2743200">
              <a:defRPr sz="1100">
                <a:latin typeface="+mn-lt"/>
                <a:ea typeface="+mn-ea"/>
                <a:cs typeface="+mn-cs"/>
              </a:defRPr>
            </a:lvl7pPr>
            <a:lvl8pPr indent="0" marL="3200400">
              <a:defRPr sz="1100">
                <a:latin typeface="+mn-lt"/>
                <a:ea typeface="+mn-ea"/>
                <a:cs typeface="+mn-cs"/>
              </a:defRPr>
            </a:lvl8pPr>
            <a:lvl9pPr indent="0" marL="365760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JM" sz="4000">
                <a:solidFill>
                  <a:schemeClr val="tx1">
                    <a:lumMod val="85000"/>
                    <a:lumOff val="15000"/>
                  </a:schemeClr>
                </a:solidFill>
                <a:latin charset="0" pitchFamily="34" typeface="Bebas Neue"/>
              </a:rPr>
              <a:t>82%</a:t>
            </a:r>
          </a:p>
        </p:txBody>
      </p:sp>
      <p:graphicFrame>
        <p:nvGraphicFramePr>
          <p:cNvPr id="12" name="Chart 11"/>
          <p:cNvGraphicFramePr/>
          <p:nvPr>
            <p:extLst>
              <p:ext uri="{D42A27DB-BD31-4B8C-83A1-F6EECF244321}">
                <p14:modId val="2873832340"/>
              </p:ext>
            </p:extLst>
          </p:nvPr>
        </p:nvGraphicFramePr>
        <p:xfrm>
          <a:off x="7870711" y="1396694"/>
          <a:ext cx="2280946" cy="2540307"/>
        </p:xfrm>
        <a:graphic>
          <a:graphicData uri="http://schemas.openxmlformats.org/drawingml/2006/chart">
            <c:chart xmlns:c="http://schemas.openxmlformats.org/drawingml/2006/chart" r:id="rId5"/>
          </a:graphicData>
        </a:graphic>
      </p:graphicFrame>
      <p:sp>
        <p:nvSpPr>
          <p:cNvPr id="13" name="TextBox 1"/>
          <p:cNvSpPr txBox="1"/>
          <p:nvPr/>
        </p:nvSpPr>
        <p:spPr>
          <a:xfrm>
            <a:off x="8377998" y="2196607"/>
            <a:ext cx="1321438" cy="988536"/>
          </a:xfrm>
          <a:prstGeom prst="rect">
            <a:avLst/>
          </a:prstGeom>
        </p:spPr>
        <p:txBody>
          <a:bodyPr anchor="ctr" rtlCol="0" wrap="square"/>
          <a:lstStyle>
            <a:lvl1pPr indent="0" marL="0">
              <a:defRPr sz="1100">
                <a:latin typeface="+mn-lt"/>
                <a:ea typeface="+mn-ea"/>
                <a:cs typeface="+mn-cs"/>
              </a:defRPr>
            </a:lvl1pPr>
            <a:lvl2pPr indent="0" marL="457200">
              <a:defRPr sz="1100">
                <a:latin typeface="+mn-lt"/>
                <a:ea typeface="+mn-ea"/>
                <a:cs typeface="+mn-cs"/>
              </a:defRPr>
            </a:lvl2pPr>
            <a:lvl3pPr indent="0" marL="914400">
              <a:defRPr sz="1100">
                <a:latin typeface="+mn-lt"/>
                <a:ea typeface="+mn-ea"/>
                <a:cs typeface="+mn-cs"/>
              </a:defRPr>
            </a:lvl3pPr>
            <a:lvl4pPr indent="0" marL="1371600">
              <a:defRPr sz="1100">
                <a:latin typeface="+mn-lt"/>
                <a:ea typeface="+mn-ea"/>
                <a:cs typeface="+mn-cs"/>
              </a:defRPr>
            </a:lvl4pPr>
            <a:lvl5pPr indent="0" marL="1828800">
              <a:defRPr sz="1100">
                <a:latin typeface="+mn-lt"/>
                <a:ea typeface="+mn-ea"/>
                <a:cs typeface="+mn-cs"/>
              </a:defRPr>
            </a:lvl5pPr>
            <a:lvl6pPr indent="0" marL="2286000">
              <a:defRPr sz="1100">
                <a:latin typeface="+mn-lt"/>
                <a:ea typeface="+mn-ea"/>
                <a:cs typeface="+mn-cs"/>
              </a:defRPr>
            </a:lvl6pPr>
            <a:lvl7pPr indent="0" marL="2743200">
              <a:defRPr sz="1100">
                <a:latin typeface="+mn-lt"/>
                <a:ea typeface="+mn-ea"/>
                <a:cs typeface="+mn-cs"/>
              </a:defRPr>
            </a:lvl7pPr>
            <a:lvl8pPr indent="0" marL="3200400">
              <a:defRPr sz="1100">
                <a:latin typeface="+mn-lt"/>
                <a:ea typeface="+mn-ea"/>
                <a:cs typeface="+mn-cs"/>
              </a:defRPr>
            </a:lvl8pPr>
            <a:lvl9pPr indent="0" marL="365760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JM" sz="4000">
                <a:solidFill>
                  <a:schemeClr val="tx1">
                    <a:lumMod val="85000"/>
                    <a:lumOff val="15000"/>
                  </a:schemeClr>
                </a:solidFill>
                <a:latin charset="0" pitchFamily="34" typeface="Bebas Neue"/>
              </a:rPr>
              <a:t>95%</a:t>
            </a:r>
          </a:p>
        </p:txBody>
      </p:sp>
      <p:sp>
        <p:nvSpPr>
          <p:cNvPr id="18" name="Content Placeholder 3"/>
          <p:cNvSpPr txBox="1"/>
          <p:nvPr/>
        </p:nvSpPr>
        <p:spPr>
          <a:xfrm>
            <a:off x="2057400" y="4622800"/>
            <a:ext cx="8153400" cy="13208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eaLnBrk="1" hangingPunct="1" indent="-342900" latinLnBrk="0" marL="342900" rtl="0">
              <a:spcBef>
                <a:spcPct val="20000"/>
              </a:spcBef>
              <a:buFont charset="0" pitchFamily="34" typeface="Arial"/>
              <a:buChar char="•"/>
              <a:defRPr kern="1200"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indent="-285750" latinLnBrk="0" marL="742950" rtl="0">
              <a:spcBef>
                <a:spcPct val="20000"/>
              </a:spcBef>
              <a:buFont charset="0" pitchFamily="34" typeface="Arial"/>
              <a:buChar char="–"/>
              <a:defRPr kern="1200"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indent="-228600" latinLnBrk="0" marL="1143000" rtl="0">
              <a:spcBef>
                <a:spcPct val="20000"/>
              </a:spcBef>
              <a:buFont charset="0" pitchFamily="34" typeface="Arial"/>
              <a:buChar char="•"/>
              <a:defRPr kern="1200"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indent="-228600" latinLnBrk="0" marL="1600200" rtl="0">
              <a:spcBef>
                <a:spcPct val="20000"/>
              </a:spcBef>
              <a:buFont charset="0" pitchFamily="34" typeface="Arial"/>
              <a:buChar char="–"/>
              <a:defRPr kern="1200"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indent="-228600" latinLnBrk="0" marL="2057400" rtl="0">
              <a:spcBef>
                <a:spcPct val="20000"/>
              </a:spcBef>
              <a:buFont charset="0" pitchFamily="34" typeface="Arial"/>
              <a:buChar char="»"/>
              <a:defRPr kern="1200"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indent="-228600" latinLnBrk="0" marL="2514600" rtl="0">
              <a:spcBef>
                <a:spcPct val="20000"/>
              </a:spcBef>
              <a:buFont charset="0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indent="-228600" latinLnBrk="0" marL="2971800" rtl="0">
              <a:spcBef>
                <a:spcPct val="20000"/>
              </a:spcBef>
              <a:buFont charset="0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indent="-228600" latinLnBrk="0" marL="3429000" rtl="0">
              <a:spcBef>
                <a:spcPct val="20000"/>
              </a:spcBef>
              <a:buFont charset="0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indent="-228600" latinLnBrk="0" marL="3886200" rtl="0">
              <a:spcBef>
                <a:spcPct val="20000"/>
              </a:spcBef>
              <a:buFont charset="0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spcBef>
                <a:spcPct val="0"/>
              </a:spcBef>
              <a:buClr>
                <a:srgbClr val="0FCED3"/>
              </a:buClr>
              <a:buNone/>
              <a:defRPr/>
            </a:pPr>
            <a:r>
              <a:rPr lang="en-JM" sz="1300">
                <a:solidFill>
                  <a:schemeClr val="tx1">
                    <a:lumMod val="75000"/>
                    <a:lumOff val="25000"/>
                  </a:schemeClr>
                </a:solidFill>
                <a:latin charset="0" pitchFamily="34" typeface="Arial"/>
                <a:ea charset="0" pitchFamily="34" typeface="Tahoma"/>
                <a:cs charset="0" pitchFamily="34" typeface="Arial"/>
              </a:rPr>
              <a:t>Lorem ipsum dolor sit amet, consectetur  met adipiscing elit. Aenean ac elit a felis pharecing Lorem ipsum</a:t>
            </a:r>
          </a:p>
          <a:p>
            <a:pPr>
              <a:lnSpc>
                <a:spcPct val="110000"/>
              </a:lnSpc>
              <a:spcBef>
                <a:spcPct val="0"/>
              </a:spcBef>
              <a:buClr>
                <a:srgbClr val="0FCED3"/>
              </a:buClr>
              <a:buNone/>
              <a:defRPr/>
            </a:pPr>
            <a:r>
              <a:rPr lang="en-JM" sz="1300">
                <a:solidFill>
                  <a:schemeClr val="tx1">
                    <a:lumMod val="75000"/>
                    <a:lumOff val="25000"/>
                  </a:schemeClr>
                </a:solidFill>
                <a:latin charset="0" pitchFamily="34" typeface="Arial"/>
                <a:ea charset="0" pitchFamily="34" typeface="Tahoma"/>
                <a:cs charset="0" pitchFamily="34" typeface="Arial"/>
              </a:rPr>
              <a:t>dolor sit amet sectet met adipiscing elit. Aenean ac elit a felis pharecing Lorem ipsum dolor sit amet eta</a:t>
            </a:r>
          </a:p>
          <a:p>
            <a:pPr>
              <a:lnSpc>
                <a:spcPct val="110000"/>
              </a:lnSpc>
              <a:spcBef>
                <a:spcPct val="0"/>
              </a:spcBef>
              <a:buClr>
                <a:srgbClr val="0FCED3"/>
              </a:buClr>
              <a:buNone/>
              <a:defRPr/>
            </a:pPr>
            <a:r>
              <a:rPr lang="en-JM" sz="1300">
                <a:solidFill>
                  <a:schemeClr val="tx1">
                    <a:lumMod val="75000"/>
                    <a:lumOff val="25000"/>
                  </a:schemeClr>
                </a:solidFill>
                <a:latin charset="0" pitchFamily="34" typeface="Arial"/>
                <a:ea charset="0" pitchFamily="34" typeface="Tahoma"/>
                <a:cs charset="0" pitchFamily="34" typeface="Arial"/>
              </a:rPr>
              <a:t>consectetur  met adipiscing elit. Aenean ac elit a felis pharecing Lorem ipsum dolor sit amet,</a:t>
            </a:r>
          </a:p>
        </p:txBody>
      </p:sp>
      <p:sp>
        <p:nvSpPr>
          <p:cNvPr id="28" name="Rectangle 27"/>
          <p:cNvSpPr/>
          <p:nvPr/>
        </p:nvSpPr>
        <p:spPr>
          <a:xfrm>
            <a:off x="8286557" y="3818543"/>
            <a:ext cx="1463040" cy="32004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lang="en-JM" sz="1600">
                <a:solidFill>
                  <a:schemeClr val="bg1"/>
                </a:solidFill>
                <a:latin charset="0" pitchFamily="34" typeface="Bebas Neue"/>
              </a:rPr>
              <a:t>PINTEREST:  400,000</a:t>
            </a:r>
          </a:p>
        </p:txBody>
      </p:sp>
      <p:sp>
        <p:nvSpPr>
          <p:cNvPr id="29" name="Rectangle 28"/>
          <p:cNvSpPr/>
          <p:nvPr/>
        </p:nvSpPr>
        <p:spPr>
          <a:xfrm>
            <a:off x="6220232" y="3818543"/>
            <a:ext cx="1463040" cy="32004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lang="en-JM" sz="1600">
                <a:solidFill>
                  <a:schemeClr val="bg1"/>
                </a:solidFill>
                <a:latin charset="0" pitchFamily="34" typeface="Bebas Neue"/>
              </a:rPr>
              <a:t>PINTEREST:  400,000</a:t>
            </a:r>
          </a:p>
        </p:txBody>
      </p:sp>
    </p:spTree>
    <p:extLst>
      <p:ext uri="{BB962C8B-B14F-4D97-AF65-F5344CB8AC3E}">
        <p14:creationId val="3614794529"/>
      </p:ext>
    </p:extLst>
  </p:cSld>
  <p:clrMapOvr>
    <a:masterClrMapping/>
  </p:clrMapOvr>
  <p:transition spd="slow">
    <p:push dir="r"/>
  </p:transition>
  <p:timing/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4" name="Rectangle 23"/>
          <p:cNvSpPr/>
          <p:nvPr/>
        </p:nvSpPr>
        <p:spPr>
          <a:xfrm>
            <a:off x="5972633" y="1828800"/>
            <a:ext cx="1463040" cy="320040"/>
          </a:xfrm>
          <a:prstGeom prst="rect">
            <a:avLst/>
          </a:prstGeom>
          <a:solidFill>
            <a:srgbClr val="0065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lang="en-JM" sz="1600">
                <a:solidFill>
                  <a:schemeClr val="bg1"/>
                </a:solidFill>
                <a:latin charset="0" pitchFamily="34" typeface="Bebas Neue"/>
              </a:rPr>
              <a:t>PINTEREST:  400,000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584201"/>
            <a:ext cx="7620000" cy="563563"/>
          </a:xfrm>
        </p:spPr>
        <p:txBody>
          <a:bodyPr/>
          <a:lstStyle/>
          <a:p>
            <a:r>
              <a:rPr lang="en-JM" smtClean="0"/>
              <a:t>DOUGHNUT INFOGRAPHIC ELEMENT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idx="11" sz="quarter" type="ftr"/>
          </p:nvPr>
        </p:nvSpPr>
        <p:spPr/>
        <p:txBody>
          <a:bodyPr/>
          <a:lstStyle/>
          <a:p>
            <a:r>
              <a:rPr lang="en-JM" smtClean="0"/>
              <a:t>PUT THE NAME OF YOUR COMPANY HERE</a:t>
            </a: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val="3040490526"/>
              </p:ext>
            </p:extLst>
          </p:nvPr>
        </p:nvGraphicFramePr>
        <p:xfrm>
          <a:off x="1905001" y="1222524"/>
          <a:ext cx="1981199" cy="2206477"/>
        </p:xfrm>
        <a:graphic>
          <a:graphicData uri="http://schemas.openxmlformats.org/drawingml/2006/chart">
            <c:chart xmlns:c="http://schemas.openxmlformats.org/drawingml/2006/chart" r:id="rId2"/>
          </a:graphicData>
        </a:graphic>
      </p:graphicFrame>
      <p:sp>
        <p:nvSpPr>
          <p:cNvPr id="18" name="Content Placeholder 3"/>
          <p:cNvSpPr txBox="1"/>
          <p:nvPr/>
        </p:nvSpPr>
        <p:spPr>
          <a:xfrm>
            <a:off x="5896435" y="2179404"/>
            <a:ext cx="4238167" cy="80780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eaLnBrk="1" hangingPunct="1" indent="-342900" latinLnBrk="0" marL="342900" rtl="0">
              <a:spcBef>
                <a:spcPct val="20000"/>
              </a:spcBef>
              <a:buFont charset="0" pitchFamily="34" typeface="Arial"/>
              <a:buChar char="•"/>
              <a:defRPr kern="1200"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indent="-285750" latinLnBrk="0" marL="742950" rtl="0">
              <a:spcBef>
                <a:spcPct val="20000"/>
              </a:spcBef>
              <a:buFont charset="0" pitchFamily="34" typeface="Arial"/>
              <a:buChar char="–"/>
              <a:defRPr kern="1200"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indent="-228600" latinLnBrk="0" marL="1143000" rtl="0">
              <a:spcBef>
                <a:spcPct val="20000"/>
              </a:spcBef>
              <a:buFont charset="0" pitchFamily="34" typeface="Arial"/>
              <a:buChar char="•"/>
              <a:defRPr kern="1200"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indent="-228600" latinLnBrk="0" marL="1600200" rtl="0">
              <a:spcBef>
                <a:spcPct val="20000"/>
              </a:spcBef>
              <a:buFont charset="0" pitchFamily="34" typeface="Arial"/>
              <a:buChar char="–"/>
              <a:defRPr kern="1200"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indent="-228600" latinLnBrk="0" marL="2057400" rtl="0">
              <a:spcBef>
                <a:spcPct val="20000"/>
              </a:spcBef>
              <a:buFont charset="0" pitchFamily="34" typeface="Arial"/>
              <a:buChar char="»"/>
              <a:defRPr kern="1200"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indent="-228600" latinLnBrk="0" marL="2514600" rtl="0">
              <a:spcBef>
                <a:spcPct val="20000"/>
              </a:spcBef>
              <a:buFont charset="0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indent="-228600" latinLnBrk="0" marL="2971800" rtl="0">
              <a:spcBef>
                <a:spcPct val="20000"/>
              </a:spcBef>
              <a:buFont charset="0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indent="-228600" latinLnBrk="0" marL="3429000" rtl="0">
              <a:spcBef>
                <a:spcPct val="20000"/>
              </a:spcBef>
              <a:buFont charset="0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indent="-228600" latinLnBrk="0" marL="3886200" rtl="0">
              <a:spcBef>
                <a:spcPct val="20000"/>
              </a:spcBef>
              <a:buFont charset="0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spcBef>
                <a:spcPct val="0"/>
              </a:spcBef>
              <a:buClr>
                <a:srgbClr val="0FCED3"/>
              </a:buClr>
              <a:buNone/>
              <a:defRPr/>
            </a:pPr>
            <a:r>
              <a:rPr lang="en-JM" sz="1300">
                <a:solidFill>
                  <a:schemeClr val="tx1">
                    <a:lumMod val="75000"/>
                    <a:lumOff val="25000"/>
                  </a:schemeClr>
                </a:solidFill>
                <a:latin charset="0" pitchFamily="34" typeface="Arial"/>
                <a:ea charset="0" pitchFamily="34" typeface="Tahoma"/>
                <a:cs charset="0" pitchFamily="34" typeface="Arial"/>
              </a:rPr>
              <a:t>Lorem ipsum dolor sit amet, consectetur met adipiscin</a:t>
            </a:r>
          </a:p>
          <a:p>
            <a:pPr>
              <a:lnSpc>
                <a:spcPct val="110000"/>
              </a:lnSpc>
              <a:spcBef>
                <a:spcPct val="0"/>
              </a:spcBef>
              <a:buClr>
                <a:srgbClr val="0FCED3"/>
              </a:buClr>
              <a:buNone/>
              <a:defRPr/>
            </a:pPr>
            <a:r>
              <a:rPr lang="en-JM" sz="1300">
                <a:solidFill>
                  <a:schemeClr val="tx1">
                    <a:lumMod val="75000"/>
                    <a:lumOff val="25000"/>
                  </a:schemeClr>
                </a:solidFill>
                <a:latin charset="0" pitchFamily="34" typeface="Arial"/>
                <a:ea charset="0" pitchFamily="34" typeface="Tahoma"/>
                <a:cs charset="0" pitchFamily="34" typeface="Arial"/>
              </a:rPr>
              <a:t>elit. Aenea ac elit a felis pharecing Lorem ipsum</a:t>
            </a:r>
          </a:p>
        </p:txBody>
      </p:sp>
      <p:graphicFrame>
        <p:nvGraphicFramePr>
          <p:cNvPr id="30" name="Chart 29"/>
          <p:cNvGraphicFramePr/>
          <p:nvPr>
            <p:extLst>
              <p:ext uri="{D42A27DB-BD31-4B8C-83A1-F6EECF244321}">
                <p14:modId val="3611932726"/>
              </p:ext>
            </p:extLst>
          </p:nvPr>
        </p:nvGraphicFramePr>
        <p:xfrm>
          <a:off x="1905001" y="3356124"/>
          <a:ext cx="1981199" cy="2206477"/>
        </p:xfrm>
        <a:graphic>
          <a:graphicData uri="http://schemas.openxmlformats.org/drawingml/2006/chart">
            <c:chart xmlns:c="http://schemas.openxmlformats.org/drawingml/2006/chart" r:id="rId3"/>
          </a:graphicData>
        </a:graphic>
      </p:graphicFrame>
      <p:graphicFrame>
        <p:nvGraphicFramePr>
          <p:cNvPr id="35" name="Chart 34"/>
          <p:cNvGraphicFramePr/>
          <p:nvPr>
            <p:extLst>
              <p:ext uri="{D42A27DB-BD31-4B8C-83A1-F6EECF244321}">
                <p14:modId val="1040595276"/>
              </p:ext>
            </p:extLst>
          </p:nvPr>
        </p:nvGraphicFramePr>
        <p:xfrm>
          <a:off x="3657602" y="1222524"/>
          <a:ext cx="1981199" cy="2206477"/>
        </p:xfrm>
        <a:graphic>
          <a:graphicData uri="http://schemas.openxmlformats.org/drawingml/2006/chart">
            <c:chart xmlns:c="http://schemas.openxmlformats.org/drawingml/2006/chart" r:id="rId4"/>
          </a:graphicData>
        </a:graphic>
      </p:graphicFrame>
      <p:graphicFrame>
        <p:nvGraphicFramePr>
          <p:cNvPr id="37" name="Chart 36"/>
          <p:cNvGraphicFramePr/>
          <p:nvPr>
            <p:extLst>
              <p:ext uri="{D42A27DB-BD31-4B8C-83A1-F6EECF244321}">
                <p14:modId val="2487260268"/>
              </p:ext>
            </p:extLst>
          </p:nvPr>
        </p:nvGraphicFramePr>
        <p:xfrm>
          <a:off x="3657602" y="3356124"/>
          <a:ext cx="1981199" cy="2206477"/>
        </p:xfrm>
        <a:graphic>
          <a:graphicData uri="http://schemas.openxmlformats.org/drawingml/2006/chart">
            <c:chart xmlns:c="http://schemas.openxmlformats.org/drawingml/2006/chart" r:id="rId5"/>
          </a:graphicData>
        </a:graphic>
      </p:graphicFrame>
      <p:sp>
        <p:nvSpPr>
          <p:cNvPr id="40" name="Rectangle 39"/>
          <p:cNvSpPr/>
          <p:nvPr/>
        </p:nvSpPr>
        <p:spPr>
          <a:xfrm>
            <a:off x="5972633" y="3088388"/>
            <a:ext cx="1463040" cy="320040"/>
          </a:xfrm>
          <a:prstGeom prst="rect">
            <a:avLst/>
          </a:prstGeom>
          <a:solidFill>
            <a:srgbClr val="0065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lang="en-JM" sz="1600">
                <a:solidFill>
                  <a:schemeClr val="bg1"/>
                </a:solidFill>
                <a:latin charset="0" pitchFamily="34" typeface="Bebas Neue"/>
              </a:rPr>
              <a:t>PINTEREST:  400,000</a:t>
            </a:r>
          </a:p>
        </p:txBody>
      </p:sp>
      <p:sp>
        <p:nvSpPr>
          <p:cNvPr id="41" name="Content Placeholder 3"/>
          <p:cNvSpPr txBox="1"/>
          <p:nvPr/>
        </p:nvSpPr>
        <p:spPr>
          <a:xfrm>
            <a:off x="5896435" y="3438993"/>
            <a:ext cx="4238167" cy="80780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eaLnBrk="1" hangingPunct="1" indent="-342900" latinLnBrk="0" marL="342900" rtl="0">
              <a:spcBef>
                <a:spcPct val="20000"/>
              </a:spcBef>
              <a:buFont charset="0" pitchFamily="34" typeface="Arial"/>
              <a:buChar char="•"/>
              <a:defRPr kern="1200"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indent="-285750" latinLnBrk="0" marL="742950" rtl="0">
              <a:spcBef>
                <a:spcPct val="20000"/>
              </a:spcBef>
              <a:buFont charset="0" pitchFamily="34" typeface="Arial"/>
              <a:buChar char="–"/>
              <a:defRPr kern="1200"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indent="-228600" latinLnBrk="0" marL="1143000" rtl="0">
              <a:spcBef>
                <a:spcPct val="20000"/>
              </a:spcBef>
              <a:buFont charset="0" pitchFamily="34" typeface="Arial"/>
              <a:buChar char="•"/>
              <a:defRPr kern="1200"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indent="-228600" latinLnBrk="0" marL="1600200" rtl="0">
              <a:spcBef>
                <a:spcPct val="20000"/>
              </a:spcBef>
              <a:buFont charset="0" pitchFamily="34" typeface="Arial"/>
              <a:buChar char="–"/>
              <a:defRPr kern="1200"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indent="-228600" latinLnBrk="0" marL="2057400" rtl="0">
              <a:spcBef>
                <a:spcPct val="20000"/>
              </a:spcBef>
              <a:buFont charset="0" pitchFamily="34" typeface="Arial"/>
              <a:buChar char="»"/>
              <a:defRPr kern="1200"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indent="-228600" latinLnBrk="0" marL="2514600" rtl="0">
              <a:spcBef>
                <a:spcPct val="20000"/>
              </a:spcBef>
              <a:buFont charset="0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indent="-228600" latinLnBrk="0" marL="2971800" rtl="0">
              <a:spcBef>
                <a:spcPct val="20000"/>
              </a:spcBef>
              <a:buFont charset="0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indent="-228600" latinLnBrk="0" marL="3429000" rtl="0">
              <a:spcBef>
                <a:spcPct val="20000"/>
              </a:spcBef>
              <a:buFont charset="0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indent="-228600" latinLnBrk="0" marL="3886200" rtl="0">
              <a:spcBef>
                <a:spcPct val="20000"/>
              </a:spcBef>
              <a:buFont charset="0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spcBef>
                <a:spcPct val="0"/>
              </a:spcBef>
              <a:buClr>
                <a:srgbClr val="0FCED3"/>
              </a:buClr>
              <a:buNone/>
              <a:defRPr/>
            </a:pPr>
            <a:r>
              <a:rPr lang="en-JM" sz="1300">
                <a:solidFill>
                  <a:schemeClr val="tx1">
                    <a:lumMod val="75000"/>
                    <a:lumOff val="25000"/>
                  </a:schemeClr>
                </a:solidFill>
                <a:latin charset="0" pitchFamily="34" typeface="Arial"/>
                <a:ea charset="0" pitchFamily="34" typeface="Tahoma"/>
                <a:cs charset="0" pitchFamily="34" typeface="Arial"/>
              </a:rPr>
              <a:t>Lorem ipsum dolor sit amet, consectetur met adipiscin</a:t>
            </a:r>
          </a:p>
          <a:p>
            <a:pPr>
              <a:lnSpc>
                <a:spcPct val="110000"/>
              </a:lnSpc>
              <a:spcBef>
                <a:spcPct val="0"/>
              </a:spcBef>
              <a:buClr>
                <a:srgbClr val="0FCED3"/>
              </a:buClr>
              <a:buNone/>
              <a:defRPr/>
            </a:pPr>
            <a:r>
              <a:rPr lang="en-JM" sz="1300">
                <a:solidFill>
                  <a:schemeClr val="tx1">
                    <a:lumMod val="75000"/>
                    <a:lumOff val="25000"/>
                  </a:schemeClr>
                </a:solidFill>
                <a:latin charset="0" pitchFamily="34" typeface="Arial"/>
                <a:ea charset="0" pitchFamily="34" typeface="Tahoma"/>
                <a:cs charset="0" pitchFamily="34" typeface="Arial"/>
              </a:rPr>
              <a:t>elit. Aenea ac elit a felis pharecing Lorem ipsum</a:t>
            </a:r>
          </a:p>
        </p:txBody>
      </p:sp>
      <p:sp>
        <p:nvSpPr>
          <p:cNvPr id="42" name="Rectangle 41"/>
          <p:cNvSpPr/>
          <p:nvPr/>
        </p:nvSpPr>
        <p:spPr>
          <a:xfrm>
            <a:off x="5972633" y="4348395"/>
            <a:ext cx="1463040" cy="320040"/>
          </a:xfrm>
          <a:prstGeom prst="rect">
            <a:avLst/>
          </a:prstGeom>
          <a:solidFill>
            <a:srgbClr val="0065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lang="en-JM" sz="1600">
                <a:solidFill>
                  <a:schemeClr val="bg1"/>
                </a:solidFill>
                <a:latin charset="0" pitchFamily="34" typeface="Bebas Neue"/>
              </a:rPr>
              <a:t>PINTEREST:  400,000</a:t>
            </a:r>
          </a:p>
        </p:txBody>
      </p:sp>
      <p:sp>
        <p:nvSpPr>
          <p:cNvPr id="43" name="Content Placeholder 3"/>
          <p:cNvSpPr txBox="1"/>
          <p:nvPr/>
        </p:nvSpPr>
        <p:spPr>
          <a:xfrm>
            <a:off x="5896435" y="4754796"/>
            <a:ext cx="4238167" cy="80780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eaLnBrk="1" hangingPunct="1" indent="-342900" latinLnBrk="0" marL="342900" rtl="0">
              <a:spcBef>
                <a:spcPct val="20000"/>
              </a:spcBef>
              <a:buFont charset="0" pitchFamily="34" typeface="Arial"/>
              <a:buChar char="•"/>
              <a:defRPr kern="1200"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indent="-285750" latinLnBrk="0" marL="742950" rtl="0">
              <a:spcBef>
                <a:spcPct val="20000"/>
              </a:spcBef>
              <a:buFont charset="0" pitchFamily="34" typeface="Arial"/>
              <a:buChar char="–"/>
              <a:defRPr kern="1200"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indent="-228600" latinLnBrk="0" marL="1143000" rtl="0">
              <a:spcBef>
                <a:spcPct val="20000"/>
              </a:spcBef>
              <a:buFont charset="0" pitchFamily="34" typeface="Arial"/>
              <a:buChar char="•"/>
              <a:defRPr kern="1200"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indent="-228600" latinLnBrk="0" marL="1600200" rtl="0">
              <a:spcBef>
                <a:spcPct val="20000"/>
              </a:spcBef>
              <a:buFont charset="0" pitchFamily="34" typeface="Arial"/>
              <a:buChar char="–"/>
              <a:defRPr kern="1200"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indent="-228600" latinLnBrk="0" marL="2057400" rtl="0">
              <a:spcBef>
                <a:spcPct val="20000"/>
              </a:spcBef>
              <a:buFont charset="0" pitchFamily="34" typeface="Arial"/>
              <a:buChar char="»"/>
              <a:defRPr kern="1200"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indent="-228600" latinLnBrk="0" marL="2514600" rtl="0">
              <a:spcBef>
                <a:spcPct val="20000"/>
              </a:spcBef>
              <a:buFont charset="0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indent="-228600" latinLnBrk="0" marL="2971800" rtl="0">
              <a:spcBef>
                <a:spcPct val="20000"/>
              </a:spcBef>
              <a:buFont charset="0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indent="-228600" latinLnBrk="0" marL="3429000" rtl="0">
              <a:spcBef>
                <a:spcPct val="20000"/>
              </a:spcBef>
              <a:buFont charset="0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indent="-228600" latinLnBrk="0" marL="3886200" rtl="0">
              <a:spcBef>
                <a:spcPct val="20000"/>
              </a:spcBef>
              <a:buFont charset="0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spcBef>
                <a:spcPct val="0"/>
              </a:spcBef>
              <a:buClr>
                <a:srgbClr val="0FCED3"/>
              </a:buClr>
              <a:buNone/>
              <a:defRPr/>
            </a:pPr>
            <a:r>
              <a:rPr lang="en-JM" sz="1300">
                <a:solidFill>
                  <a:schemeClr val="tx1">
                    <a:lumMod val="75000"/>
                    <a:lumOff val="25000"/>
                  </a:schemeClr>
                </a:solidFill>
                <a:latin charset="0" pitchFamily="34" typeface="Arial"/>
                <a:ea charset="0" pitchFamily="34" typeface="Tahoma"/>
                <a:cs charset="0" pitchFamily="34" typeface="Arial"/>
              </a:rPr>
              <a:t>Lorem ipsum dolor sit amet, consectetur met adipiscin</a:t>
            </a:r>
          </a:p>
          <a:p>
            <a:pPr>
              <a:lnSpc>
                <a:spcPct val="110000"/>
              </a:lnSpc>
              <a:spcBef>
                <a:spcPct val="0"/>
              </a:spcBef>
              <a:buClr>
                <a:srgbClr val="0FCED3"/>
              </a:buClr>
              <a:buNone/>
              <a:defRPr/>
            </a:pPr>
            <a:r>
              <a:rPr lang="en-JM" sz="1300">
                <a:solidFill>
                  <a:schemeClr val="tx1">
                    <a:lumMod val="75000"/>
                    <a:lumOff val="25000"/>
                  </a:schemeClr>
                </a:solidFill>
                <a:latin charset="0" pitchFamily="34" typeface="Arial"/>
                <a:ea charset="0" pitchFamily="34" typeface="Tahoma"/>
                <a:cs charset="0" pitchFamily="34" typeface="Arial"/>
              </a:rPr>
              <a:t>elit. Aenea ac elit a felis pharecing Lorem ipsum</a:t>
            </a:r>
          </a:p>
        </p:txBody>
      </p:sp>
      <p:pic>
        <p:nvPicPr>
          <p:cNvPr descr="C:\Users\ADRIEN~1.REY\AppData\Local\Temp\Rar$DR19.072\icons grid\camera_Black.png" id="1026" name="Picture 2"/>
          <p:cNvPicPr>
            <a:picLocks noChangeArrowheads="1"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2606417" y="2051441"/>
            <a:ext cx="578364" cy="548640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pic>
        <p:nvPicPr>
          <p:cNvPr descr="C:\Users\ADRIEN~1.REY\AppData\Local\Temp\Rar$DR81.072\icons grid\monitor_black.png" id="1027" name="Picture 3"/>
          <p:cNvPicPr>
            <a:picLocks noChangeArrowheads="1" noChangeAspect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2606417" y="4185041"/>
            <a:ext cx="578364" cy="548640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pic>
        <p:nvPicPr>
          <p:cNvPr descr="C:\Users\ADRIEN~1.REY\AppData\Local\Temp\Rar$DR78.072\icons grid\phone_black.png" id="1029" name="Picture 5"/>
          <p:cNvPicPr>
            <a:picLocks noChangeArrowheads="1" noChangeAspect="1"/>
          </p:cNvPicPr>
          <p:nvPr/>
        </p:nvPicPr>
        <p:blipFill>
          <a:blip r:embed="rId8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4359015" y="4185041"/>
            <a:ext cx="578370" cy="548640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pic>
        <p:nvPicPr>
          <p:cNvPr descr="C:\Users\ADRIEN~1.REY\AppData\Local\Temp\Rar$DR38.776\icons grid\user_black.png" id="1030" name="Picture 6"/>
          <p:cNvPicPr>
            <a:picLocks noChangeArrowheads="1" noChangeAspect="1"/>
          </p:cNvPicPr>
          <p:nvPr/>
        </p:nvPicPr>
        <p:blipFill>
          <a:blip r:embed="rId9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4359015" y="2051441"/>
            <a:ext cx="578370" cy="548640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val="2256401157"/>
      </p:ext>
    </p:extLst>
  </p:cSld>
  <p:clrMapOvr>
    <a:masterClrMapping/>
  </p:clrMapOvr>
  <mc:AlternateContent>
    <mc:Choice Requires="p14">
      <p:transition p14:dur="1600" spd="slow">
        <p14:conveyor dir="l"/>
      </p:transition>
    </mc:Choice>
    <mc:Fallback>
      <p:transition spd="slow">
        <p:fade/>
      </p:transition>
    </mc:Fallback>
  </mc:AlternateContent>
  <p:timing/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584201"/>
            <a:ext cx="7620000" cy="563563"/>
          </a:xfrm>
        </p:spPr>
        <p:txBody>
          <a:bodyPr/>
          <a:lstStyle/>
          <a:p>
            <a:r>
              <a:rPr lang="en-JM" smtClean="0"/>
              <a:t>GROWTH IN THE INDUSTRY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idx="11" sz="quarter" type="ftr"/>
          </p:nvPr>
        </p:nvSpPr>
        <p:spPr/>
        <p:txBody>
          <a:bodyPr/>
          <a:lstStyle/>
          <a:p>
            <a:r>
              <a:rPr lang="en-JM" smtClean="0"/>
              <a:t>PUT THE NAME OF YOUR COMPANY HERE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57400" y="1512175"/>
            <a:ext cx="990600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lang="en-JM" sz="2400">
                <a:solidFill>
                  <a:srgbClr val="0070C0"/>
                </a:solidFill>
                <a:latin charset="0" pitchFamily="34" typeface="Bebas Neue"/>
              </a:rPr>
              <a:t>$120M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95600" y="1512174"/>
            <a:ext cx="1832114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lang="en-JM" sz="1400">
                <a:solidFill>
                  <a:schemeClr val="tx1">
                    <a:lumMod val="65000"/>
                    <a:lumOff val="35000"/>
                  </a:schemeClr>
                </a:solidFill>
                <a:latin charset="0" pitchFamily="34" typeface="Arial"/>
                <a:cs charset="0" pitchFamily="34" typeface="Arial"/>
              </a:rPr>
              <a:t>Projected income for 3 months of 2013</a:t>
            </a:r>
          </a:p>
        </p:txBody>
      </p:sp>
      <p:graphicFrame>
        <p:nvGraphicFramePr>
          <p:cNvPr id="6" name="Chart Placeholder 10"/>
          <p:cNvGraphicFramePr/>
          <p:nvPr>
            <p:extLst>
              <p:ext uri="{D42A27DB-BD31-4B8C-83A1-F6EECF244321}">
                <p14:modId val="4090469754"/>
              </p:ext>
            </p:extLst>
          </p:nvPr>
        </p:nvGraphicFramePr>
        <p:xfrm>
          <a:off x="1981200" y="2114155"/>
          <a:ext cx="8153400" cy="3901069"/>
        </p:xfrm>
        <a:graphic>
          <a:graphicData uri="http://schemas.openxmlformats.org/drawingml/2006/chart">
            <c:chart xmlns:c="http://schemas.openxmlformats.org/drawingml/2006/chart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800600" y="1498602"/>
            <a:ext cx="990600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lang="en-JM" sz="2400">
                <a:solidFill>
                  <a:schemeClr val="tx1">
                    <a:lumMod val="75000"/>
                    <a:lumOff val="25000"/>
                  </a:schemeClr>
                </a:solidFill>
                <a:latin charset="0" pitchFamily="34" typeface="Bebas Neue"/>
              </a:rPr>
              <a:t>$120M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638801" y="1498601"/>
            <a:ext cx="1832114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lang="en-JM" sz="1400">
                <a:solidFill>
                  <a:schemeClr val="tx1">
                    <a:lumMod val="65000"/>
                    <a:lumOff val="35000"/>
                  </a:schemeClr>
                </a:solidFill>
                <a:latin charset="0" pitchFamily="34" typeface="Arial"/>
                <a:cs charset="0" pitchFamily="34" typeface="Arial"/>
              </a:rPr>
              <a:t>Projected income for 3 months of 2013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543799" y="1498602"/>
            <a:ext cx="990600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lang="en-JM" sz="2400">
                <a:solidFill>
                  <a:schemeClr val="tx1">
                    <a:lumMod val="75000"/>
                    <a:lumOff val="25000"/>
                  </a:schemeClr>
                </a:solidFill>
                <a:latin charset="0" pitchFamily="34" typeface="Bebas Neue"/>
              </a:rPr>
              <a:t>$120M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381999" y="1498601"/>
            <a:ext cx="1832114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lang="en-JM" sz="1400">
                <a:solidFill>
                  <a:schemeClr val="tx1">
                    <a:lumMod val="65000"/>
                    <a:lumOff val="35000"/>
                  </a:schemeClr>
                </a:solidFill>
                <a:latin charset="0" pitchFamily="34" typeface="Arial"/>
                <a:cs charset="0" pitchFamily="34" typeface="Arial"/>
              </a:rPr>
              <a:t>Projected income for 3 months of 2013</a:t>
            </a:r>
          </a:p>
        </p:txBody>
      </p:sp>
      <p:sp>
        <p:nvSpPr>
          <p:cNvPr id="11" name="Rectangular Callout 10"/>
          <p:cNvSpPr/>
          <p:nvPr/>
        </p:nvSpPr>
        <p:spPr>
          <a:xfrm>
            <a:off x="6271591" y="2514600"/>
            <a:ext cx="1070114" cy="609600"/>
          </a:xfrm>
          <a:prstGeom prst="wedgeRectCallout">
            <a:avLst>
              <a:gd fmla="val -20833" name="adj1"/>
              <a:gd fmla="val 82065" name="adj2"/>
            </a:avLst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>
              <a:lnSpc>
                <a:spcPts val="1400"/>
              </a:lnSpc>
            </a:pPr>
            <a:r>
              <a:rPr lang="en-JM">
                <a:solidFill>
                  <a:schemeClr val="bg1"/>
                </a:solidFill>
                <a:latin charset="0" pitchFamily="34" typeface="Bebas Neue"/>
              </a:rPr>
              <a:t>$6Mill</a:t>
            </a:r>
          </a:p>
          <a:p>
            <a:pPr algn="ctr">
              <a:lnSpc>
                <a:spcPts val="1400"/>
              </a:lnSpc>
            </a:pPr>
            <a:r>
              <a:rPr lang="en-JM">
                <a:solidFill>
                  <a:schemeClr val="bg1"/>
                </a:solidFill>
                <a:latin charset="0" pitchFamily="34" typeface="Bebas Neue"/>
              </a:rPr>
              <a:t>Sept 12 2013</a:t>
            </a:r>
          </a:p>
        </p:txBody>
      </p:sp>
    </p:spTree>
    <p:extLst>
      <p:ext uri="{BB962C8B-B14F-4D97-AF65-F5344CB8AC3E}">
        <p14:creationId val="1531053760"/>
      </p:ext>
    </p:extLst>
  </p:cSld>
  <p:clrMapOvr>
    <a:masterClrMapping/>
  </p:clrMapOvr>
  <mc:AlternateContent>
    <mc:Choice Requires="p14">
      <p:transition p14:dur="2000" spd="slow"/>
    </mc:Choice>
    <mc:Fallback>
      <p:transition spd="slow"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7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9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Graphic grpId="0" spid="6">
        <p:bldAsOne/>
      </p:bldGraphic>
    </p:bldLst>
  </p:timing>
</p:sld>
</file>

<file path=ppt/slides/slide1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584201"/>
            <a:ext cx="7620000" cy="563563"/>
          </a:xfrm>
          <a:noFill/>
        </p:spPr>
        <p:txBody>
          <a:bodyPr/>
          <a:lstStyle/>
          <a:p>
            <a:r>
              <a:rPr lang="en-JM" smtClean="0"/>
              <a:t>MONTHLY SALES PROJECTIONS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idx="11" sz="quarter" type="ftr"/>
          </p:nvPr>
        </p:nvSpPr>
        <p:spPr/>
        <p:txBody>
          <a:bodyPr/>
          <a:lstStyle/>
          <a:p>
            <a:r>
              <a:rPr lang="en-JM" smtClean="0"/>
              <a:t>PUT THE NAME OF YOUR COMPANY HERE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3" sz="quarter"/>
          </p:nvPr>
        </p:nvSpPr>
        <p:spPr/>
        <p:txBody>
          <a:bodyPr>
            <a:noAutofit/>
          </a:bodyPr>
          <a:lstStyle/>
          <a:p>
            <a:r>
              <a:rPr lang="en-JM">
                <a:solidFill>
                  <a:schemeClr val="tx1">
                    <a:lumMod val="50000"/>
                    <a:lumOff val="50000"/>
                  </a:schemeClr>
                </a:solidFill>
              </a:rPr>
              <a:t>Lorem ipsum dolor sit amet, consectetur adipiscing elit. Proin a erat ut nibh aliquam anim entum et sed</a:t>
            </a:r>
          </a:p>
          <a:p>
            <a:r>
              <a:rPr lang="en-JM">
                <a:solidFill>
                  <a:schemeClr val="tx1">
                    <a:lumMod val="50000"/>
                    <a:lumOff val="50000"/>
                  </a:schemeClr>
                </a:solidFill>
              </a:rPr>
              <a:t>quam. Quisque Mollis augue nec enim Lorem ipsum lorem ipsum consect lorem ipsum dolor</a:t>
            </a:r>
          </a:p>
        </p:txBody>
      </p:sp>
      <p:graphicFrame>
        <p:nvGraphicFramePr>
          <p:cNvPr id="14" name="Chart Placeholder 13"/>
          <p:cNvGraphicFramePr>
            <a:graphicFrameLocks noGrp="1"/>
          </p:cNvGraphicFramePr>
          <p:nvPr>
            <p:ph idx="14" sz="quarter" type="chart"/>
            <p:extLst>
              <p:ext uri="{D42A27DB-BD31-4B8C-83A1-F6EECF244321}">
                <p14:modId val="3287101993"/>
              </p:ext>
            </p:extLst>
          </p:nvPr>
        </p:nvGraphicFramePr>
        <p:xfrm>
          <a:off x="1828800" y="2133600"/>
          <a:ext cx="4572000" cy="3835400"/>
        </p:xfrm>
        <a:graphic>
          <a:graphicData uri="http://schemas.openxmlformats.org/drawingml/2006/chart">
            <c:chart xmlns:c="http://schemas.openxmlformats.org/drawingml/2006/chart" r:id="rId3"/>
          </a:graphicData>
        </a:graphic>
      </p:graphicFrame>
      <p:sp>
        <p:nvSpPr>
          <p:cNvPr id="6" name="Text Placeholder 5"/>
          <p:cNvSpPr>
            <a:spLocks noGrp="1"/>
          </p:cNvSpPr>
          <p:nvPr>
            <p:ph idx="15" sz="quarter" type="body"/>
          </p:nvPr>
        </p:nvSpPr>
        <p:spPr>
          <a:xfrm>
            <a:off x="7315200" y="2438400"/>
            <a:ext cx="2667000" cy="711200"/>
          </a:xfrm>
        </p:spPr>
        <p:txBody>
          <a:bodyPr>
            <a:noAutofit/>
          </a:bodyPr>
          <a:lstStyle/>
          <a:p>
            <a:r>
              <a:rPr lang="en-JM"/>
              <a:t>Lorem ipsum dolor sit amet,</a:t>
            </a:r>
          </a:p>
          <a:p>
            <a:r>
              <a:rPr lang="en-JM"/>
              <a:t>nibh lorem et consectetur lorem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idx="16" sz="quarter" type="body"/>
          </p:nvPr>
        </p:nvSpPr>
        <p:spPr>
          <a:xfrm>
            <a:off x="7315200" y="3276600"/>
            <a:ext cx="2667000" cy="711200"/>
          </a:xfrm>
        </p:spPr>
        <p:txBody>
          <a:bodyPr>
            <a:normAutofit/>
          </a:bodyPr>
          <a:lstStyle/>
          <a:p>
            <a:r>
              <a:rPr lang="en-JM"/>
              <a:t>Lorem ipsum dolor sit amet,</a:t>
            </a:r>
          </a:p>
          <a:p>
            <a:r>
              <a:rPr lang="en-JM"/>
              <a:t>nibh lorem et consectetur lorem 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idx="17" sz="quarter" type="body"/>
          </p:nvPr>
        </p:nvSpPr>
        <p:spPr>
          <a:xfrm>
            <a:off x="7315200" y="4089400"/>
            <a:ext cx="2667000" cy="711200"/>
          </a:xfrm>
        </p:spPr>
        <p:txBody>
          <a:bodyPr>
            <a:normAutofit/>
          </a:bodyPr>
          <a:lstStyle/>
          <a:p>
            <a:r>
              <a:rPr lang="en-JM"/>
              <a:t>Lorem ipsum dolor sit amet,</a:t>
            </a:r>
          </a:p>
          <a:p>
            <a:r>
              <a:rPr lang="en-JM"/>
              <a:t>nibh lorem et consectetur lorem 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idx="18" sz="quarter" type="body"/>
          </p:nvPr>
        </p:nvSpPr>
        <p:spPr>
          <a:xfrm>
            <a:off x="7315200" y="4876800"/>
            <a:ext cx="2667000" cy="711200"/>
          </a:xfrm>
        </p:spPr>
        <p:txBody>
          <a:bodyPr>
            <a:normAutofit/>
          </a:bodyPr>
          <a:lstStyle/>
          <a:p>
            <a:r>
              <a:rPr lang="en-JM"/>
              <a:t>Lorem ipsum dolor sit amet,</a:t>
            </a:r>
          </a:p>
          <a:p>
            <a:r>
              <a:rPr lang="en-JM"/>
              <a:t>nibh lorem et consectetur lorem 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idx="40" sz="quarter"/>
          </p:nvPr>
        </p:nvSpPr>
        <p:spPr>
          <a:xfrm>
            <a:off x="6705600" y="4968240"/>
            <a:ext cx="533400" cy="365760"/>
          </a:xfrm>
          <a:solidFill>
            <a:srgbClr val="0070C0"/>
          </a:solidFill>
          <a:ln>
            <a:noFill/>
          </a:ln>
        </p:spPr>
        <p:txBody>
          <a:bodyPr/>
          <a:lstStyle/>
          <a:p>
            <a:pPr algn="ctr"/>
            <a:r>
              <a:rPr lang="en-JM" smtClean="0"/>
              <a:t>15%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idx="39" sz="quarter"/>
          </p:nvPr>
        </p:nvSpPr>
        <p:spPr>
          <a:xfrm>
            <a:off x="6705600" y="4155440"/>
            <a:ext cx="533400" cy="365760"/>
          </a:xfrm>
          <a:solidFill>
            <a:srgbClr val="0070C0"/>
          </a:solidFill>
          <a:ln>
            <a:noFill/>
          </a:ln>
        </p:spPr>
        <p:txBody>
          <a:bodyPr/>
          <a:lstStyle/>
          <a:p>
            <a:pPr algn="ctr"/>
            <a:r>
              <a:rPr lang="en-JM" smtClean="0"/>
              <a:t>5%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idx="37" sz="quarter"/>
          </p:nvPr>
        </p:nvSpPr>
        <p:spPr>
          <a:xfrm>
            <a:off x="6705600" y="2504440"/>
            <a:ext cx="533400" cy="365760"/>
          </a:xfrm>
          <a:solidFill>
            <a:srgbClr val="0065B0"/>
          </a:solidFill>
          <a:ln>
            <a:noFill/>
          </a:ln>
        </p:spPr>
        <p:txBody>
          <a:bodyPr anchor="b">
            <a:normAutofit/>
          </a:bodyPr>
          <a:lstStyle/>
          <a:p>
            <a:pPr algn="ctr"/>
            <a:r>
              <a:rPr lang="en-JM" smtClean="0"/>
              <a:t>65%</a:t>
            </a:r>
          </a:p>
        </p:txBody>
      </p:sp>
      <p:sp>
        <p:nvSpPr>
          <p:cNvPr id="18" name="Content Placeholder 17"/>
          <p:cNvSpPr>
            <a:spLocks noGrp="1"/>
          </p:cNvSpPr>
          <p:nvPr>
            <p:ph idx="38" sz="quarter"/>
          </p:nvPr>
        </p:nvSpPr>
        <p:spPr>
          <a:xfrm>
            <a:off x="6705600" y="3342640"/>
            <a:ext cx="533400" cy="365760"/>
          </a:xfrm>
          <a:solidFill>
            <a:srgbClr val="0070C0"/>
          </a:solidFill>
          <a:ln>
            <a:noFill/>
          </a:ln>
        </p:spPr>
        <p:txBody>
          <a:bodyPr/>
          <a:lstStyle/>
          <a:p>
            <a:pPr algn="ctr"/>
            <a:r>
              <a:rPr lang="en-JM" smtClean="0"/>
              <a:t>15%</a:t>
            </a:r>
          </a:p>
        </p:txBody>
      </p:sp>
    </p:spTree>
  </p:cSld>
  <p:clrMapOvr>
    <a:masterClrMapping/>
  </p:clrMapOvr>
  <mc:AlternateContent>
    <mc:Choice Requires="p14">
      <p:transition p14:dur="2000" spd="slow"/>
    </mc:Choice>
    <mc:Fallback>
      <p:transition spd="slow"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80" id="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822" id="8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10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11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4" id="12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26" id="13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166" id="14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15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166" id="16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17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166" id="18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19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166" id="2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Graphic grpId="0" spid="14">
        <p:bldAsOne/>
      </p:bldGraphic>
    </p:bldLst>
  </p:timing>
</p:sld>
</file>

<file path=ppt/slides/slide1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584201"/>
            <a:ext cx="7620000" cy="563563"/>
          </a:xfrm>
        </p:spPr>
        <p:txBody>
          <a:bodyPr/>
          <a:lstStyle/>
          <a:p>
            <a:r>
              <a:rPr lang="en-JM" smtClean="0"/>
              <a:t>REVENUE PROJECTS LINE GRAPH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idx="11" sz="quarter" type="ftr"/>
          </p:nvPr>
        </p:nvSpPr>
        <p:spPr/>
        <p:txBody>
          <a:bodyPr/>
          <a:lstStyle/>
          <a:p>
            <a:r>
              <a:rPr lang="en-JM" smtClean="0"/>
              <a:t>PUT THE NAME OF YOUR COMPANY HERE</a:t>
            </a:r>
          </a:p>
        </p:txBody>
      </p:sp>
      <p:graphicFrame>
        <p:nvGraphicFramePr>
          <p:cNvPr id="10" name="Chart Placeholder 9"/>
          <p:cNvGraphicFramePr>
            <a:graphicFrameLocks noGrp="1"/>
          </p:cNvGraphicFramePr>
          <p:nvPr>
            <p:ph idx="14" sz="quarter" type="chart"/>
            <p:extLst>
              <p:ext uri="{D42A27DB-BD31-4B8C-83A1-F6EECF244321}">
                <p14:modId val="728234761"/>
              </p:ext>
            </p:extLst>
          </p:nvPr>
        </p:nvGraphicFramePr>
        <p:xfrm>
          <a:off x="1981200" y="2311400"/>
          <a:ext cx="5486400" cy="3429000"/>
        </p:xfrm>
        <a:graphic>
          <a:graphicData uri="http://schemas.openxmlformats.org/drawingml/2006/chart">
            <c:chart xmlns:c="http://schemas.openxmlformats.org/drawingml/2006/chart" r:id="rId2"/>
          </a:graphicData>
        </a:graphic>
      </p:graphicFrame>
      <p:sp>
        <p:nvSpPr>
          <p:cNvPr id="6" name="Text Placeholder 5"/>
          <p:cNvSpPr>
            <a:spLocks noGrp="1"/>
          </p:cNvSpPr>
          <p:nvPr>
            <p:ph idx="15" sz="quarter" type="body"/>
          </p:nvPr>
        </p:nvSpPr>
        <p:spPr>
          <a:xfrm>
            <a:off x="7620000" y="3327400"/>
            <a:ext cx="2590800" cy="1854200"/>
          </a:xfrm>
        </p:spPr>
        <p:txBody>
          <a:bodyPr>
            <a:noAutofit/>
          </a:bodyPr>
          <a:lstStyle/>
          <a:p>
            <a:r>
              <a:rPr lang="en-JM">
                <a:solidFill>
                  <a:schemeClr val="tx1">
                    <a:lumMod val="75000"/>
                    <a:lumOff val="25000"/>
                  </a:schemeClr>
                </a:solidFill>
              </a:rPr>
              <a:t>Lorem ipsum dolor sit amet nibh</a:t>
            </a:r>
          </a:p>
          <a:p>
            <a:r>
              <a:rPr lang="en-JM">
                <a:solidFill>
                  <a:schemeClr val="tx1">
                    <a:lumMod val="75000"/>
                    <a:lumOff val="25000"/>
                  </a:schemeClr>
                </a:solidFill>
              </a:rPr>
              <a:t>et consectetur lorem ipsum dolor</a:t>
            </a:r>
          </a:p>
          <a:p>
            <a:r>
              <a:rPr lang="en-JM">
                <a:solidFill>
                  <a:schemeClr val="tx1">
                    <a:lumMod val="75000"/>
                    <a:lumOff val="25000"/>
                  </a:schemeClr>
                </a:solidFill>
              </a:rPr>
              <a:t>sit amet, nibh et Consectetur</a:t>
            </a:r>
          </a:p>
          <a:p>
            <a:r>
              <a:rPr lang="en-JM">
                <a:solidFill>
                  <a:schemeClr val="tx1">
                    <a:lumMod val="75000"/>
                    <a:lumOff val="25000"/>
                  </a:schemeClr>
                </a:solidFill>
              </a:rPr>
              <a:t>Lorem ipsum dolor sit amet, nibh</a:t>
            </a:r>
          </a:p>
          <a:p>
            <a:r>
              <a:rPr lang="en-JM">
                <a:solidFill>
                  <a:schemeClr val="tx1">
                    <a:lumMod val="75000"/>
                    <a:lumOff val="25000"/>
                  </a:schemeClr>
                </a:solidFill>
              </a:rPr>
              <a:t>et consectetur lorem ipsum dolor</a:t>
            </a:r>
          </a:p>
          <a:p>
            <a:endParaRPr lang="en-JM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JM">
                <a:solidFill>
                  <a:schemeClr val="tx1">
                    <a:lumMod val="75000"/>
                    <a:lumOff val="25000"/>
                  </a:schemeClr>
                </a:solidFill>
              </a:rPr>
              <a:t>Lorem ipsum dolor sit amet nibh</a:t>
            </a:r>
          </a:p>
          <a:p>
            <a:r>
              <a:rPr lang="en-JM">
                <a:solidFill>
                  <a:schemeClr val="tx1">
                    <a:lumMod val="75000"/>
                    <a:lumOff val="25000"/>
                  </a:schemeClr>
                </a:solidFill>
              </a:rPr>
              <a:t>et consectetur lorem ipsum dolor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37" sz="quarter"/>
          </p:nvPr>
        </p:nvSpPr>
        <p:spPr>
          <a:xfrm>
            <a:off x="7696200" y="2848864"/>
            <a:ext cx="2362200" cy="320040"/>
          </a:xfrm>
          <a:solidFill>
            <a:srgbClr val="0070C0"/>
          </a:solidFill>
          <a:ln>
            <a:noFill/>
          </a:ln>
        </p:spPr>
        <p:txBody>
          <a:bodyPr/>
          <a:lstStyle/>
          <a:p>
            <a:r>
              <a:rPr lang="en-JM" sz="1800"/>
              <a:t>2013 Revenue projections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3" sz="quarter"/>
          </p:nvPr>
        </p:nvSpPr>
        <p:spPr/>
        <p:txBody>
          <a:bodyPr>
            <a:noAutofit/>
          </a:bodyPr>
          <a:lstStyle/>
          <a:p>
            <a:r>
              <a:rPr lang="en-JM">
                <a:solidFill>
                  <a:schemeClr val="tx1">
                    <a:lumMod val="50000"/>
                    <a:lumOff val="50000"/>
                  </a:schemeClr>
                </a:solidFill>
              </a:rPr>
              <a:t>Lorem ipsum dolor sit amet, consectetur adipiscing elit. Proin a erat ut nibh aliquam anim entum et sed</a:t>
            </a:r>
          </a:p>
          <a:p>
            <a:r>
              <a:rPr lang="en-JM">
                <a:solidFill>
                  <a:schemeClr val="tx1">
                    <a:lumMod val="50000"/>
                    <a:lumOff val="50000"/>
                  </a:schemeClr>
                </a:solidFill>
              </a:rPr>
              <a:t>quam. Quisque Mollis augue nec enim Lorem ipsum lorem ipsum consect lorem ipsum dolor</a:t>
            </a:r>
          </a:p>
        </p:txBody>
      </p:sp>
      <p:sp>
        <p:nvSpPr>
          <p:cNvPr id="9" name="Rectangular Callout 8"/>
          <p:cNvSpPr/>
          <p:nvPr/>
        </p:nvSpPr>
        <p:spPr>
          <a:xfrm>
            <a:off x="5562600" y="2645376"/>
            <a:ext cx="914400" cy="482600"/>
          </a:xfrm>
          <a:prstGeom prst="wedgeRectCallout">
            <a:avLst>
              <a:gd fmla="val -20833" name="adj1"/>
              <a:gd fmla="val 82065" name="adj2"/>
            </a:avLst>
          </a:prstGeom>
          <a:solidFill>
            <a:schemeClr val="tx1">
              <a:lumMod val="85000"/>
              <a:lumOff val="1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>
              <a:lnSpc>
                <a:spcPts val="1400"/>
              </a:lnSpc>
            </a:pPr>
            <a:r>
              <a:rPr lang="en-JM" sz="1600">
                <a:solidFill>
                  <a:schemeClr val="bg1"/>
                </a:solidFill>
                <a:latin charset="0" pitchFamily="34" typeface="Bebas Neue"/>
              </a:rPr>
              <a:t>$6M GROSS</a:t>
            </a:r>
          </a:p>
        </p:txBody>
      </p:sp>
    </p:spTree>
  </p:cSld>
  <p:clrMapOvr>
    <a:masterClrMapping/>
  </p:clrMapOvr>
  <p:transition spd="slow">
    <p:wipe/>
  </p:transition>
  <p:timing/>
</p:sld>
</file>

<file path=ppt/slides/slide1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584201"/>
            <a:ext cx="7620000" cy="563563"/>
          </a:xfrm>
        </p:spPr>
        <p:txBody>
          <a:bodyPr/>
          <a:lstStyle/>
          <a:p>
            <a:r>
              <a:rPr lang="en-JM" smtClean="0"/>
              <a:t>PYRAMID SMART ART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idx="11" sz="quarter" type="ftr"/>
          </p:nvPr>
        </p:nvSpPr>
        <p:spPr/>
        <p:txBody>
          <a:bodyPr/>
          <a:lstStyle/>
          <a:p>
            <a:r>
              <a:rPr lang="en-JM" smtClean="0"/>
              <a:t>PUT THE NAME OF YOUR COMPANY HERE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3" sz="quarter"/>
          </p:nvPr>
        </p:nvSpPr>
        <p:spPr/>
        <p:txBody>
          <a:bodyPr>
            <a:noAutofit/>
          </a:bodyPr>
          <a:lstStyle/>
          <a:p>
            <a:r>
              <a:rPr lang="en-JM" smtClean="0">
                <a:solidFill>
                  <a:schemeClr val="tx1">
                    <a:lumMod val="50000"/>
                    <a:lumOff val="50000"/>
                  </a:schemeClr>
                </a:solidFill>
                <a:latin charset="0" pitchFamily="34" typeface="Arial"/>
                <a:cs charset="0" pitchFamily="34" typeface="Arial"/>
              </a:rPr>
              <a:t>Lorem ipsum dolor sit amet, consectetur adipiscing elit. Proin a erat ut nibh aliquam anim entum et sed</a:t>
            </a:r>
          </a:p>
          <a:p>
            <a:r>
              <a:rPr lang="en-JM" smtClean="0">
                <a:solidFill>
                  <a:schemeClr val="tx1">
                    <a:lumMod val="50000"/>
                    <a:lumOff val="50000"/>
                  </a:schemeClr>
                </a:solidFill>
                <a:latin charset="0" pitchFamily="34" typeface="Arial"/>
                <a:cs charset="0" pitchFamily="34" typeface="Arial"/>
              </a:rPr>
              <a:t>quam. Quisque mollis augue nec enim Lorem ipsum lorem ipsum consectetur lorem ipsum dolor</a:t>
            </a:r>
          </a:p>
        </p:txBody>
      </p:sp>
      <p:graphicFrame>
        <p:nvGraphicFramePr>
          <p:cNvPr id="14" name="SmartArt Placeholder 13"/>
          <p:cNvGraphicFramePr>
            <a:graphicFrameLocks noGrp="1"/>
          </p:cNvGraphicFramePr>
          <p:nvPr>
            <p:ph idx="15" sz="quarter" type="dgm"/>
            <p:extLst>
              <p:ext uri="{D42A27DB-BD31-4B8C-83A1-F6EECF244321}">
                <p14:modId val="1559810145"/>
              </p:ext>
            </p:extLst>
          </p:nvPr>
        </p:nvGraphicFramePr>
        <p:xfrm>
          <a:off x="1981200" y="2438400"/>
          <a:ext cx="4114800" cy="3124200"/>
        </p:xfrm>
        <a:graphic>
          <a:graphicData uri="http://schemas.openxmlformats.org/drawingml/2006/diagram">
            <dgm:relIds xmlns:dgm="http://schemas.openxmlformats.org/drawingml/2006/diagram" r:cs="rId6" r:dm="rId3" r:lo="rId4" r:qs="rId5"/>
          </a:graphicData>
        </a:graphic>
      </p:graphicFrame>
      <p:sp>
        <p:nvSpPr>
          <p:cNvPr id="6" name="Text Placeholder 5"/>
          <p:cNvSpPr>
            <a:spLocks noGrp="1"/>
          </p:cNvSpPr>
          <p:nvPr>
            <p:ph idx="16" sz="quarter" type="body"/>
          </p:nvPr>
        </p:nvSpPr>
        <p:spPr>
          <a:xfrm>
            <a:off x="7391400" y="2514600"/>
            <a:ext cx="2667000" cy="711200"/>
          </a:xfrm>
        </p:spPr>
        <p:txBody>
          <a:bodyPr/>
          <a:lstStyle/>
          <a:p>
            <a:r>
              <a:rPr lang="en-JM"/>
              <a:t>Lorem ipsum dolor sit amet nibh</a:t>
            </a:r>
          </a:p>
          <a:p>
            <a:r>
              <a:rPr lang="en-JM"/>
              <a:t>et consectetur lorem ipsum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idx="17" sz="quarter" type="body"/>
          </p:nvPr>
        </p:nvSpPr>
        <p:spPr>
          <a:xfrm>
            <a:off x="7391400" y="3327400"/>
            <a:ext cx="2667000" cy="711200"/>
          </a:xfrm>
        </p:spPr>
        <p:txBody>
          <a:bodyPr>
            <a:normAutofit/>
          </a:bodyPr>
          <a:lstStyle/>
          <a:p>
            <a:r>
              <a:rPr lang="en-JM"/>
              <a:t>Lorem ipsum dolor sit amet nibh</a:t>
            </a:r>
          </a:p>
          <a:p>
            <a:r>
              <a:rPr lang="en-JM"/>
              <a:t>et consectetur lorem ipsum 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idx="18" sz="quarter" type="body"/>
          </p:nvPr>
        </p:nvSpPr>
        <p:spPr>
          <a:xfrm>
            <a:off x="7391400" y="4140200"/>
            <a:ext cx="2667000" cy="711200"/>
          </a:xfrm>
        </p:spPr>
        <p:txBody>
          <a:bodyPr>
            <a:normAutofit/>
          </a:bodyPr>
          <a:lstStyle/>
          <a:p>
            <a:r>
              <a:rPr lang="en-JM"/>
              <a:t>Lorem ipsum dolor sit amet nibh</a:t>
            </a:r>
          </a:p>
          <a:p>
            <a:r>
              <a:rPr lang="en-JM"/>
              <a:t>et consectetur lorem ipsum 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idx="19" sz="quarter" type="body"/>
          </p:nvPr>
        </p:nvSpPr>
        <p:spPr>
          <a:xfrm>
            <a:off x="7391400" y="4953000"/>
            <a:ext cx="2667000" cy="711200"/>
          </a:xfrm>
        </p:spPr>
        <p:txBody>
          <a:bodyPr>
            <a:normAutofit/>
          </a:bodyPr>
          <a:lstStyle/>
          <a:p>
            <a:r>
              <a:rPr lang="en-JM"/>
              <a:t>Lorem ipsum dolor sit amet nibh</a:t>
            </a:r>
          </a:p>
          <a:p>
            <a:r>
              <a:rPr lang="en-JM"/>
              <a:t>et consectetur lorem ipsum 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37" sz="quarter"/>
          </p:nvPr>
        </p:nvSpPr>
        <p:spPr>
          <a:xfrm>
            <a:off x="6629400" y="2580998"/>
            <a:ext cx="609600" cy="365760"/>
          </a:xfrm>
          <a:solidFill>
            <a:srgbClr val="0070C0"/>
          </a:solidFill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en-JM" sz="1600"/>
              <a:t>95%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idx="38" sz="quarter"/>
          </p:nvPr>
        </p:nvSpPr>
        <p:spPr>
          <a:xfrm>
            <a:off x="6629400" y="3419197"/>
            <a:ext cx="609600" cy="365760"/>
          </a:xfrm>
          <a:solidFill>
            <a:srgbClr val="0070C0"/>
          </a:solidFill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en-JM" sz="1600"/>
              <a:t>95%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idx="39" sz="quarter"/>
          </p:nvPr>
        </p:nvSpPr>
        <p:spPr>
          <a:xfrm>
            <a:off x="6629400" y="4231998"/>
            <a:ext cx="609600" cy="365760"/>
          </a:xfrm>
          <a:solidFill>
            <a:srgbClr val="0070C0"/>
          </a:solidFill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en-JM" sz="1600"/>
              <a:t>95%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idx="40" sz="quarter"/>
          </p:nvPr>
        </p:nvSpPr>
        <p:spPr>
          <a:xfrm>
            <a:off x="6629400" y="5044798"/>
            <a:ext cx="609600" cy="365760"/>
          </a:xfrm>
          <a:solidFill>
            <a:srgbClr val="0070C0"/>
          </a:solidFill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en-JM" sz="1600"/>
              <a:t>95%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864F954D-81D4-4546-B08E-448FBA7A18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14">
                                            <p:graphicEl>
                                              <a:dgm id="{864F954D-81D4-4546-B08E-448FBA7A18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14">
                                            <p:graphicEl>
                                              <a:dgm id="{864F954D-81D4-4546-B08E-448FBA7A18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14">
                                            <p:graphicEl>
                                              <a:dgm id="{864F954D-81D4-4546-B08E-448FBA7A18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1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42E29582-A2E7-4B50-9BCC-2A8FCD6724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3"/>
                                        <p:tgtEl>
                                          <p:spTgt spid="14">
                                            <p:graphicEl>
                                              <a:dgm id="{42E29582-A2E7-4B50-9BCC-2A8FCD6724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14">
                                            <p:graphicEl>
                                              <a:dgm id="{42E29582-A2E7-4B50-9BCC-2A8FCD6724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5"/>
                                        <p:tgtEl>
                                          <p:spTgt spid="14">
                                            <p:graphicEl>
                                              <a:dgm id="{42E29582-A2E7-4B50-9BCC-2A8FCD6724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17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753AA43A-5097-42D8-A3EF-20B11215D8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9"/>
                                        <p:tgtEl>
                                          <p:spTgt spid="14">
                                            <p:graphicEl>
                                              <a:dgm id="{753AA43A-5097-42D8-A3EF-20B11215D8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0"/>
                                        <p:tgtEl>
                                          <p:spTgt spid="14">
                                            <p:graphicEl>
                                              <a:dgm id="{753AA43A-5097-42D8-A3EF-20B11215D8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1"/>
                                        <p:tgtEl>
                                          <p:spTgt spid="14">
                                            <p:graphicEl>
                                              <a:dgm id="{753AA43A-5097-42D8-A3EF-20B11215D8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23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E6279944-4AC5-4561-B5D0-64EE0E57E6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5"/>
                                        <p:tgtEl>
                                          <p:spTgt spid="14">
                                            <p:graphicEl>
                                              <a:dgm id="{E6279944-4AC5-4561-B5D0-64EE0E57E6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6"/>
                                        <p:tgtEl>
                                          <p:spTgt spid="14">
                                            <p:graphicEl>
                                              <a:dgm id="{E6279944-4AC5-4561-B5D0-64EE0E57E6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7"/>
                                        <p:tgtEl>
                                          <p:spTgt spid="14">
                                            <p:graphicEl>
                                              <a:dgm id="{E6279944-4AC5-4561-B5D0-64EE0E57E6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29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285279A8-A2FF-4704-92DF-4753853CE3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1"/>
                                        <p:tgtEl>
                                          <p:spTgt spid="14">
                                            <p:graphicEl>
                                              <a:dgm id="{285279A8-A2FF-4704-92DF-4753853CE3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2"/>
                                        <p:tgtEl>
                                          <p:spTgt spid="14">
                                            <p:graphicEl>
                                              <a:dgm id="{285279A8-A2FF-4704-92DF-4753853CE3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3"/>
                                        <p:tgtEl>
                                          <p:spTgt spid="14">
                                            <p:graphicEl>
                                              <a:dgm id="{285279A8-A2FF-4704-92DF-4753853CE3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Graphic grpId="0" spid="14" uiExpand="1">
        <p:bldSub>
          <a:bldDgm bld="lvlAtOnce"/>
        </p:bldSub>
      </p:bldGraphic>
    </p:bldLst>
  </p:timing>
</p:sld>
</file>

<file path=ppt/slides/slide1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584201"/>
            <a:ext cx="7620000" cy="563563"/>
          </a:xfrm>
        </p:spPr>
        <p:txBody>
          <a:bodyPr/>
          <a:lstStyle/>
          <a:p>
            <a:r>
              <a:rPr lang="en-JM" smtClean="0"/>
              <a:t>THREE COLUMN LAYOUT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idx="11" sz="quarter" type="ftr"/>
          </p:nvPr>
        </p:nvSpPr>
        <p:spPr/>
        <p:txBody>
          <a:bodyPr/>
          <a:lstStyle/>
          <a:p>
            <a:r>
              <a:rPr lang="en-JM" smtClean="0"/>
              <a:t>PUT THE NAME OF YOUR COMPANY HERE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3" sz="quarter"/>
          </p:nvPr>
        </p:nvSpPr>
        <p:spPr>
          <a:xfrm>
            <a:off x="1981201" y="2108200"/>
            <a:ext cx="2671763" cy="37338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JM">
                <a:solidFill>
                  <a:schemeClr val="tx1">
                    <a:lumMod val="75000"/>
                    <a:lumOff val="25000"/>
                  </a:schemeClr>
                </a:solidFill>
                <a:ea charset="0" pitchFamily="34" typeface="Tahoma"/>
                <a:cs charset="0" pitchFamily="34" typeface="Tahoma"/>
              </a:rPr>
              <a:t>Consectetur  met adipiscing elit.</a:t>
            </a:r>
          </a:p>
          <a:p>
            <a:pPr>
              <a:defRPr/>
            </a:pPr>
            <a:r>
              <a:rPr lang="en-JM">
                <a:solidFill>
                  <a:schemeClr val="tx1">
                    <a:lumMod val="75000"/>
                    <a:lumOff val="25000"/>
                  </a:schemeClr>
                </a:solidFill>
                <a:ea charset="0" pitchFamily="34" typeface="Tahoma"/>
                <a:cs charset="0" pitchFamily="34" typeface="Tahoma"/>
              </a:rPr>
              <a:t>Aenean ac elit a felis pharetra</a:t>
            </a:r>
          </a:p>
          <a:p>
            <a:pPr>
              <a:defRPr/>
            </a:pPr>
            <a:r>
              <a:rPr lang="en-JM">
                <a:solidFill>
                  <a:schemeClr val="tx1">
                    <a:lumMod val="75000"/>
                    <a:lumOff val="25000"/>
                  </a:schemeClr>
                </a:solidFill>
                <a:ea charset="0" pitchFamily="34" typeface="Tahoma"/>
                <a:cs charset="0" pitchFamily="34" typeface="Tahoma"/>
              </a:rPr>
              <a:t>Met adipiscing. Nam tincidunt</a:t>
            </a:r>
          </a:p>
          <a:p>
            <a:pPr>
              <a:defRPr/>
            </a:pPr>
            <a:r>
              <a:rPr lang="en-JM">
                <a:solidFill>
                  <a:schemeClr val="tx1">
                    <a:lumMod val="75000"/>
                    <a:lumOff val="25000"/>
                  </a:schemeClr>
                </a:solidFill>
                <a:ea charset="0" pitchFamily="34" typeface="Tahoma"/>
                <a:cs charset="0" pitchFamily="34" typeface="Tahoma"/>
              </a:rPr>
              <a:t>enim sit Amet Gravida nunc vel</a:t>
            </a:r>
          </a:p>
          <a:p>
            <a:pPr>
              <a:defRPr/>
            </a:pPr>
            <a:r>
              <a:rPr lang="en-JM">
                <a:solidFill>
                  <a:schemeClr val="tx1">
                    <a:lumMod val="75000"/>
                    <a:lumOff val="25000"/>
                  </a:schemeClr>
                </a:solidFill>
                <a:ea charset="0" pitchFamily="34" typeface="Tahoma"/>
                <a:cs charset="0" pitchFamily="34" typeface="Tahoma"/>
              </a:rPr>
              <a:t>Fringilla elit. Duis dui arcu, amet</a:t>
            </a:r>
          </a:p>
          <a:p>
            <a:pPr>
              <a:defRPr/>
            </a:pPr>
            <a:r>
              <a:rPr lang="en-JM">
                <a:solidFill>
                  <a:schemeClr val="tx1">
                    <a:lumMod val="75000"/>
                    <a:lumOff val="25000"/>
                  </a:schemeClr>
                </a:solidFill>
                <a:ea charset="0" pitchFamily="34" typeface="Tahoma"/>
                <a:cs charset="0" pitchFamily="34" typeface="Tahoma"/>
              </a:rPr>
              <a:t>scelerisque nec dictum ac conse</a:t>
            </a:r>
          </a:p>
          <a:p>
            <a:pPr>
              <a:defRPr/>
            </a:pPr>
            <a:r>
              <a:rPr lang="en-JM">
                <a:solidFill>
                  <a:schemeClr val="tx1">
                    <a:lumMod val="75000"/>
                    <a:lumOff val="25000"/>
                  </a:schemeClr>
                </a:solidFill>
                <a:ea charset="0" pitchFamily="34" typeface="Tahoma"/>
                <a:cs charset="0" pitchFamily="34" typeface="Tahoma"/>
              </a:rPr>
              <a:t>eu elit. Donec tincidunt enim sit</a:t>
            </a:r>
          </a:p>
          <a:p>
            <a:pPr>
              <a:defRPr/>
            </a:pPr>
            <a:r>
              <a:rPr lang="en-JM">
                <a:solidFill>
                  <a:schemeClr val="tx1">
                    <a:lumMod val="75000"/>
                    <a:lumOff val="25000"/>
                  </a:schemeClr>
                </a:solidFill>
                <a:ea charset="0" pitchFamily="34" typeface="Tahoma"/>
                <a:cs charset="0" pitchFamily="34" typeface="Tahoma"/>
              </a:rPr>
              <a:t>amet consequat eu elit</a:t>
            </a:r>
          </a:p>
          <a:p>
            <a:pPr>
              <a:defRPr/>
            </a:pPr>
            <a:endParaRPr lang="en-JM">
              <a:solidFill>
                <a:schemeClr val="tx1">
                  <a:lumMod val="75000"/>
                  <a:lumOff val="25000"/>
                </a:schemeClr>
              </a:solidFill>
              <a:ea charset="0" pitchFamily="34" typeface="Tahoma"/>
              <a:cs charset="0" pitchFamily="34" typeface="Tahoma"/>
            </a:endParaRPr>
          </a:p>
          <a:p>
            <a:pPr>
              <a:defRPr/>
            </a:pPr>
            <a:r>
              <a:rPr lang="en-JM">
                <a:solidFill>
                  <a:schemeClr val="tx1">
                    <a:lumMod val="75000"/>
                    <a:lumOff val="25000"/>
                  </a:schemeClr>
                </a:solidFill>
                <a:ea charset="0" pitchFamily="34" typeface="Tahoma"/>
                <a:cs charset="0" pitchFamily="34" typeface="Tahoma"/>
              </a:rPr>
              <a:t>Consectetur  met adipiscing elit.</a:t>
            </a:r>
          </a:p>
          <a:p>
            <a:pPr>
              <a:defRPr/>
            </a:pPr>
            <a:r>
              <a:rPr lang="en-JM">
                <a:solidFill>
                  <a:schemeClr val="tx1">
                    <a:lumMod val="75000"/>
                    <a:lumOff val="25000"/>
                  </a:schemeClr>
                </a:solidFill>
                <a:ea charset="0" pitchFamily="34" typeface="Tahoma"/>
                <a:cs charset="0" pitchFamily="34" typeface="Tahoma"/>
              </a:rPr>
              <a:t>Aenean ac elit a felis pharetra</a:t>
            </a:r>
          </a:p>
          <a:p>
            <a:pPr>
              <a:defRPr/>
            </a:pPr>
            <a:r>
              <a:rPr lang="en-JM">
                <a:solidFill>
                  <a:schemeClr val="tx1">
                    <a:lumMod val="75000"/>
                    <a:lumOff val="25000"/>
                  </a:schemeClr>
                </a:solidFill>
                <a:ea charset="0" pitchFamily="34" typeface="Tahoma"/>
                <a:cs charset="0" pitchFamily="34" typeface="Tahoma"/>
              </a:rPr>
              <a:t>Met adipiscing. Nam tincidunt</a:t>
            </a:r>
          </a:p>
          <a:p>
            <a:pPr>
              <a:defRPr/>
            </a:pPr>
            <a:r>
              <a:rPr lang="en-JM">
                <a:solidFill>
                  <a:schemeClr val="tx1">
                    <a:lumMod val="75000"/>
                    <a:lumOff val="25000"/>
                  </a:schemeClr>
                </a:solidFill>
                <a:ea charset="0" pitchFamily="34" typeface="Tahoma"/>
                <a:cs charset="0" pitchFamily="34" typeface="Tahoma"/>
              </a:rPr>
              <a:t>enim sit Amet Gravida nunc vel</a:t>
            </a:r>
          </a:p>
          <a:p>
            <a:pPr>
              <a:defRPr/>
            </a:pPr>
            <a:r>
              <a:rPr lang="en-JM">
                <a:solidFill>
                  <a:schemeClr val="tx1">
                    <a:lumMod val="75000"/>
                    <a:lumOff val="25000"/>
                  </a:schemeClr>
                </a:solidFill>
                <a:ea charset="0" pitchFamily="34" typeface="Tahoma"/>
                <a:cs charset="0" pitchFamily="34" typeface="Tahoma"/>
              </a:rPr>
              <a:t>Consectetur lorem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39" sz="quarter"/>
          </p:nvPr>
        </p:nvSpPr>
        <p:spPr>
          <a:xfrm>
            <a:off x="2057401" y="1600200"/>
            <a:ext cx="2103120" cy="320040"/>
          </a:xfrm>
          <a:solidFill>
            <a:srgbClr val="0070C0"/>
          </a:solidFill>
          <a:ln>
            <a:noFill/>
          </a:ln>
        </p:spPr>
        <p:txBody>
          <a:bodyPr/>
          <a:lstStyle/>
          <a:p>
            <a:r>
              <a:rPr lang="en-JM"/>
              <a:t>ONLINE MARKETING	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40" sz="quarter"/>
          </p:nvPr>
        </p:nvSpPr>
        <p:spPr>
          <a:xfrm>
            <a:off x="4876801" y="1600200"/>
            <a:ext cx="2133600" cy="320040"/>
          </a:xfrm>
          <a:solidFill>
            <a:srgbClr val="0070C0"/>
          </a:solidFill>
          <a:ln>
            <a:noFill/>
          </a:ln>
        </p:spPr>
        <p:txBody>
          <a:bodyPr/>
          <a:lstStyle/>
          <a:p>
            <a:r>
              <a:rPr lang="en-JM"/>
              <a:t>PRINT MEDIA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41" sz="quarter"/>
          </p:nvPr>
        </p:nvSpPr>
        <p:spPr>
          <a:xfrm>
            <a:off x="7772401" y="1600200"/>
            <a:ext cx="2133600" cy="320040"/>
          </a:xfrm>
          <a:solidFill>
            <a:srgbClr val="0070C0"/>
          </a:solidFill>
          <a:ln>
            <a:noFill/>
          </a:ln>
        </p:spPr>
        <p:txBody>
          <a:bodyPr anchor="ctr"/>
          <a:lstStyle/>
          <a:p>
            <a:r>
              <a:rPr lang="en-JM"/>
              <a:t>PROMOTION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42" sz="quarter"/>
          </p:nvPr>
        </p:nvSpPr>
        <p:spPr>
          <a:xfrm>
            <a:off x="4800601" y="2108200"/>
            <a:ext cx="2743200" cy="37592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JM">
                <a:solidFill>
                  <a:schemeClr val="tx1">
                    <a:lumMod val="75000"/>
                    <a:lumOff val="25000"/>
                  </a:schemeClr>
                </a:solidFill>
                <a:ea charset="0" pitchFamily="34" typeface="Tahoma"/>
                <a:cs charset="0" pitchFamily="34" typeface="Tahoma"/>
              </a:rPr>
              <a:t>Consectetur  met adipiscing elit.</a:t>
            </a:r>
          </a:p>
          <a:p>
            <a:pPr>
              <a:defRPr/>
            </a:pPr>
            <a:r>
              <a:rPr lang="en-JM">
                <a:solidFill>
                  <a:schemeClr val="tx1">
                    <a:lumMod val="75000"/>
                    <a:lumOff val="25000"/>
                  </a:schemeClr>
                </a:solidFill>
                <a:ea charset="0" pitchFamily="34" typeface="Tahoma"/>
                <a:cs charset="0" pitchFamily="34" typeface="Tahoma"/>
              </a:rPr>
              <a:t>Aenean ac elit a felis pharetra</a:t>
            </a:r>
          </a:p>
          <a:p>
            <a:pPr>
              <a:defRPr/>
            </a:pPr>
            <a:r>
              <a:rPr lang="en-JM">
                <a:solidFill>
                  <a:schemeClr val="tx1">
                    <a:lumMod val="75000"/>
                    <a:lumOff val="25000"/>
                  </a:schemeClr>
                </a:solidFill>
                <a:ea charset="0" pitchFamily="34" typeface="Tahoma"/>
                <a:cs charset="0" pitchFamily="34" typeface="Tahoma"/>
              </a:rPr>
              <a:t>Met adipiscing. Nam tincidunt</a:t>
            </a:r>
          </a:p>
          <a:p>
            <a:pPr>
              <a:defRPr/>
            </a:pPr>
            <a:r>
              <a:rPr lang="en-JM">
                <a:solidFill>
                  <a:schemeClr val="tx1">
                    <a:lumMod val="75000"/>
                    <a:lumOff val="25000"/>
                  </a:schemeClr>
                </a:solidFill>
                <a:ea charset="0" pitchFamily="34" typeface="Tahoma"/>
                <a:cs charset="0" pitchFamily="34" typeface="Tahoma"/>
              </a:rPr>
              <a:t>enim sit Amet Gravida nunc vel</a:t>
            </a:r>
          </a:p>
          <a:p>
            <a:pPr>
              <a:defRPr/>
            </a:pPr>
            <a:r>
              <a:rPr lang="en-JM">
                <a:solidFill>
                  <a:schemeClr val="tx1">
                    <a:lumMod val="75000"/>
                    <a:lumOff val="25000"/>
                  </a:schemeClr>
                </a:solidFill>
                <a:ea charset="0" pitchFamily="34" typeface="Tahoma"/>
                <a:cs charset="0" pitchFamily="34" typeface="Tahoma"/>
              </a:rPr>
              <a:t>Fringilla elit. Duis dui arcu, amet</a:t>
            </a:r>
          </a:p>
          <a:p>
            <a:pPr>
              <a:defRPr/>
            </a:pPr>
            <a:r>
              <a:rPr lang="en-JM">
                <a:solidFill>
                  <a:schemeClr val="tx1">
                    <a:lumMod val="75000"/>
                    <a:lumOff val="25000"/>
                  </a:schemeClr>
                </a:solidFill>
                <a:ea charset="0" pitchFamily="34" typeface="Tahoma"/>
                <a:cs charset="0" pitchFamily="34" typeface="Tahoma"/>
              </a:rPr>
              <a:t>scelerisque nec dictum ac conse</a:t>
            </a:r>
          </a:p>
          <a:p>
            <a:pPr>
              <a:defRPr/>
            </a:pPr>
            <a:r>
              <a:rPr lang="en-JM">
                <a:solidFill>
                  <a:schemeClr val="tx1">
                    <a:lumMod val="75000"/>
                    <a:lumOff val="25000"/>
                  </a:schemeClr>
                </a:solidFill>
                <a:ea charset="0" pitchFamily="34" typeface="Tahoma"/>
                <a:cs charset="0" pitchFamily="34" typeface="Tahoma"/>
              </a:rPr>
              <a:t>eu elit. Donec tincidunt enim sit</a:t>
            </a:r>
          </a:p>
          <a:p>
            <a:pPr>
              <a:defRPr/>
            </a:pPr>
            <a:r>
              <a:rPr lang="en-JM">
                <a:solidFill>
                  <a:schemeClr val="tx1">
                    <a:lumMod val="75000"/>
                    <a:lumOff val="25000"/>
                  </a:schemeClr>
                </a:solidFill>
                <a:ea charset="0" pitchFamily="34" typeface="Tahoma"/>
                <a:cs charset="0" pitchFamily="34" typeface="Tahoma"/>
              </a:rPr>
              <a:t>amet consequat eu elit</a:t>
            </a:r>
          </a:p>
          <a:p>
            <a:pPr>
              <a:defRPr/>
            </a:pPr>
            <a:endParaRPr lang="en-JM">
              <a:solidFill>
                <a:schemeClr val="tx1">
                  <a:lumMod val="75000"/>
                  <a:lumOff val="25000"/>
                </a:schemeClr>
              </a:solidFill>
              <a:ea charset="0" pitchFamily="34" typeface="Tahoma"/>
              <a:cs charset="0" pitchFamily="34" typeface="Tahoma"/>
            </a:endParaRPr>
          </a:p>
          <a:p>
            <a:pPr>
              <a:defRPr/>
            </a:pPr>
            <a:r>
              <a:rPr lang="en-JM">
                <a:solidFill>
                  <a:schemeClr val="tx1">
                    <a:lumMod val="75000"/>
                    <a:lumOff val="25000"/>
                  </a:schemeClr>
                </a:solidFill>
                <a:ea charset="0" pitchFamily="34" typeface="Tahoma"/>
                <a:cs charset="0" pitchFamily="34" typeface="Tahoma"/>
              </a:rPr>
              <a:t>Consectetur  met adipiscing elit.</a:t>
            </a:r>
          </a:p>
          <a:p>
            <a:pPr>
              <a:defRPr/>
            </a:pPr>
            <a:r>
              <a:rPr lang="en-JM">
                <a:solidFill>
                  <a:schemeClr val="tx1">
                    <a:lumMod val="75000"/>
                    <a:lumOff val="25000"/>
                  </a:schemeClr>
                </a:solidFill>
                <a:ea charset="0" pitchFamily="34" typeface="Tahoma"/>
                <a:cs charset="0" pitchFamily="34" typeface="Tahoma"/>
              </a:rPr>
              <a:t>Aenean ac elit a felis pharetra</a:t>
            </a:r>
          </a:p>
          <a:p>
            <a:pPr>
              <a:defRPr/>
            </a:pPr>
            <a:r>
              <a:rPr lang="en-JM">
                <a:solidFill>
                  <a:schemeClr val="tx1">
                    <a:lumMod val="75000"/>
                    <a:lumOff val="25000"/>
                  </a:schemeClr>
                </a:solidFill>
                <a:ea charset="0" pitchFamily="34" typeface="Tahoma"/>
                <a:cs charset="0" pitchFamily="34" typeface="Tahoma"/>
              </a:rPr>
              <a:t>Met adipiscing. Nam tincidunt</a:t>
            </a:r>
          </a:p>
          <a:p>
            <a:pPr>
              <a:defRPr/>
            </a:pPr>
            <a:r>
              <a:rPr lang="en-JM">
                <a:solidFill>
                  <a:schemeClr val="tx1">
                    <a:lumMod val="75000"/>
                    <a:lumOff val="25000"/>
                  </a:schemeClr>
                </a:solidFill>
                <a:ea charset="0" pitchFamily="34" typeface="Tahoma"/>
                <a:cs charset="0" pitchFamily="34" typeface="Tahoma"/>
              </a:rPr>
              <a:t>enim sit Amet Gravida nunc vel</a:t>
            </a:r>
          </a:p>
          <a:p>
            <a:pPr>
              <a:defRPr/>
            </a:pPr>
            <a:r>
              <a:rPr lang="en-JM">
                <a:solidFill>
                  <a:schemeClr val="tx1">
                    <a:lumMod val="75000"/>
                    <a:lumOff val="25000"/>
                  </a:schemeClr>
                </a:solidFill>
                <a:ea charset="0" pitchFamily="34" typeface="Tahoma"/>
                <a:cs charset="0" pitchFamily="34" typeface="Tahoma"/>
              </a:rPr>
              <a:t>Consectetur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43" sz="quarter"/>
          </p:nvPr>
        </p:nvSpPr>
        <p:spPr>
          <a:xfrm>
            <a:off x="7696201" y="2108200"/>
            <a:ext cx="2667000" cy="37338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JM">
                <a:solidFill>
                  <a:schemeClr val="tx1">
                    <a:lumMod val="75000"/>
                    <a:lumOff val="25000"/>
                  </a:schemeClr>
                </a:solidFill>
                <a:ea charset="0" pitchFamily="34" typeface="Tahoma"/>
                <a:cs charset="0" pitchFamily="34" typeface="Tahoma"/>
              </a:rPr>
              <a:t>Consectetur  met adipiscing elit.</a:t>
            </a:r>
          </a:p>
          <a:p>
            <a:pPr>
              <a:defRPr/>
            </a:pPr>
            <a:r>
              <a:rPr lang="en-JM">
                <a:solidFill>
                  <a:schemeClr val="tx1">
                    <a:lumMod val="75000"/>
                    <a:lumOff val="25000"/>
                  </a:schemeClr>
                </a:solidFill>
                <a:ea charset="0" pitchFamily="34" typeface="Tahoma"/>
                <a:cs charset="0" pitchFamily="34" typeface="Tahoma"/>
              </a:rPr>
              <a:t>Aenean ac elit a felis pharetra</a:t>
            </a:r>
          </a:p>
          <a:p>
            <a:pPr>
              <a:defRPr/>
            </a:pPr>
            <a:r>
              <a:rPr lang="en-JM">
                <a:solidFill>
                  <a:schemeClr val="tx1">
                    <a:lumMod val="75000"/>
                    <a:lumOff val="25000"/>
                  </a:schemeClr>
                </a:solidFill>
                <a:ea charset="0" pitchFamily="34" typeface="Tahoma"/>
                <a:cs charset="0" pitchFamily="34" typeface="Tahoma"/>
              </a:rPr>
              <a:t>Met adipiscing. Nam tincidunt</a:t>
            </a:r>
          </a:p>
          <a:p>
            <a:pPr>
              <a:defRPr/>
            </a:pPr>
            <a:r>
              <a:rPr lang="en-JM">
                <a:solidFill>
                  <a:schemeClr val="tx1">
                    <a:lumMod val="75000"/>
                    <a:lumOff val="25000"/>
                  </a:schemeClr>
                </a:solidFill>
                <a:ea charset="0" pitchFamily="34" typeface="Tahoma"/>
                <a:cs charset="0" pitchFamily="34" typeface="Tahoma"/>
              </a:rPr>
              <a:t>enim sit Amet Gravida nunc vel</a:t>
            </a:r>
          </a:p>
          <a:p>
            <a:pPr>
              <a:defRPr/>
            </a:pPr>
            <a:r>
              <a:rPr lang="en-JM">
                <a:solidFill>
                  <a:schemeClr val="tx1">
                    <a:lumMod val="75000"/>
                    <a:lumOff val="25000"/>
                  </a:schemeClr>
                </a:solidFill>
                <a:ea charset="0" pitchFamily="34" typeface="Tahoma"/>
                <a:cs charset="0" pitchFamily="34" typeface="Tahoma"/>
              </a:rPr>
              <a:t>Fringilla elit. Duis dui arcu, amet</a:t>
            </a:r>
          </a:p>
          <a:p>
            <a:pPr>
              <a:defRPr/>
            </a:pPr>
            <a:r>
              <a:rPr lang="en-JM">
                <a:solidFill>
                  <a:schemeClr val="tx1">
                    <a:lumMod val="75000"/>
                    <a:lumOff val="25000"/>
                  </a:schemeClr>
                </a:solidFill>
                <a:ea charset="0" pitchFamily="34" typeface="Tahoma"/>
                <a:cs charset="0" pitchFamily="34" typeface="Tahoma"/>
              </a:rPr>
              <a:t>scelerisque nec dictum ac conse</a:t>
            </a:r>
          </a:p>
          <a:p>
            <a:pPr>
              <a:defRPr/>
            </a:pPr>
            <a:r>
              <a:rPr lang="en-JM">
                <a:solidFill>
                  <a:schemeClr val="tx1">
                    <a:lumMod val="75000"/>
                    <a:lumOff val="25000"/>
                  </a:schemeClr>
                </a:solidFill>
                <a:ea charset="0" pitchFamily="34" typeface="Tahoma"/>
                <a:cs charset="0" pitchFamily="34" typeface="Tahoma"/>
              </a:rPr>
              <a:t>eu elit. Donec tincidunt enim sit</a:t>
            </a:r>
          </a:p>
          <a:p>
            <a:pPr>
              <a:defRPr/>
            </a:pPr>
            <a:r>
              <a:rPr lang="en-JM">
                <a:solidFill>
                  <a:schemeClr val="tx1">
                    <a:lumMod val="75000"/>
                    <a:lumOff val="25000"/>
                  </a:schemeClr>
                </a:solidFill>
                <a:ea charset="0" pitchFamily="34" typeface="Tahoma"/>
                <a:cs charset="0" pitchFamily="34" typeface="Tahoma"/>
              </a:rPr>
              <a:t>amet consequat eu elit</a:t>
            </a:r>
          </a:p>
          <a:p>
            <a:pPr>
              <a:defRPr/>
            </a:pPr>
            <a:endParaRPr lang="en-JM">
              <a:solidFill>
                <a:schemeClr val="tx1">
                  <a:lumMod val="75000"/>
                  <a:lumOff val="25000"/>
                </a:schemeClr>
              </a:solidFill>
              <a:ea charset="0" pitchFamily="34" typeface="Tahoma"/>
              <a:cs charset="0" pitchFamily="34" typeface="Tahoma"/>
            </a:endParaRPr>
          </a:p>
          <a:p>
            <a:pPr>
              <a:defRPr/>
            </a:pPr>
            <a:r>
              <a:rPr lang="en-JM">
                <a:solidFill>
                  <a:schemeClr val="tx1">
                    <a:lumMod val="75000"/>
                    <a:lumOff val="25000"/>
                  </a:schemeClr>
                </a:solidFill>
                <a:ea charset="0" pitchFamily="34" typeface="Tahoma"/>
                <a:cs charset="0" pitchFamily="34" typeface="Tahoma"/>
              </a:rPr>
              <a:t>Consectetur  met adipiscing elit.</a:t>
            </a:r>
          </a:p>
          <a:p>
            <a:pPr>
              <a:defRPr/>
            </a:pPr>
            <a:r>
              <a:rPr lang="en-JM">
                <a:solidFill>
                  <a:schemeClr val="tx1">
                    <a:lumMod val="75000"/>
                    <a:lumOff val="25000"/>
                  </a:schemeClr>
                </a:solidFill>
                <a:ea charset="0" pitchFamily="34" typeface="Tahoma"/>
                <a:cs charset="0" pitchFamily="34" typeface="Tahoma"/>
              </a:rPr>
              <a:t>Aenean ac elit a felis pharetra</a:t>
            </a:r>
          </a:p>
          <a:p>
            <a:pPr>
              <a:defRPr/>
            </a:pPr>
            <a:r>
              <a:rPr lang="en-JM">
                <a:solidFill>
                  <a:schemeClr val="tx1">
                    <a:lumMod val="75000"/>
                    <a:lumOff val="25000"/>
                  </a:schemeClr>
                </a:solidFill>
                <a:ea charset="0" pitchFamily="34" typeface="Tahoma"/>
                <a:cs charset="0" pitchFamily="34" typeface="Tahoma"/>
              </a:rPr>
              <a:t>Met adipiscing. Nam tincidunt</a:t>
            </a:r>
          </a:p>
          <a:p>
            <a:pPr>
              <a:defRPr/>
            </a:pPr>
            <a:r>
              <a:rPr lang="en-JM">
                <a:solidFill>
                  <a:schemeClr val="tx1">
                    <a:lumMod val="75000"/>
                    <a:lumOff val="25000"/>
                  </a:schemeClr>
                </a:solidFill>
                <a:ea charset="0" pitchFamily="34" typeface="Tahoma"/>
                <a:cs charset="0" pitchFamily="34" typeface="Tahoma"/>
              </a:rPr>
              <a:t>enim sit Amet Gravida nunc vel</a:t>
            </a:r>
          </a:p>
          <a:p>
            <a:pPr>
              <a:defRPr/>
            </a:pPr>
            <a:r>
              <a:rPr lang="en-JM">
                <a:solidFill>
                  <a:schemeClr val="tx1">
                    <a:lumMod val="75000"/>
                    <a:lumOff val="25000"/>
                  </a:schemeClr>
                </a:solidFill>
                <a:ea charset="0" pitchFamily="34" typeface="Tahoma"/>
                <a:cs charset="0" pitchFamily="34" typeface="Tahoma"/>
              </a:rPr>
              <a:t>Consectetur</a:t>
            </a:r>
          </a:p>
          <a:p>
            <a:pPr>
              <a:defRPr/>
            </a:pPr>
            <a:endParaRPr lang="en-JM">
              <a:solidFill>
                <a:schemeClr val="tx1">
                  <a:lumMod val="75000"/>
                  <a:lumOff val="25000"/>
                </a:schemeClr>
              </a:solidFill>
              <a:ea charset="0" pitchFamily="34" typeface="Tahoma"/>
              <a:cs charset="0" pitchFamily="34" typeface="Tahoma"/>
            </a:endParaRPr>
          </a:p>
        </p:txBody>
      </p:sp>
    </p:spTree>
  </p:cSld>
  <p:clrMapOvr>
    <a:masterClrMapping/>
  </p:clrMapOvr>
  <mc:AlternateContent>
    <mc:Choice Requires="p14">
      <p:transition p14:dur="2000" spd="slow">
        <p14:ferris dir="l"/>
      </p:transition>
    </mc:Choice>
    <mc:Fallback>
      <p:transition spd="slow">
        <p:fade/>
      </p:transition>
    </mc:Fallback>
  </mc:AlternateContent>
  <p:timing/>
</p:sld>
</file>

<file path=ppt/slides/slide1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584201"/>
            <a:ext cx="7620000" cy="563563"/>
          </a:xfrm>
        </p:spPr>
        <p:txBody>
          <a:bodyPr/>
          <a:lstStyle/>
          <a:p>
            <a:r>
              <a:rPr lang="en-JM" smtClean="0">
                <a:cs charset="0" pitchFamily="34" typeface="Arial"/>
              </a:rPr>
              <a:t>TWO COLUMN LAYOUT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idx="11" sz="quarter" type="ftr"/>
          </p:nvPr>
        </p:nvSpPr>
        <p:spPr/>
        <p:txBody>
          <a:bodyPr/>
          <a:lstStyle/>
          <a:p>
            <a:r>
              <a:rPr lang="en-JM" smtClean="0"/>
              <a:t>PUT THE NAME OF YOUR COMPANY HERE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3" sz="quarter"/>
          </p:nvPr>
        </p:nvSpPr>
        <p:spPr>
          <a:xfrm>
            <a:off x="2057400" y="2209800"/>
            <a:ext cx="3886200" cy="3657600"/>
          </a:xfrm>
        </p:spPr>
        <p:txBody>
          <a:bodyPr>
            <a:noAutofit/>
          </a:bodyPr>
          <a:lstStyle/>
          <a:p>
            <a:r>
              <a:rPr lang="en-JM">
                <a:solidFill>
                  <a:schemeClr val="tx1">
                    <a:lumMod val="75000"/>
                    <a:lumOff val="25000"/>
                  </a:schemeClr>
                </a:solidFill>
              </a:rPr>
              <a:t>Lorem ipsum dolor sit amet, aenea amet</a:t>
            </a:r>
          </a:p>
          <a:p>
            <a:r>
              <a:rPr lang="en-JM">
                <a:solidFill>
                  <a:schemeClr val="tx1">
                    <a:lumMod val="75000"/>
                    <a:lumOff val="25000"/>
                  </a:schemeClr>
                </a:solidFill>
              </a:rPr>
              <a:t>Sisectetur adipiscing elit. Aenean eget elit aelit </a:t>
            </a:r>
          </a:p>
          <a:p>
            <a:r>
              <a:rPr lang="en-JM">
                <a:solidFill>
                  <a:schemeClr val="tx1">
                    <a:lumMod val="75000"/>
                    <a:lumOff val="25000"/>
                  </a:schemeClr>
                </a:solidFill>
              </a:rPr>
              <a:t>a felis pharetra adipiscing. Nibh elit nam</a:t>
            </a:r>
          </a:p>
          <a:p>
            <a:r>
              <a:rPr lang="en-JM">
                <a:solidFill>
                  <a:schemeClr val="tx1">
                    <a:lumMod val="75000"/>
                    <a:lumOff val="25000"/>
                  </a:schemeClr>
                </a:solidFill>
              </a:rPr>
              <a:t>incidents enim sit amet eget nec renin gravida.</a:t>
            </a:r>
          </a:p>
          <a:p>
            <a:r>
              <a:rPr lang="en-JM">
                <a:solidFill>
                  <a:schemeClr val="tx1">
                    <a:lumMod val="75000"/>
                    <a:lumOff val="25000"/>
                  </a:schemeClr>
                </a:solidFill>
              </a:rPr>
              <a:t>Nunc vel nec aenea et</a:t>
            </a:r>
          </a:p>
          <a:p>
            <a:endParaRPr lang="en-JM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JM">
                <a:solidFill>
                  <a:schemeClr val="tx1">
                    <a:lumMod val="75000"/>
                    <a:lumOff val="25000"/>
                  </a:schemeClr>
                </a:solidFill>
              </a:rPr>
              <a:t>Dictum ac, consequateu elit. Donec dolor sit erat</a:t>
            </a:r>
          </a:p>
          <a:p>
            <a:r>
              <a:rPr lang="en-JM">
                <a:solidFill>
                  <a:schemeClr val="tx1">
                    <a:lumMod val="75000"/>
                    <a:lumOff val="25000"/>
                  </a:schemeClr>
                </a:solidFill>
              </a:rPr>
              <a:t>nibh, pellentesque eget lac felis emin sollicitudin</a:t>
            </a:r>
          </a:p>
          <a:p>
            <a:r>
              <a:rPr lang="en-JM">
                <a:solidFill>
                  <a:schemeClr val="tx1">
                    <a:lumMod val="75000"/>
                    <a:lumOff val="25000"/>
                  </a:schemeClr>
                </a:solidFill>
              </a:rPr>
              <a:t>eu, malesuada eget et odio. Lore ipsum dolor sit</a:t>
            </a:r>
          </a:p>
          <a:p>
            <a:r>
              <a:rPr lang="en-JM">
                <a:solidFill>
                  <a:schemeClr val="tx1">
                    <a:lumMod val="75000"/>
                    <a:lumOff val="25000"/>
                  </a:schemeClr>
                </a:solidFill>
              </a:rPr>
              <a:t>amet, dui arcu, nibh elit scelerisque nec  dictum</a:t>
            </a:r>
          </a:p>
          <a:p>
            <a:endParaRPr lang="en-JM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JM">
                <a:solidFill>
                  <a:schemeClr val="tx1">
                    <a:lumMod val="75000"/>
                    <a:lumOff val="25000"/>
                  </a:schemeClr>
                </a:solidFill>
              </a:rPr>
              <a:t>enim sit amet eget nec remin gravida. Nunc vel</a:t>
            </a:r>
          </a:p>
          <a:p>
            <a:r>
              <a:rPr lang="en-JM">
                <a:solidFill>
                  <a:schemeClr val="tx1">
                    <a:lumMod val="75000"/>
                    <a:lumOff val="25000"/>
                  </a:schemeClr>
                </a:solidFill>
              </a:rPr>
              <a:t>fringilla elit. Duis lac erat eget elit aelit  a felis</a:t>
            </a:r>
          </a:p>
          <a:p>
            <a:r>
              <a:rPr lang="en-JM">
                <a:solidFill>
                  <a:schemeClr val="tx1">
                    <a:lumMod val="75000"/>
                    <a:lumOff val="25000"/>
                  </a:schemeClr>
                </a:solidFill>
              </a:rPr>
              <a:t>pharetra adipiscing. Nibh elit nam incidents enim</a:t>
            </a:r>
          </a:p>
          <a:p>
            <a:r>
              <a:rPr lang="en-JM">
                <a:solidFill>
                  <a:schemeClr val="tx1">
                    <a:lumMod val="75000"/>
                    <a:lumOff val="25000"/>
                  </a:schemeClr>
                </a:solidFill>
              </a:rPr>
              <a:t>sit amet eget nec remin gravida.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4" sz="quarter"/>
          </p:nvPr>
        </p:nvSpPr>
        <p:spPr>
          <a:xfrm>
            <a:off x="6248400" y="2235200"/>
            <a:ext cx="3962400" cy="3657600"/>
          </a:xfrm>
        </p:spPr>
        <p:txBody>
          <a:bodyPr>
            <a:noAutofit/>
          </a:bodyPr>
          <a:lstStyle/>
          <a:p>
            <a:r>
              <a:rPr lang="en-JM">
                <a:solidFill>
                  <a:schemeClr val="tx1">
                    <a:lumMod val="75000"/>
                    <a:lumOff val="25000"/>
                  </a:schemeClr>
                </a:solidFill>
              </a:rPr>
              <a:t>Lorem ipsum dolor sit amet, aenea amet</a:t>
            </a:r>
          </a:p>
          <a:p>
            <a:r>
              <a:rPr lang="en-JM">
                <a:solidFill>
                  <a:schemeClr val="tx1">
                    <a:lumMod val="75000"/>
                    <a:lumOff val="25000"/>
                  </a:schemeClr>
                </a:solidFill>
              </a:rPr>
              <a:t>Sisectetur adipiscing elit. Aenean eget elit aelit </a:t>
            </a:r>
          </a:p>
          <a:p>
            <a:r>
              <a:rPr lang="en-JM">
                <a:solidFill>
                  <a:schemeClr val="tx1">
                    <a:lumMod val="75000"/>
                    <a:lumOff val="25000"/>
                  </a:schemeClr>
                </a:solidFill>
              </a:rPr>
              <a:t>a felis pharetra adipiscing. Nibh elit nam</a:t>
            </a:r>
          </a:p>
          <a:p>
            <a:r>
              <a:rPr lang="en-JM">
                <a:solidFill>
                  <a:schemeClr val="tx1">
                    <a:lumMod val="75000"/>
                    <a:lumOff val="25000"/>
                  </a:schemeClr>
                </a:solidFill>
              </a:rPr>
              <a:t>incidents enim sit amet eget nec renin gravida.</a:t>
            </a:r>
          </a:p>
          <a:p>
            <a:r>
              <a:rPr lang="en-JM">
                <a:solidFill>
                  <a:schemeClr val="tx1">
                    <a:lumMod val="75000"/>
                    <a:lumOff val="25000"/>
                  </a:schemeClr>
                </a:solidFill>
              </a:rPr>
              <a:t>Nunc vel nec aenea et</a:t>
            </a:r>
          </a:p>
          <a:p>
            <a:endParaRPr lang="en-JM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JM">
                <a:solidFill>
                  <a:schemeClr val="tx1">
                    <a:lumMod val="75000"/>
                    <a:lumOff val="25000"/>
                  </a:schemeClr>
                </a:solidFill>
              </a:rPr>
              <a:t>Dictum ac, consequateu elit. Donec dolor sit erat</a:t>
            </a:r>
          </a:p>
          <a:p>
            <a:r>
              <a:rPr lang="en-JM">
                <a:solidFill>
                  <a:schemeClr val="tx1">
                    <a:lumMod val="75000"/>
                    <a:lumOff val="25000"/>
                  </a:schemeClr>
                </a:solidFill>
              </a:rPr>
              <a:t>nibh, pellentesque eget lac felis emin sollicitudin</a:t>
            </a:r>
          </a:p>
          <a:p>
            <a:r>
              <a:rPr lang="en-JM">
                <a:solidFill>
                  <a:schemeClr val="tx1">
                    <a:lumMod val="75000"/>
                    <a:lumOff val="25000"/>
                  </a:schemeClr>
                </a:solidFill>
              </a:rPr>
              <a:t>eu, malesuada eget et odio. Lore ipsum dolor sit</a:t>
            </a:r>
          </a:p>
          <a:p>
            <a:r>
              <a:rPr lang="en-JM">
                <a:solidFill>
                  <a:schemeClr val="tx1">
                    <a:lumMod val="75000"/>
                    <a:lumOff val="25000"/>
                  </a:schemeClr>
                </a:solidFill>
              </a:rPr>
              <a:t>amet, dui arcu, nibh elit scelerisque nec  dictum</a:t>
            </a:r>
          </a:p>
          <a:p>
            <a:endParaRPr lang="en-JM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JM">
                <a:solidFill>
                  <a:schemeClr val="tx1">
                    <a:lumMod val="75000"/>
                    <a:lumOff val="25000"/>
                  </a:schemeClr>
                </a:solidFill>
              </a:rPr>
              <a:t>enim sit amet eget nec remin gravida. Nunc vel</a:t>
            </a:r>
          </a:p>
          <a:p>
            <a:r>
              <a:rPr lang="en-JM">
                <a:solidFill>
                  <a:schemeClr val="tx1">
                    <a:lumMod val="75000"/>
                    <a:lumOff val="25000"/>
                  </a:schemeClr>
                </a:solidFill>
              </a:rPr>
              <a:t>fringilla elit. Duis lac erat eget elit aelit  a felis</a:t>
            </a:r>
          </a:p>
          <a:p>
            <a:r>
              <a:rPr lang="en-JM">
                <a:solidFill>
                  <a:schemeClr val="tx1">
                    <a:lumMod val="75000"/>
                    <a:lumOff val="25000"/>
                  </a:schemeClr>
                </a:solidFill>
              </a:rPr>
              <a:t>pharetra adipiscing. Nibh elit nam incidents enim</a:t>
            </a:r>
          </a:p>
          <a:p>
            <a:r>
              <a:rPr lang="en-JM">
                <a:solidFill>
                  <a:schemeClr val="tx1">
                    <a:lumMod val="75000"/>
                    <a:lumOff val="25000"/>
                  </a:schemeClr>
                </a:solidFill>
              </a:rPr>
              <a:t>sit amet eget nec remin gravida.</a:t>
            </a:r>
          </a:p>
          <a:p>
            <a:endParaRPr lang="en-JM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39" sz="quarter"/>
          </p:nvPr>
        </p:nvSpPr>
        <p:spPr>
          <a:xfrm>
            <a:off x="2133600" y="1727200"/>
            <a:ext cx="2819400" cy="320040"/>
          </a:xfrm>
          <a:solidFill>
            <a:srgbClr val="0070C0"/>
          </a:solidFill>
          <a:ln>
            <a:noFill/>
          </a:ln>
        </p:spPr>
        <p:txBody>
          <a:bodyPr/>
          <a:lstStyle/>
          <a:p>
            <a:r>
              <a:rPr lang="en-JM" smtClean="0">
                <a:solidFill>
                  <a:schemeClr val="bg1"/>
                </a:solidFill>
              </a:rPr>
              <a:t>INSERT HEADING HERE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40" sz="quarter"/>
          </p:nvPr>
        </p:nvSpPr>
        <p:spPr>
          <a:xfrm>
            <a:off x="6324600" y="1727200"/>
            <a:ext cx="2819400" cy="320040"/>
          </a:xfrm>
          <a:solidFill>
            <a:srgbClr val="0070C0"/>
          </a:solidFill>
          <a:ln>
            <a:noFill/>
          </a:ln>
        </p:spPr>
        <p:txBody>
          <a:bodyPr/>
          <a:lstStyle/>
          <a:p>
            <a:r>
              <a:rPr lang="en-JM"/>
              <a:t>INSERT HEADING HERE</a:t>
            </a:r>
          </a:p>
        </p:txBody>
      </p:sp>
    </p:spTree>
  </p:cSld>
  <p:clrMapOvr>
    <a:masterClrMapping/>
  </p:clrMapOvr>
  <mc:AlternateContent>
    <mc:Choice Requires="p14">
      <p:transition p14:dur="2000" spd="slow">
        <p14:ferris dir="l"/>
      </p:transition>
    </mc:Choice>
    <mc:Fallback>
      <p:transition spd="slow">
        <p:fade/>
      </p:transition>
    </mc:Fallback>
  </mc:AlternateContent>
  <p:timing/>
</p:sld>
</file>

<file path=ppt/slides/slide1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584201"/>
            <a:ext cx="7620000" cy="563563"/>
          </a:xfrm>
        </p:spPr>
        <p:txBody>
          <a:bodyPr/>
          <a:lstStyle/>
          <a:p>
            <a:r>
              <a:rPr lang="en-JM" smtClean="0"/>
              <a:t>COMPUTER DISPLAY LAYOUT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idx="11" sz="quarter" type="ftr"/>
          </p:nvPr>
        </p:nvSpPr>
        <p:spPr/>
        <p:txBody>
          <a:bodyPr/>
          <a:lstStyle/>
          <a:p>
            <a:r>
              <a:rPr lang="en-JM" smtClean="0"/>
              <a:t>PUT THE NAME OF YOUR COMPANY HERE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idx="15" sz="quarter" type="body"/>
          </p:nvPr>
        </p:nvSpPr>
        <p:spPr>
          <a:xfrm>
            <a:off x="2819400" y="1727201"/>
            <a:ext cx="2286000" cy="378884"/>
          </a:xfrm>
        </p:spPr>
        <p:txBody>
          <a:bodyPr/>
          <a:lstStyle/>
          <a:p>
            <a:r>
              <a:rPr lang="en-JM" sz="1800"/>
              <a:t>LOREM IPSUM DOLOR SIT AMET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idx="16" sz="quarter" type="body"/>
          </p:nvPr>
        </p:nvSpPr>
        <p:spPr>
          <a:xfrm>
            <a:off x="2819400" y="2032000"/>
            <a:ext cx="2743200" cy="711200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en-JM">
                <a:solidFill>
                  <a:schemeClr val="tx1">
                    <a:lumMod val="75000"/>
                    <a:lumOff val="25000"/>
                  </a:schemeClr>
                </a:solidFill>
              </a:rPr>
              <a:t>Lorem ipsum dolor sit amet, consectetur lorem ipsum dolor  Lorem ipsum dolor sit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idx="17" sz="quarter" type="body"/>
          </p:nvPr>
        </p:nvSpPr>
        <p:spPr>
          <a:xfrm>
            <a:off x="2819400" y="3022601"/>
            <a:ext cx="2286000" cy="378884"/>
          </a:xfrm>
        </p:spPr>
        <p:txBody>
          <a:bodyPr/>
          <a:lstStyle/>
          <a:p>
            <a:r>
              <a:rPr lang="en-JM" sz="1800"/>
              <a:t>LOREM IPSUM DOLOR SIT AMET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idx="18" sz="quarter" type="body"/>
          </p:nvPr>
        </p:nvSpPr>
        <p:spPr>
          <a:xfrm>
            <a:off x="2819400" y="3327400"/>
            <a:ext cx="2743200" cy="711200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en-JM">
                <a:solidFill>
                  <a:schemeClr val="tx1">
                    <a:lumMod val="75000"/>
                    <a:lumOff val="25000"/>
                  </a:schemeClr>
                </a:solidFill>
              </a:rPr>
              <a:t>Lorem ipsum dolor sit amet, consectetur lorem ipsum dolor  Lorem ipsum dolor sit amet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idx="19" sz="quarter" type="body"/>
          </p:nvPr>
        </p:nvSpPr>
        <p:spPr>
          <a:xfrm>
            <a:off x="2819400" y="4445001"/>
            <a:ext cx="2286000" cy="378884"/>
          </a:xfrm>
        </p:spPr>
        <p:txBody>
          <a:bodyPr/>
          <a:lstStyle/>
          <a:p>
            <a:r>
              <a:rPr lang="en-JM" sz="1800"/>
              <a:t>LOREM IPSUM DOLOR SIT AMET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idx="20" sz="quarter" type="body"/>
          </p:nvPr>
        </p:nvSpPr>
        <p:spPr>
          <a:xfrm>
            <a:off x="2819400" y="4749800"/>
            <a:ext cx="2667000" cy="711200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en-JM">
                <a:solidFill>
                  <a:schemeClr val="tx1">
                    <a:lumMod val="75000"/>
                    <a:lumOff val="25000"/>
                  </a:schemeClr>
                </a:solidFill>
              </a:rPr>
              <a:t>Lorem ipsum dolor sit amet, consectetur lorem ipsum dolor</a:t>
            </a:r>
          </a:p>
        </p:txBody>
      </p:sp>
      <p:sp>
        <p:nvSpPr>
          <p:cNvPr id="11" name="Oval 10"/>
          <p:cNvSpPr/>
          <p:nvPr/>
        </p:nvSpPr>
        <p:spPr>
          <a:xfrm>
            <a:off x="2118360" y="1808480"/>
            <a:ext cx="640080" cy="64008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JM"/>
          </a:p>
        </p:txBody>
      </p:sp>
      <p:pic>
        <p:nvPicPr>
          <p:cNvPr descr="C:\Users\adrienne.reynolds\Desktop\tv.png" id="12" name="Picture 2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2264019" y="1925905"/>
            <a:ext cx="348765" cy="405230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Oval 12"/>
          <p:cNvSpPr/>
          <p:nvPr/>
        </p:nvSpPr>
        <p:spPr>
          <a:xfrm>
            <a:off x="2118360" y="3103880"/>
            <a:ext cx="640080" cy="64008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JM"/>
          </a:p>
        </p:txBody>
      </p:sp>
      <p:sp>
        <p:nvSpPr>
          <p:cNvPr id="14" name="Oval 13"/>
          <p:cNvSpPr/>
          <p:nvPr/>
        </p:nvSpPr>
        <p:spPr>
          <a:xfrm>
            <a:off x="2118360" y="4424680"/>
            <a:ext cx="640080" cy="64008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JM"/>
          </a:p>
        </p:txBody>
      </p:sp>
      <p:pic>
        <p:nvPicPr>
          <p:cNvPr descr="C:\Users\adrienne.reynolds\Desktop\iphone.png" id="15" name="Picture 2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2277563" y="3237045"/>
            <a:ext cx="321674" cy="373753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pic>
        <p:nvPicPr>
          <p:cNvPr descr="C:\Users\adrienne.reynolds\Desktop\camera.png" id="16" name="Picture 3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2277563" y="4557845"/>
            <a:ext cx="321674" cy="373753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Picture Placeholder 9"/>
          <p:cNvSpPr>
            <a:spLocks noGrp="1"/>
          </p:cNvSpPr>
          <p:nvPr>
            <p:ph idx="28" sz="quarter" type="pic"/>
          </p:nvPr>
        </p:nvSpPr>
        <p:spPr/>
        <p:txBody>
          <a:bodyPr/>
          <a:lstStyle/>
          <a:p/>
        </p:txBody>
      </p:sp>
    </p:spTree>
    <p:extLst>
      <p:ext uri="{BB962C8B-B14F-4D97-AF65-F5344CB8AC3E}">
        <p14:creationId val="3375498383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/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584201"/>
            <a:ext cx="7620000" cy="563563"/>
          </a:xfrm>
        </p:spPr>
        <p:txBody>
          <a:bodyPr/>
          <a:lstStyle/>
          <a:p>
            <a:r>
              <a:rPr lang="en-JM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LAPTOP COMPUTER LAYOUT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idx="11" sz="quarter" type="ftr"/>
          </p:nvPr>
        </p:nvSpPr>
        <p:spPr/>
        <p:txBody>
          <a:bodyPr/>
          <a:lstStyle/>
          <a:p>
            <a:r>
              <a:rPr lang="en-JM" smtClean="0"/>
              <a:t>PUT THE NAME OF YOUR COMPANY HERE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idx="15" sz="quarter" type="body"/>
          </p:nvPr>
        </p:nvSpPr>
        <p:spPr>
          <a:xfrm>
            <a:off x="7315202" y="2921000"/>
            <a:ext cx="2438399" cy="365760"/>
          </a:xfrm>
          <a:solidFill>
            <a:srgbClr val="0070C0"/>
          </a:solidFill>
          <a:ln>
            <a:noFill/>
          </a:ln>
        </p:spPr>
        <p:txBody>
          <a:bodyPr anchor="ctr"/>
          <a:lstStyle/>
          <a:p>
            <a:pPr>
              <a:spcBef>
                <a:spcPts val="1125"/>
              </a:spcBef>
            </a:pPr>
            <a:r>
              <a:rPr lang="en-JM" sz="1600">
                <a:solidFill>
                  <a:schemeClr val="bg1"/>
                </a:solidFill>
              </a:rPr>
              <a:t>LOREM IPSUM DOLOR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idx="4294967295" sz="quarter" type="body"/>
          </p:nvPr>
        </p:nvSpPr>
        <p:spPr>
          <a:xfrm>
            <a:off x="7239000" y="3325285"/>
            <a:ext cx="2971800" cy="812800"/>
          </a:xfrm>
        </p:spPr>
        <p:txBody>
          <a:bodyPr>
            <a:noAutofit/>
          </a:bodyPr>
          <a:lstStyle/>
          <a:p>
            <a:pPr indent="0" marL="0">
              <a:lnSpc>
                <a:spcPct val="110000"/>
              </a:lnSpc>
              <a:spcBef>
                <a:spcPct val="0"/>
              </a:spcBef>
              <a:buNone/>
            </a:pPr>
            <a:r>
              <a:rPr lang="en-JM" sz="1300">
                <a:solidFill>
                  <a:schemeClr val="tx1">
                    <a:lumMod val="75000"/>
                    <a:lumOff val="25000"/>
                  </a:schemeClr>
                </a:solidFill>
              </a:rPr>
              <a:t>Lorem ipsum dolor sit amet eta</a:t>
            </a:r>
          </a:p>
          <a:p>
            <a:pPr indent="0" marL="0">
              <a:lnSpc>
                <a:spcPct val="110000"/>
              </a:lnSpc>
              <a:spcBef>
                <a:spcPct val="0"/>
              </a:spcBef>
              <a:buNone/>
            </a:pPr>
            <a:r>
              <a:rPr lang="en-JM" sz="1300">
                <a:solidFill>
                  <a:schemeClr val="tx1">
                    <a:lumMod val="75000"/>
                    <a:lumOff val="25000"/>
                  </a:schemeClr>
                </a:solidFill>
              </a:rPr>
              <a:t>reconsectetur adipiscing elit. Proin lorem ipsum dolor amet proin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idx="15" sz="quarter" type="body"/>
          </p:nvPr>
        </p:nvSpPr>
        <p:spPr>
          <a:xfrm>
            <a:off x="7315202" y="4323080"/>
            <a:ext cx="2514599" cy="365760"/>
          </a:xfrm>
          <a:solidFill>
            <a:srgbClr val="0070C0"/>
          </a:solidFill>
          <a:ln>
            <a:noFill/>
          </a:ln>
        </p:spPr>
        <p:txBody>
          <a:bodyPr anchor="ctr"/>
          <a:lstStyle/>
          <a:p>
            <a:r>
              <a:rPr lang="en-JM" sz="1600">
                <a:solidFill>
                  <a:schemeClr val="bg1"/>
                </a:solidFill>
              </a:rPr>
              <a:t>LOREM IPSUM DOLOR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idx="4294967295" sz="quarter" type="body"/>
          </p:nvPr>
        </p:nvSpPr>
        <p:spPr>
          <a:xfrm>
            <a:off x="7239000" y="4673600"/>
            <a:ext cx="2971800" cy="812800"/>
          </a:xfrm>
        </p:spPr>
        <p:txBody>
          <a:bodyPr>
            <a:noAutofit/>
          </a:bodyPr>
          <a:lstStyle/>
          <a:p>
            <a:pPr indent="0" marL="0">
              <a:lnSpc>
                <a:spcPct val="110000"/>
              </a:lnSpc>
              <a:spcBef>
                <a:spcPct val="0"/>
              </a:spcBef>
              <a:buNone/>
            </a:pPr>
            <a:r>
              <a:rPr lang="en-JM" sz="1300">
                <a:solidFill>
                  <a:schemeClr val="tx1">
                    <a:lumMod val="75000"/>
                    <a:lumOff val="25000"/>
                  </a:schemeClr>
                </a:solidFill>
              </a:rPr>
              <a:t>Lorem ipsum dolor sit amet eta reconsectetur adipiscing elit. Proin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idx="15" sz="quarter" type="body"/>
          </p:nvPr>
        </p:nvSpPr>
        <p:spPr>
          <a:xfrm>
            <a:off x="7086600" y="1327140"/>
            <a:ext cx="2667000" cy="1127760"/>
          </a:xfrm>
          <a:noFill/>
        </p:spPr>
        <p:txBody>
          <a:bodyPr/>
          <a:lstStyle/>
          <a:p>
            <a:pPr>
              <a:spcBef>
                <a:spcPct val="0"/>
              </a:spcBef>
            </a:pPr>
            <a:r>
              <a:rPr lang="en-JM" sz="1800">
                <a:solidFill>
                  <a:schemeClr val="tx1">
                    <a:lumMod val="75000"/>
                    <a:lumOff val="25000"/>
                  </a:schemeClr>
                </a:solidFill>
              </a:rPr>
              <a:t>LOREM IPSUM DOLOR SIT AMET ELITIR</a:t>
            </a:r>
          </a:p>
          <a:p>
            <a:pPr>
              <a:spcBef>
                <a:spcPct val="0"/>
              </a:spcBef>
            </a:pPr>
            <a:r>
              <a:rPr lang="en-JM" sz="1800">
                <a:solidFill>
                  <a:schemeClr val="tx1">
                    <a:lumMod val="75000"/>
                    <a:lumOff val="25000"/>
                  </a:schemeClr>
                </a:solidFill>
              </a:rPr>
              <a:t>PROIN RECONSECTETUR LOREM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idx="21" sz="quarter" type="pic"/>
          </p:nvPr>
        </p:nvSpPr>
        <p:spPr/>
        <p:txBody>
          <a:bodyPr/>
          <a:lstStyle/>
          <a:p/>
        </p:txBody>
      </p:sp>
    </p:spTree>
    <p:extLst>
      <p:ext uri="{BB962C8B-B14F-4D97-AF65-F5344CB8AC3E}">
        <p14:creationId val="1439158703"/>
      </p:ext>
    </p:extLst>
  </p:cSld>
  <p:clrMapOvr>
    <a:masterClrMapping/>
  </p:clrMapOvr>
  <mc:AlternateContent>
    <mc:Choice Requires="p14">
      <p:transition p14:dur="2000" spd="slow">
        <p14:prism isContent="1"/>
      </p:transition>
    </mc:Choice>
    <mc:Fallback>
      <p:transition spd="slow">
        <p:fade/>
      </p:transition>
    </mc:Fallback>
  </mc:AlternateContent>
  <p:timing/>
</p:sld>
</file>

<file path=ppt/slides/slide2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584201"/>
            <a:ext cx="7620000" cy="563563"/>
          </a:xfrm>
        </p:spPr>
        <p:txBody>
          <a:bodyPr/>
          <a:lstStyle/>
          <a:p>
            <a:r>
              <a:rPr lang="en-JM"/>
              <a:t>IPAD TABLET LAYOUT OPTION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idx="11" sz="quarter" type="ftr"/>
          </p:nvPr>
        </p:nvSpPr>
        <p:spPr/>
        <p:txBody>
          <a:bodyPr/>
          <a:lstStyle/>
          <a:p>
            <a:r>
              <a:rPr lang="en-JM" smtClean="0"/>
              <a:t>PUT THE NAME OF YOUR COMPANY HERE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idx="19" sz="quarter" type="body"/>
          </p:nvPr>
        </p:nvSpPr>
        <p:spPr>
          <a:noFill/>
          <a:ln>
            <a:noFill/>
          </a:ln>
        </p:spPr>
        <p:txBody>
          <a:bodyPr>
            <a:normAutofit/>
          </a:bodyPr>
          <a:lstStyle/>
          <a:p>
            <a:r>
              <a:rPr lang="en-JM" sz="1800"/>
              <a:t>IMAGE DESCRIPTION HERE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idx="20" sz="quarter" type="body"/>
          </p:nvPr>
        </p:nvSpPr>
        <p:spPr>
          <a:noFill/>
          <a:ln>
            <a:noFill/>
          </a:ln>
        </p:spPr>
        <p:txBody>
          <a:bodyPr>
            <a:normAutofit/>
          </a:bodyPr>
          <a:lstStyle/>
          <a:p>
            <a:r>
              <a:rPr lang="en-JM" sz="1800"/>
              <a:t>IMAGE DESCRIPTION HERE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idx="21" sz="quarter" type="body"/>
          </p:nvPr>
        </p:nvSpPr>
        <p:spPr>
          <a:noFill/>
          <a:ln>
            <a:noFill/>
          </a:ln>
        </p:spPr>
        <p:txBody>
          <a:bodyPr>
            <a:normAutofit/>
          </a:bodyPr>
          <a:lstStyle/>
          <a:p>
            <a:r>
              <a:rPr lang="en-JM" sz="1800"/>
              <a:t>IMAGE DESCRIPTION HERE</a:t>
            </a:r>
          </a:p>
        </p:txBody>
      </p:sp>
      <p:sp>
        <p:nvSpPr>
          <p:cNvPr id="13" name="Oval 12"/>
          <p:cNvSpPr/>
          <p:nvPr/>
        </p:nvSpPr>
        <p:spPr>
          <a:xfrm>
            <a:off x="3995007" y="1676400"/>
            <a:ext cx="548640" cy="54864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lang="en-JM">
                <a:latin charset="0" pitchFamily="34" typeface="Bebas Neue"/>
              </a:rPr>
              <a:t>01</a:t>
            </a:r>
          </a:p>
        </p:txBody>
      </p:sp>
      <p:sp>
        <p:nvSpPr>
          <p:cNvPr id="14" name="Oval 13"/>
          <p:cNvSpPr/>
          <p:nvPr/>
        </p:nvSpPr>
        <p:spPr>
          <a:xfrm>
            <a:off x="6766560" y="1676400"/>
            <a:ext cx="548640" cy="54864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lang="en-JM">
                <a:latin charset="0" pitchFamily="34" typeface="Bebas Neue"/>
              </a:rPr>
              <a:t>02</a:t>
            </a:r>
          </a:p>
        </p:txBody>
      </p:sp>
      <p:sp>
        <p:nvSpPr>
          <p:cNvPr id="15" name="Oval 14"/>
          <p:cNvSpPr/>
          <p:nvPr/>
        </p:nvSpPr>
        <p:spPr>
          <a:xfrm>
            <a:off x="9585960" y="1676400"/>
            <a:ext cx="548640" cy="54864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lang="en-JM">
                <a:latin charset="0" pitchFamily="34" typeface="Bebas Neue"/>
              </a:rPr>
              <a:t>03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idx="16" sz="quarter" type="pic"/>
          </p:nvPr>
        </p:nvSpPr>
        <p:spPr/>
        <p:txBody>
          <a:bodyPr/>
          <a:lstStyle/>
          <a:p/>
        </p:txBody>
      </p:sp>
      <p:sp>
        <p:nvSpPr>
          <p:cNvPr id="5" name="Picture Placeholder 4"/>
          <p:cNvSpPr>
            <a:spLocks noGrp="1"/>
          </p:cNvSpPr>
          <p:nvPr>
            <p:ph idx="17" sz="quarter" type="pic"/>
          </p:nvPr>
        </p:nvSpPr>
        <p:spPr/>
        <p:txBody>
          <a:bodyPr/>
          <a:lstStyle/>
          <a:p/>
        </p:txBody>
      </p:sp>
      <p:sp>
        <p:nvSpPr>
          <p:cNvPr id="6" name="Picture Placeholder 5"/>
          <p:cNvSpPr>
            <a:spLocks noGrp="1"/>
          </p:cNvSpPr>
          <p:nvPr>
            <p:ph idx="18" sz="quarter" type="pic"/>
          </p:nvPr>
        </p:nvSpPr>
        <p:spPr/>
        <p:txBody>
          <a:bodyPr/>
          <a:lstStyle/>
          <a:p/>
        </p:txBody>
      </p:sp>
    </p:spTree>
    <p:extLst>
      <p:ext uri="{BB962C8B-B14F-4D97-AF65-F5344CB8AC3E}">
        <p14:creationId val="2929406737"/>
      </p:ext>
    </p:extLst>
  </p:cSld>
  <p:clrMapOvr>
    <a:masterClrMapping/>
  </p:clrMapOvr>
  <mc:AlternateContent>
    <mc:Choice Requires="p14">
      <p:transition p14:dur="1500" spd="slow">
        <p:split orient="vert"/>
      </p:transition>
    </mc:Choice>
    <mc:Fallback>
      <p:transition spd="slow">
        <p:split orient="vert"/>
      </p:transition>
    </mc:Fallback>
  </mc:AlternateContent>
  <p:timing/>
</p:sld>
</file>

<file path=ppt/slides/slide2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 Placeholder 1"/>
          <p:cNvSpPr>
            <a:spLocks noGrp="1"/>
          </p:cNvSpPr>
          <p:nvPr>
            <p:ph idx="13" sz="quarter" type="body"/>
          </p:nvPr>
        </p:nvSpPr>
        <p:spPr>
          <a:xfrm>
            <a:off x="2057400" y="2286000"/>
            <a:ext cx="8153400" cy="1625600"/>
          </a:xfrm>
        </p:spPr>
        <p:txBody>
          <a:bodyPr>
            <a:normAutofit/>
          </a:bodyPr>
          <a:lstStyle/>
          <a:p>
            <a:r>
              <a:rPr lang="en-JM" smtClean="0"/>
              <a:t>SECTION BREAK PAGE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4" sz="quarter" type="body"/>
          </p:nvPr>
        </p:nvSpPr>
        <p:spPr>
          <a:xfrm>
            <a:off x="2057400" y="3276600"/>
            <a:ext cx="6477000" cy="762000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en-JM" sz="1400">
                <a:solidFill>
                  <a:schemeClr val="tx1">
                    <a:lumMod val="65000"/>
                    <a:lumOff val="35000"/>
                  </a:schemeClr>
                </a:solidFill>
              </a:rPr>
              <a:t>Lorem ipsum dolor sit amet, consectetur adipiscing elit. Aenean ac elit a sit</a:t>
            </a:r>
          </a:p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en-JM" sz="1400">
                <a:solidFill>
                  <a:schemeClr val="tx1">
                    <a:lumMod val="65000"/>
                    <a:lumOff val="35000"/>
                  </a:schemeClr>
                </a:solidFill>
              </a:rPr>
              <a:t>amet, consectetur adipiscing lorem ipsum aenean elit sit</a:t>
            </a:r>
          </a:p>
        </p:txBody>
      </p:sp>
      <p:pic>
        <p:nvPicPr>
          <p:cNvPr descr="C:\Users\ADRIEN~1.REY\AppData\Local\Temp\Rar$DR96.184\icons grid\alram_black.png" id="2050" name="Picture 2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8382000" y="2438400"/>
            <a:ext cx="1066800" cy="1041400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val="292028283"/>
      </p:ext>
    </p:extLst>
  </p:cSld>
  <p:clrMapOvr>
    <a:masterClrMapping/>
  </p:clrMapOvr>
  <mc:AlternateContent>
    <mc:Choice Requires="p14">
      <p:transition p14:dur="2000" spd="slow"/>
    </mc:Choice>
    <mc:Fallback>
      <p:transition spd="slow"/>
    </mc:Fallback>
  </mc:AlternateContent>
  <p:timing/>
</p:sld>
</file>

<file path=ppt/slides/slide2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584201"/>
            <a:ext cx="7620000" cy="563563"/>
          </a:xfrm>
        </p:spPr>
        <p:txBody>
          <a:bodyPr/>
          <a:lstStyle/>
          <a:p>
            <a:r>
              <a:rPr lang="en-JM" smtClean="0"/>
              <a:t>PRODUCT REVIEW LAYOUT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idx="11" sz="quarter" type="ftr"/>
          </p:nvPr>
        </p:nvSpPr>
        <p:spPr/>
        <p:txBody>
          <a:bodyPr/>
          <a:lstStyle/>
          <a:p>
            <a:r>
              <a:rPr lang="en-JM" smtClean="0"/>
              <a:t>PUT THE NAME OF YOUR COMPANY HERE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idx="16" sz="quarter" type="body"/>
          </p:nvPr>
        </p:nvSpPr>
        <p:spPr>
          <a:xfrm>
            <a:off x="2209800" y="2611716"/>
            <a:ext cx="1920240" cy="1920240"/>
          </a:xfrm>
          <a:solidFill>
            <a:schemeClr val="tx1">
              <a:lumMod val="85000"/>
              <a:lumOff val="15000"/>
            </a:schemeClr>
          </a:solidFill>
        </p:spPr>
        <p:txBody>
          <a:bodyPr/>
          <a:lstStyle/>
          <a:p>
            <a:pPr>
              <a:spcBef>
                <a:spcPct val="0"/>
              </a:spcBef>
            </a:pPr>
            <a:r>
              <a:rPr lang="en-JM" sz="1800"/>
              <a:t>PRODUCT ONE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idx="17" sz="quarter" type="body"/>
          </p:nvPr>
        </p:nvSpPr>
        <p:spPr>
          <a:xfrm>
            <a:off x="5105400" y="2619624"/>
            <a:ext cx="1920240" cy="1920240"/>
          </a:xfrm>
          <a:solidFill>
            <a:schemeClr val="tx1">
              <a:lumMod val="85000"/>
              <a:lumOff val="15000"/>
            </a:schemeClr>
          </a:solidFill>
        </p:spPr>
        <p:txBody>
          <a:bodyPr/>
          <a:lstStyle/>
          <a:p>
            <a:pPr>
              <a:spcBef>
                <a:spcPct val="0"/>
              </a:spcBef>
            </a:pPr>
            <a:r>
              <a:rPr lang="en-JM" sz="1800"/>
              <a:t>PRODUCT ONE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idx="18" sz="quarter" type="body"/>
          </p:nvPr>
        </p:nvSpPr>
        <p:spPr>
          <a:xfrm>
            <a:off x="8001000" y="2619624"/>
            <a:ext cx="1920240" cy="1920240"/>
          </a:xfrm>
          <a:solidFill>
            <a:schemeClr val="tx1">
              <a:lumMod val="85000"/>
              <a:lumOff val="15000"/>
            </a:schemeClr>
          </a:solidFill>
        </p:spPr>
        <p:txBody>
          <a:bodyPr/>
          <a:lstStyle/>
          <a:p>
            <a:pPr>
              <a:spcBef>
                <a:spcPct val="0"/>
              </a:spcBef>
            </a:pPr>
            <a:r>
              <a:rPr lang="en-JM" sz="1800"/>
              <a:t>PRODUCT ONE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idx="19" sz="quarter" type="body"/>
          </p:nvPr>
        </p:nvSpPr>
        <p:spPr>
          <a:xfrm>
            <a:off x="2108200" y="4677834"/>
            <a:ext cx="2159000" cy="1189567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defRPr/>
            </a:pPr>
            <a:r>
              <a:rPr lang="en-JM">
                <a:solidFill>
                  <a:schemeClr val="tx1">
                    <a:lumMod val="75000"/>
                    <a:lumOff val="25000"/>
                  </a:schemeClr>
                </a:solidFill>
                <a:ea charset="0" pitchFamily="34" typeface="Tahoma"/>
              </a:rPr>
              <a:t>Lorem ipsum dolor amet, consectetur adipiscing elit. Sit et aenean acelit a felis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idx="20" sz="quarter" type="body"/>
          </p:nvPr>
        </p:nvSpPr>
        <p:spPr>
          <a:xfrm>
            <a:off x="4953000" y="4677834"/>
            <a:ext cx="2159000" cy="1189567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defRPr/>
            </a:pPr>
            <a:r>
              <a:rPr lang="en-JM">
                <a:solidFill>
                  <a:schemeClr val="tx1">
                    <a:lumMod val="75000"/>
                    <a:lumOff val="25000"/>
                  </a:schemeClr>
                </a:solidFill>
                <a:ea charset="0" pitchFamily="34" typeface="Tahoma"/>
              </a:rPr>
              <a:t>Lorem ipsum dolor amet, consectetur adipiscing elit. Sit et aenean acelit a felis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idx="21" sz="quarter" type="body"/>
          </p:nvPr>
        </p:nvSpPr>
        <p:spPr>
          <a:xfrm>
            <a:off x="7899400" y="4677834"/>
            <a:ext cx="2159000" cy="1189567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defRPr/>
            </a:pPr>
            <a:r>
              <a:rPr lang="en-JM">
                <a:solidFill>
                  <a:schemeClr val="tx1">
                    <a:lumMod val="75000"/>
                    <a:lumOff val="25000"/>
                  </a:schemeClr>
                </a:solidFill>
                <a:ea charset="0" pitchFamily="34" typeface="Tahoma"/>
              </a:rPr>
              <a:t>Lorem ipsum dolor amet, consectetur adipiscing elit. Sit et aenean acelit a felis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3" sz="quarter"/>
          </p:nvPr>
        </p:nvSpPr>
        <p:spPr/>
        <p:txBody>
          <a:bodyPr>
            <a:noAutofit/>
          </a:bodyPr>
          <a:lstStyle/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en-JM">
                <a:solidFill>
                  <a:schemeClr val="tx1">
                    <a:lumMod val="50000"/>
                    <a:lumOff val="50000"/>
                  </a:schemeClr>
                </a:solidFill>
              </a:rPr>
              <a:t>Lorem ipsum dolor sit amet, consectetuer adipiscing elit sed diam nonummy nibh tincidunt ut laoreet</a:t>
            </a:r>
          </a:p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en-JM">
                <a:solidFill>
                  <a:schemeClr val="tx1">
                    <a:lumMod val="50000"/>
                    <a:lumOff val="50000"/>
                  </a:schemeClr>
                </a:solidFill>
              </a:rPr>
              <a:t>dolore magna dolor sit amet, consectetuer adipiscing elit sed lorem ipsum dolor sit amet adipising elit</a:t>
            </a:r>
          </a:p>
        </p:txBody>
      </p:sp>
      <p:sp>
        <p:nvSpPr>
          <p:cNvPr id="11" name="Right Arrow 10"/>
          <p:cNvSpPr/>
          <p:nvPr/>
        </p:nvSpPr>
        <p:spPr>
          <a:xfrm rot="5400000">
            <a:off x="1910079" y="3281680"/>
            <a:ext cx="812800" cy="548640"/>
          </a:xfrm>
          <a:prstGeom prst="rightArrow">
            <a:avLst/>
          </a:prstGeom>
          <a:solidFill>
            <a:srgbClr val="FF05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JM"/>
          </a:p>
        </p:txBody>
      </p:sp>
      <p:sp>
        <p:nvSpPr>
          <p:cNvPr id="12" name="Right Arrow 11"/>
          <p:cNvSpPr/>
          <p:nvPr/>
        </p:nvSpPr>
        <p:spPr>
          <a:xfrm rot="5400000">
            <a:off x="4805679" y="3281680"/>
            <a:ext cx="812800" cy="548640"/>
          </a:xfrm>
          <a:prstGeom prst="rightArrow">
            <a:avLst/>
          </a:prstGeom>
          <a:solidFill>
            <a:srgbClr val="FF05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JM"/>
          </a:p>
        </p:txBody>
      </p:sp>
      <p:sp>
        <p:nvSpPr>
          <p:cNvPr id="13" name="Right Arrow 12"/>
          <p:cNvSpPr/>
          <p:nvPr/>
        </p:nvSpPr>
        <p:spPr>
          <a:xfrm rot="16200000">
            <a:off x="7716520" y="3224531"/>
            <a:ext cx="812800" cy="548640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JM"/>
          </a:p>
        </p:txBody>
      </p:sp>
      <p:cxnSp>
        <p:nvCxnSpPr>
          <p:cNvPr id="14" name="Straight Connector 13"/>
          <p:cNvCxnSpPr/>
          <p:nvPr/>
        </p:nvCxnSpPr>
        <p:spPr>
          <a:xfrm flipH="1">
            <a:off x="4648200" y="2590800"/>
            <a:ext cx="0" cy="27432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7543800" y="2590800"/>
            <a:ext cx="0" cy="27432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val="125396730"/>
      </p:ext>
    </p:extLst>
  </p:cSld>
  <p:clrMapOvr>
    <a:masterClrMapping/>
  </p:clrMapOvr>
  <mc:AlternateContent>
    <mc:Choice Requires="p14">
      <p:transition p14:dur="2000" spd="slow"/>
    </mc:Choice>
    <mc:Fallback>
      <p:transition spd="slow"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2"/>
                                        <p:tgtEl>
                                          <p:spTgt spid="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7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2"/>
                                        <p:tgtEl>
                                          <p:spTgt spid="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3"/>
                                        <p:tgtEl>
                                          <p:spTgt spid="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4"/>
                                        <p:tgtEl>
                                          <p:spTgt spid="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26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8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9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1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3"/>
                                        <p:tgtEl>
                                          <p:spTgt spid="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4"/>
                                        <p:tgtEl>
                                          <p:spTgt spid="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5"/>
                                        <p:tgtEl>
                                          <p:spTgt spid="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6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8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9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1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3"/>
                                        <p:tgtEl>
                                          <p:spTgt spid="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4"/>
                                        <p:tgtEl>
                                          <p:spTgt spid="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5"/>
                                        <p:tgtEl>
                                          <p:spTgt spid="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6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47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9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1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2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4"/>
                                        <p:tgtEl>
                                          <p:spTgt spid="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5"/>
                                        <p:tgtEl>
                                          <p:spTgt spid="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6"/>
                                        <p:tgtEl>
                                          <p:spTgt spid="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7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9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6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1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2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64"/>
                                        <p:tgtEl>
                                          <p:spTgt spid="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65"/>
                                        <p:tgtEl>
                                          <p:spTgt spid="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6"/>
                                        <p:tgtEl>
                                          <p:spTgt spid="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animBg="1" build="p" grpId="0" spid="4" uiExpand="1"/>
      <p:bldP animBg="1" build="p" grpId="0" spid="5" uiExpand="1"/>
      <p:bldP animBg="1" build="p" grpId="0" spid="6" uiExpand="1"/>
      <p:bldP build="p" grpId="0" spid="7"/>
      <p:bldP build="p" grpId="0" spid="8"/>
      <p:bldP build="p" grpId="0" spid="9"/>
      <p:bldP grpId="0" spid="11"/>
      <p:bldP grpId="0" spid="12"/>
      <p:bldP grpId="0" spid="13"/>
    </p:bldLst>
  </p:timing>
</p:sld>
</file>

<file path=ppt/slides/slide2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584201"/>
            <a:ext cx="7620000" cy="563563"/>
          </a:xfrm>
        </p:spPr>
        <p:txBody>
          <a:bodyPr/>
          <a:lstStyle/>
          <a:p>
            <a:r>
              <a:rPr lang="en-JM"/>
              <a:t>CASE STUDY LAYOUT 2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idx="11" sz="quarter" type="ftr"/>
          </p:nvPr>
        </p:nvSpPr>
        <p:spPr/>
        <p:txBody>
          <a:bodyPr/>
          <a:lstStyle/>
          <a:p>
            <a:r>
              <a:rPr lang="en-JM" smtClean="0"/>
              <a:t>PUT THE NAME OF YOUR COMPANY HERE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idx="13" sz="quarter" type="body"/>
          </p:nvPr>
        </p:nvSpPr>
        <p:spPr/>
        <p:txBody>
          <a:bodyPr/>
          <a:lstStyle/>
          <a:p>
            <a:r>
              <a:rPr lang="en-JM">
                <a:solidFill>
                  <a:schemeClr val="tx1">
                    <a:lumMod val="50000"/>
                    <a:lumOff val="50000"/>
                  </a:schemeClr>
                </a:solidFill>
              </a:rPr>
              <a:t>Lorem ipsum dolor sit amet, consectetuer adipiscing elit sed diam nonummy nibh tincidunt ut laoreet</a:t>
            </a:r>
          </a:p>
          <a:p>
            <a:r>
              <a:rPr lang="en-JM">
                <a:solidFill>
                  <a:schemeClr val="tx1">
                    <a:lumMod val="50000"/>
                    <a:lumOff val="50000"/>
                  </a:schemeClr>
                </a:solidFill>
              </a:rPr>
              <a:t>dolore magna dolor sit amet, consectetuer adipiscing elit sed lorem ipsum dolor sit amet lorem ipsum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idx="17" sz="quarter" type="body"/>
          </p:nvPr>
        </p:nvSpPr>
        <p:spPr/>
        <p:txBody>
          <a:bodyPr anchor="ctr">
            <a:normAutofit/>
          </a:bodyPr>
          <a:lstStyle/>
          <a:p>
            <a:pPr indent="0" marL="57150">
              <a:spcBef>
                <a:spcPct val="0"/>
              </a:spcBef>
              <a:defRPr/>
            </a:pPr>
            <a:r>
              <a:rPr lang="en-JM" sz="1600">
                <a:solidFill>
                  <a:srgbClr val="0070C0"/>
                </a:solidFill>
                <a:latin charset="0" pitchFamily="34" typeface="Bebas Neue"/>
              </a:rPr>
              <a:t>WEBSITE </a:t>
            </a:r>
          </a:p>
          <a:p>
            <a:pPr indent="0" marL="57150">
              <a:spcBef>
                <a:spcPct val="0"/>
              </a:spcBef>
              <a:defRPr/>
            </a:pPr>
            <a:r>
              <a:rPr lang="en-JM" sz="1600">
                <a:solidFill>
                  <a:srgbClr val="0070C0"/>
                </a:solidFill>
                <a:latin charset="0" pitchFamily="34" typeface="Bebas Neue"/>
              </a:rPr>
              <a:t>www.loopy.com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idx="18" sz="quarter" type="body"/>
          </p:nvPr>
        </p:nvSpPr>
        <p:spPr/>
        <p:txBody>
          <a:bodyPr anchor="ctr">
            <a:normAutofit/>
          </a:bodyPr>
          <a:lstStyle/>
          <a:p>
            <a:pPr indent="0" marL="57150">
              <a:defRPr/>
            </a:pPr>
            <a:r>
              <a:rPr lang="en-JM" sz="1600">
                <a:solidFill>
                  <a:srgbClr val="0070C0"/>
                </a:solidFill>
                <a:latin charset="0" pitchFamily="34" typeface="Bebas Neue"/>
              </a:rPr>
              <a:t>OVERVIEW</a:t>
            </a:r>
          </a:p>
          <a:p>
            <a:pPr indent="0" marL="57150">
              <a:defRPr/>
            </a:pPr>
            <a:r>
              <a:rPr lang="en-JM" sz="1600">
                <a:solidFill>
                  <a:srgbClr val="0070C0"/>
                </a:solidFill>
                <a:latin charset="0" pitchFamily="34" typeface="Bebas Neue"/>
              </a:rPr>
              <a:t>Lorem ipsum dolor sit amet,  consectetur adipiscing elit ann ac  elit a felis pharetra Lorem ipsum dolor sit amet lorem ipsum dolor sit amet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idx="19" sz="quarter" type="body"/>
          </p:nvPr>
        </p:nvSpPr>
        <p:spPr/>
        <p:txBody>
          <a:bodyPr anchor="ctr">
            <a:normAutofit/>
          </a:bodyPr>
          <a:lstStyle/>
          <a:p>
            <a:pPr indent="0" marL="57150">
              <a:spcBef>
                <a:spcPct val="0"/>
              </a:spcBef>
              <a:defRPr/>
            </a:pPr>
            <a:r>
              <a:rPr lang="en-JM" sz="1600">
                <a:solidFill>
                  <a:srgbClr val="0070C0"/>
                </a:solidFill>
                <a:latin charset="0" pitchFamily="34" typeface="Bebas Neue"/>
              </a:rPr>
              <a:t>CLIENT</a:t>
            </a:r>
          </a:p>
          <a:p>
            <a:pPr indent="0" marL="57150">
              <a:spcBef>
                <a:spcPct val="0"/>
              </a:spcBef>
              <a:defRPr/>
            </a:pPr>
            <a:r>
              <a:rPr lang="en-JM" sz="1600">
                <a:solidFill>
                  <a:srgbClr val="0070C0"/>
                </a:solidFill>
                <a:latin charset="0" pitchFamily="34" typeface="Bebas Neue"/>
              </a:rPr>
              <a:t>Loopy Enterprise Limited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idx="14" sz="quarter" type="pic"/>
          </p:nvPr>
        </p:nvSpPr>
        <p:spPr/>
        <p:txBody>
          <a:bodyPr/>
          <a:lstStyle/>
          <a:p/>
        </p:txBody>
      </p:sp>
    </p:spTree>
    <p:extLst>
      <p:ext uri="{BB962C8B-B14F-4D97-AF65-F5344CB8AC3E}">
        <p14:creationId val="1381536707"/>
      </p:ext>
    </p:extLst>
  </p:cSld>
  <p:clrMapOvr>
    <a:masterClrMapping/>
  </p:clrMapOvr>
  <mc:AlternateContent>
    <mc:Choice Requires="p14">
      <p:transition p14:dur="1600" spd="slow">
        <p14:conveyor dir="l"/>
      </p:transition>
    </mc:Choice>
    <mc:Fallback>
      <p:transition spd="slow">
        <p:fade/>
      </p:transition>
    </mc:Fallback>
  </mc:AlternateContent>
  <p:timing/>
</p:sld>
</file>

<file path=ppt/slides/slide2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Footer Placeholder 1"/>
          <p:cNvSpPr>
            <a:spLocks noGrp="1"/>
          </p:cNvSpPr>
          <p:nvPr>
            <p:ph idx="11" sz="quarter" type="ftr"/>
          </p:nvPr>
        </p:nvSpPr>
        <p:spPr/>
        <p:txBody>
          <a:bodyPr/>
          <a:lstStyle/>
          <a:p>
            <a:r>
              <a:rPr lang="en-JM" smtClean="0"/>
              <a:t>PUT THE NAME OF YOUR COMPANY HERE</a:t>
            </a:r>
          </a:p>
        </p:txBody>
      </p:sp>
      <p:sp>
        <p:nvSpPr>
          <p:cNvPr id="5" name="Content Placeholder 5"/>
          <p:cNvSpPr txBox="1"/>
          <p:nvPr/>
        </p:nvSpPr>
        <p:spPr>
          <a:xfrm>
            <a:off x="2057400" y="990600"/>
            <a:ext cx="1981200" cy="508000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algn="l" defTabSz="914400" eaLnBrk="1" hangingPunct="1" indent="-342900" latinLnBrk="0" marL="342900" rtl="0">
              <a:spcBef>
                <a:spcPct val="20000"/>
              </a:spcBef>
              <a:buFont charset="0" pitchFamily="34" typeface="Arial"/>
              <a:buChar char="•"/>
              <a:defRPr kern="1200"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indent="-285750" latinLnBrk="0" marL="742950" rtl="0">
              <a:spcBef>
                <a:spcPct val="20000"/>
              </a:spcBef>
              <a:buFont charset="0" pitchFamily="34" typeface="Arial"/>
              <a:buChar char="–"/>
              <a:defRPr kern="1200"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indent="-228600" latinLnBrk="0" marL="1143000" rtl="0">
              <a:spcBef>
                <a:spcPct val="20000"/>
              </a:spcBef>
              <a:buFont charset="0" pitchFamily="34" typeface="Arial"/>
              <a:buChar char="•"/>
              <a:defRPr kern="1200"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indent="-228600" latinLnBrk="0" marL="1600200" rtl="0">
              <a:spcBef>
                <a:spcPct val="20000"/>
              </a:spcBef>
              <a:buFont charset="0" pitchFamily="34" typeface="Arial"/>
              <a:buChar char="–"/>
              <a:defRPr kern="1200"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indent="-228600" latinLnBrk="0" marL="2057400" rtl="0">
              <a:spcBef>
                <a:spcPct val="20000"/>
              </a:spcBef>
              <a:buFont charset="0" pitchFamily="34" typeface="Arial"/>
              <a:buChar char="»"/>
              <a:defRPr kern="1200"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indent="-228600" latinLnBrk="0" marL="2514600" rtl="0">
              <a:spcBef>
                <a:spcPct val="20000"/>
              </a:spcBef>
              <a:buFont charset="0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indent="-228600" latinLnBrk="0" marL="2971800" rtl="0">
              <a:spcBef>
                <a:spcPct val="20000"/>
              </a:spcBef>
              <a:buFont charset="0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indent="-228600" latinLnBrk="0" marL="3429000" rtl="0">
              <a:spcBef>
                <a:spcPct val="20000"/>
              </a:spcBef>
              <a:buFont charset="0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indent="-228600" latinLnBrk="0" marL="3886200" rtl="0">
              <a:spcBef>
                <a:spcPct val="20000"/>
              </a:spcBef>
              <a:buFont charset="0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marL="0">
              <a:buNone/>
            </a:pPr>
            <a:r>
              <a:rPr lang="en-JM" sz="2000">
                <a:latin charset="0" pitchFamily="34" typeface="Bebas Neue"/>
              </a:rPr>
              <a:t>GROWTH POTENTIAL</a:t>
            </a:r>
          </a:p>
        </p:txBody>
      </p:sp>
      <p:sp>
        <p:nvSpPr>
          <p:cNvPr id="6" name="Content Placeholder 6"/>
          <p:cNvSpPr txBox="1"/>
          <p:nvPr/>
        </p:nvSpPr>
        <p:spPr>
          <a:xfrm>
            <a:off x="2057401" y="1473200"/>
            <a:ext cx="3343275" cy="508000"/>
          </a:xfrm>
          <a:prstGeom prst="rect">
            <a:avLst/>
          </a:prstGeom>
          <a:solidFill>
            <a:srgbClr val="0070C0"/>
          </a:solidFill>
        </p:spPr>
        <p:txBody>
          <a:bodyPr anchor="ctr"/>
          <a:lstStyle>
            <a:lvl1pPr algn="l" defTabSz="914400" eaLnBrk="1" hangingPunct="1" indent="-342900" latinLnBrk="0" marL="342900" rtl="0">
              <a:spcBef>
                <a:spcPct val="20000"/>
              </a:spcBef>
              <a:buFont charset="0" pitchFamily="34" typeface="Arial"/>
              <a:buChar char="•"/>
              <a:defRPr kern="1200"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indent="-285750" latinLnBrk="0" marL="742950" rtl="0">
              <a:spcBef>
                <a:spcPct val="20000"/>
              </a:spcBef>
              <a:buFont charset="0" pitchFamily="34" typeface="Arial"/>
              <a:buChar char="–"/>
              <a:defRPr kern="1200"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indent="-228600" latinLnBrk="0" marL="1143000" rtl="0">
              <a:spcBef>
                <a:spcPct val="20000"/>
              </a:spcBef>
              <a:buFont charset="0" pitchFamily="34" typeface="Arial"/>
              <a:buChar char="•"/>
              <a:defRPr kern="1200"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indent="-228600" latinLnBrk="0" marL="1600200" rtl="0">
              <a:spcBef>
                <a:spcPct val="20000"/>
              </a:spcBef>
              <a:buFont charset="0" pitchFamily="34" typeface="Arial"/>
              <a:buChar char="–"/>
              <a:defRPr kern="1200"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indent="-228600" latinLnBrk="0" marL="2057400" rtl="0">
              <a:spcBef>
                <a:spcPct val="20000"/>
              </a:spcBef>
              <a:buFont charset="0" pitchFamily="34" typeface="Arial"/>
              <a:buChar char="»"/>
              <a:defRPr kern="1200"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indent="-228600" latinLnBrk="0" marL="2514600" rtl="0">
              <a:spcBef>
                <a:spcPct val="20000"/>
              </a:spcBef>
              <a:buFont charset="0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indent="-228600" latinLnBrk="0" marL="2971800" rtl="0">
              <a:spcBef>
                <a:spcPct val="20000"/>
              </a:spcBef>
              <a:buFont charset="0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indent="-228600" latinLnBrk="0" marL="3429000" rtl="0">
              <a:spcBef>
                <a:spcPct val="20000"/>
              </a:spcBef>
              <a:buFont charset="0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indent="-228600" latinLnBrk="0" marL="3886200" rtl="0">
              <a:spcBef>
                <a:spcPct val="20000"/>
              </a:spcBef>
              <a:buFont charset="0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marL="0">
              <a:buNone/>
            </a:pPr>
            <a:r>
              <a:rPr lang="en-JM" sz="2000">
                <a:latin charset="0" pitchFamily="34" typeface="Bebas Neue"/>
              </a:rPr>
              <a:t>PROPOSED  MONTHLY SALES TARGETS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idx="13" sz="quarter" type="pic"/>
          </p:nvPr>
        </p:nvSpPr>
        <p:spPr>
          <a:xfrm>
            <a:off x="1524000" y="0"/>
            <a:ext cx="9144000" cy="6883400"/>
          </a:xfrm>
        </p:spPr>
        <p:txBody>
          <a:bodyPr/>
          <a:lstStyle/>
          <a:p/>
        </p:txBody>
      </p:sp>
    </p:spTree>
    <p:extLst>
      <p:ext uri="{BB962C8B-B14F-4D97-AF65-F5344CB8AC3E}">
        <p14:creationId val="972731952"/>
      </p:ext>
    </p:extLst>
  </p:cSld>
  <p:clrMapOvr>
    <a:masterClrMapping/>
  </p:clrMapOvr>
  <p:transition spd="slow">
    <p:wipe/>
  </p:transition>
  <p:timing/>
</p:sld>
</file>

<file path=ppt/slides/slide2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81200" y="584201"/>
            <a:ext cx="8229600" cy="563563"/>
          </a:xfrm>
        </p:spPr>
        <p:txBody>
          <a:bodyPr/>
          <a:lstStyle/>
          <a:p>
            <a:r>
              <a:rPr lang="en-JM" smtClean="0"/>
              <a:t>IMAGE AND CONTENT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3" sz="quarter"/>
          </p:nvPr>
        </p:nvSpPr>
        <p:spPr>
          <a:xfrm>
            <a:off x="1905000" y="5334000"/>
            <a:ext cx="8382000" cy="6858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JM">
                <a:solidFill>
                  <a:schemeClr val="tx1">
                    <a:lumMod val="75000"/>
                    <a:lumOff val="25000"/>
                  </a:schemeClr>
                </a:solidFill>
                <a:ea charset="0" pitchFamily="34" typeface="Tahoma"/>
                <a:cs charset="0" pitchFamily="34" typeface="Tahoma"/>
              </a:rPr>
              <a:t>Lorem ipsum dolor sit amet, consectetur  met adipiscing elit. Aenean ac elit a felis pharecing Lorem ipsum dolor</a:t>
            </a:r>
          </a:p>
          <a:p>
            <a:pPr>
              <a:defRPr/>
            </a:pPr>
            <a:r>
              <a:rPr lang="en-JM">
                <a:solidFill>
                  <a:schemeClr val="tx1">
                    <a:lumMod val="75000"/>
                    <a:lumOff val="25000"/>
                  </a:schemeClr>
                </a:solidFill>
                <a:ea charset="0" pitchFamily="34" typeface="Tahoma"/>
                <a:cs charset="0" pitchFamily="34" typeface="Tahoma"/>
              </a:rPr>
              <a:t>sit amet consectetur  met adipiscing elit. Aenean ac elit a felis pharecing Lorem ipsum dolor sit amet conse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idx="11" sz="quarter" type="ftr"/>
          </p:nvPr>
        </p:nvSpPr>
        <p:spPr/>
        <p:txBody>
          <a:bodyPr/>
          <a:lstStyle/>
          <a:p>
            <a:r>
              <a:rPr lang="en-JM" smtClean="0"/>
              <a:t>PUT THE NAME OF YOUR COMPANY HERE</a:t>
            </a:r>
          </a:p>
        </p:txBody>
      </p:sp>
      <p:sp>
        <p:nvSpPr>
          <p:cNvPr id="2" name="Picture Placeholder 1"/>
          <p:cNvSpPr>
            <a:spLocks noGrp="1"/>
          </p:cNvSpPr>
          <p:nvPr>
            <p:ph idx="14" sz="quarter" type="pic"/>
          </p:nvPr>
        </p:nvSpPr>
        <p:spPr/>
        <p:txBody>
          <a:bodyPr/>
          <a:lstStyle/>
          <a:p/>
        </p:txBody>
      </p:sp>
    </p:spTree>
  </p:cSld>
  <p:clrMapOvr>
    <a:masterClrMapping/>
  </p:clrMapOvr>
  <p:transition spd="slow">
    <p:push dir="u"/>
  </p:transition>
  <p:timing/>
</p:sld>
</file>

<file path=ppt/slides/slide2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584201"/>
            <a:ext cx="7620000" cy="563563"/>
          </a:xfrm>
        </p:spPr>
        <p:txBody>
          <a:bodyPr/>
          <a:lstStyle/>
          <a:p>
            <a:r>
              <a:rPr lang="en-JM" smtClean="0"/>
              <a:t>WHAT OUR CLIENTS HAVE TO SAY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idx="11" sz="quarter" type="ftr"/>
          </p:nvPr>
        </p:nvSpPr>
        <p:spPr/>
        <p:txBody>
          <a:bodyPr/>
          <a:lstStyle/>
          <a:p>
            <a:r>
              <a:rPr lang="en-JM" smtClean="0"/>
              <a:t>PUT THE NAME OF YOUR COMPANY HERE</a:t>
            </a:r>
          </a:p>
        </p:txBody>
      </p:sp>
      <p:sp>
        <p:nvSpPr>
          <p:cNvPr id="4" name="Text Placeholder 1"/>
          <p:cNvSpPr txBox="1"/>
          <p:nvPr/>
        </p:nvSpPr>
        <p:spPr>
          <a:xfrm>
            <a:off x="7315200" y="2362200"/>
            <a:ext cx="2819400" cy="3113568"/>
          </a:xfrm>
          <a:prstGeom prst="rect">
            <a:avLst/>
          </a:prstGeom>
        </p:spPr>
        <p:txBody>
          <a:bodyPr/>
          <a:lstStyle>
            <a:lvl1pPr algn="l" defTabSz="914400" eaLnBrk="1" hangingPunct="1" indent="-342900" latinLnBrk="0" marL="342900" rtl="0">
              <a:spcBef>
                <a:spcPct val="20000"/>
              </a:spcBef>
              <a:buFont charset="0" pitchFamily="34" typeface="Arial"/>
              <a:buChar char="•"/>
              <a:defRPr kern="1200"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indent="-285750" latinLnBrk="0" marL="742950" rtl="0">
              <a:spcBef>
                <a:spcPct val="20000"/>
              </a:spcBef>
              <a:buFont charset="0" pitchFamily="34" typeface="Arial"/>
              <a:buChar char="–"/>
              <a:defRPr kern="1200"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indent="-228600" latinLnBrk="0" marL="1143000" rtl="0">
              <a:spcBef>
                <a:spcPct val="20000"/>
              </a:spcBef>
              <a:buFont charset="0" pitchFamily="34" typeface="Arial"/>
              <a:buChar char="•"/>
              <a:defRPr kern="1200"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indent="-228600" latinLnBrk="0" marL="1600200" rtl="0">
              <a:spcBef>
                <a:spcPct val="20000"/>
              </a:spcBef>
              <a:buFont charset="0" pitchFamily="34" typeface="Arial"/>
              <a:buChar char="–"/>
              <a:defRPr kern="1200"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indent="-228600" latinLnBrk="0" marL="2057400" rtl="0">
              <a:spcBef>
                <a:spcPct val="20000"/>
              </a:spcBef>
              <a:buFont charset="0" pitchFamily="34" typeface="Arial"/>
              <a:buChar char="»"/>
              <a:defRPr kern="1200"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indent="-228600" latinLnBrk="0" marL="2514600" rtl="0">
              <a:spcBef>
                <a:spcPct val="20000"/>
              </a:spcBef>
              <a:buFont charset="0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indent="-228600" latinLnBrk="0" marL="2971800" rtl="0">
              <a:spcBef>
                <a:spcPct val="20000"/>
              </a:spcBef>
              <a:buFont charset="0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indent="-228600" latinLnBrk="0" marL="3429000" rtl="0">
              <a:spcBef>
                <a:spcPct val="20000"/>
              </a:spcBef>
              <a:buFont charset="0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indent="-228600" latinLnBrk="0" marL="3886200" rtl="0">
              <a:spcBef>
                <a:spcPct val="20000"/>
              </a:spcBef>
              <a:buFont charset="0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marL="0">
              <a:lnSpc>
                <a:spcPct val="110000"/>
              </a:lnSpc>
              <a:spcBef>
                <a:spcPct val="0"/>
              </a:spcBef>
              <a:buNone/>
            </a:pPr>
            <a:r>
              <a:rPr lang="en-JM" sz="1300">
                <a:solidFill>
                  <a:schemeClr val="tx1">
                    <a:lumMod val="75000"/>
                    <a:lumOff val="25000"/>
                  </a:schemeClr>
                </a:solidFill>
                <a:latin charset="0" pitchFamily="34" typeface="Arial"/>
                <a:ea charset="0" pitchFamily="34" typeface="Open sans"/>
                <a:cs charset="0" pitchFamily="34" typeface="Arial"/>
              </a:rPr>
              <a:t>Consectetur adipiscing elit. Proin vulputate elementum lorem sed molestie. Pellentesque Lorem Ipsum Dolor Sit Ametlorem sed molestie. Pellentesque amet ullamcorper lorem ipsum dolor</a:t>
            </a:r>
          </a:p>
          <a:p>
            <a:pPr indent="0" marL="0">
              <a:lnSpc>
                <a:spcPct val="110000"/>
              </a:lnSpc>
              <a:spcBef>
                <a:spcPct val="0"/>
              </a:spcBef>
              <a:buNone/>
            </a:pPr>
            <a:endParaRPr lang="en-JM" sz="1300">
              <a:solidFill>
                <a:schemeClr val="tx1">
                  <a:lumMod val="75000"/>
                  <a:lumOff val="25000"/>
                </a:schemeClr>
              </a:solidFill>
              <a:latin charset="0" pitchFamily="34" typeface="Arial"/>
              <a:ea charset="0" pitchFamily="34" typeface="Open sans"/>
              <a:cs charset="0" pitchFamily="34" typeface="Arial"/>
            </a:endParaRPr>
          </a:p>
          <a:p>
            <a:pPr indent="0" marL="0">
              <a:lnSpc>
                <a:spcPct val="110000"/>
              </a:lnSpc>
              <a:spcBef>
                <a:spcPct val="0"/>
              </a:spcBef>
              <a:buNone/>
            </a:pPr>
            <a:r>
              <a:rPr lang="en-JM" sz="1300">
                <a:solidFill>
                  <a:schemeClr val="tx1">
                    <a:lumMod val="75000"/>
                    <a:lumOff val="25000"/>
                  </a:schemeClr>
                </a:solidFill>
                <a:latin charset="0" pitchFamily="34" typeface="Arial"/>
                <a:ea charset="0" pitchFamily="34" typeface="Open sans"/>
                <a:cs charset="0" pitchFamily="34" typeface="Arial"/>
              </a:rPr>
              <a:t>Consectetur adipiscing elit. Proin set vulputate elementum lorem sed molestie. Pellentesque Lorem Ipsum Dolor Sit eer Ametlorem sed molestie. Pellentesque amet ullamcorper lorem ipsum dolor</a:t>
            </a:r>
          </a:p>
        </p:txBody>
      </p:sp>
      <p:sp>
        <p:nvSpPr>
          <p:cNvPr id="5" name="Oval 4"/>
          <p:cNvSpPr/>
          <p:nvPr/>
        </p:nvSpPr>
        <p:spPr>
          <a:xfrm>
            <a:off x="2133600" y="3387437"/>
            <a:ext cx="1188720" cy="1188720"/>
          </a:xfrm>
          <a:prstGeom prst="ellipse">
            <a:avLst/>
          </a:prstGeom>
          <a:noFill/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lang="en-JM" sz="1600">
                <a:solidFill>
                  <a:schemeClr val="tx1">
                    <a:lumMod val="75000"/>
                    <a:lumOff val="25000"/>
                  </a:schemeClr>
                </a:solidFill>
                <a:latin charset="0" pitchFamily="34" typeface="Bebas Neue"/>
              </a:rPr>
              <a:t>Adam</a:t>
            </a:r>
          </a:p>
          <a:p>
            <a:pPr algn="ctr"/>
            <a:r>
              <a:rPr lang="en-JM" sz="1600">
                <a:solidFill>
                  <a:schemeClr val="tx1">
                    <a:lumMod val="75000"/>
                    <a:lumOff val="25000"/>
                  </a:schemeClr>
                </a:solidFill>
                <a:latin charset="0" pitchFamily="34" typeface="Bebas Neue"/>
              </a:rPr>
              <a:t>USA</a:t>
            </a:r>
          </a:p>
        </p:txBody>
      </p:sp>
      <p:sp>
        <p:nvSpPr>
          <p:cNvPr id="6" name="Rectangular Callout 5"/>
          <p:cNvSpPr/>
          <p:nvPr/>
        </p:nvSpPr>
        <p:spPr>
          <a:xfrm>
            <a:off x="2476500" y="1962643"/>
            <a:ext cx="1905000" cy="979282"/>
          </a:xfrm>
          <a:prstGeom prst="wedgeRectCallout">
            <a:avLst>
              <a:gd fmla="val -35040" name="adj1"/>
              <a:gd fmla="val 85930" name="adj2"/>
            </a:avLst>
          </a:prstGeom>
          <a:solidFill>
            <a:schemeClr val="bg1">
              <a:lumMod val="65000"/>
            </a:schemeClr>
          </a:solidFill>
          <a:ln cmpd="sng"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>
              <a:lnSpc>
                <a:spcPct val="110000"/>
              </a:lnSpc>
            </a:pPr>
            <a:r>
              <a:rPr lang="en-JM" sz="1200">
                <a:solidFill>
                  <a:schemeClr val="bg1"/>
                </a:solidFill>
                <a:latin charset="0" pitchFamily="34" typeface="Arial"/>
                <a:cs charset="0" pitchFamily="34" typeface="Arial"/>
              </a:rPr>
              <a:t>Great logos designs. Easy to use. Perfect for All things</a:t>
            </a:r>
          </a:p>
        </p:txBody>
      </p:sp>
      <p:sp>
        <p:nvSpPr>
          <p:cNvPr id="7" name="Oval 6"/>
          <p:cNvSpPr/>
          <p:nvPr/>
        </p:nvSpPr>
        <p:spPr>
          <a:xfrm>
            <a:off x="3200400" y="4546600"/>
            <a:ext cx="1188720" cy="1188720"/>
          </a:xfrm>
          <a:prstGeom prst="ellipse">
            <a:avLst/>
          </a:prstGeom>
          <a:noFill/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lang="en-JM" sz="1600">
                <a:solidFill>
                  <a:schemeClr val="tx1">
                    <a:lumMod val="75000"/>
                    <a:lumOff val="25000"/>
                  </a:schemeClr>
                </a:solidFill>
                <a:latin charset="0" pitchFamily="34" typeface="Bebas Neue"/>
              </a:rPr>
              <a:t>Adam</a:t>
            </a:r>
          </a:p>
          <a:p>
            <a:pPr algn="ctr"/>
            <a:r>
              <a:rPr lang="en-JM" sz="1600">
                <a:solidFill>
                  <a:schemeClr val="tx1">
                    <a:lumMod val="75000"/>
                    <a:lumOff val="25000"/>
                  </a:schemeClr>
                </a:solidFill>
                <a:latin charset="0" pitchFamily="34" typeface="Bebas Neue"/>
              </a:rPr>
              <a:t>USA</a:t>
            </a:r>
          </a:p>
        </p:txBody>
      </p:sp>
      <p:sp>
        <p:nvSpPr>
          <p:cNvPr id="8" name="Rectangular Callout 7"/>
          <p:cNvSpPr/>
          <p:nvPr/>
        </p:nvSpPr>
        <p:spPr>
          <a:xfrm>
            <a:off x="3429000" y="3266011"/>
            <a:ext cx="1905000" cy="979282"/>
          </a:xfrm>
          <a:prstGeom prst="wedgeRectCallout">
            <a:avLst>
              <a:gd fmla="val -33923" name="adj1"/>
              <a:gd fmla="val 84612" name="adj2"/>
            </a:avLst>
          </a:prstGeom>
          <a:solidFill>
            <a:srgbClr val="0070C0"/>
          </a:solidFill>
          <a:ln cmpd="sng"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>
              <a:lnSpc>
                <a:spcPct val="110000"/>
              </a:lnSpc>
            </a:pPr>
            <a:r>
              <a:rPr lang="en-JM" sz="1200">
                <a:latin charset="0" pitchFamily="34" typeface="Arial"/>
                <a:cs charset="0" pitchFamily="34" typeface="Arial"/>
              </a:rPr>
              <a:t>Great logos designs. Easy to use. Perfect for all things</a:t>
            </a:r>
          </a:p>
        </p:txBody>
      </p:sp>
      <p:sp>
        <p:nvSpPr>
          <p:cNvPr id="9" name="Oval 8"/>
          <p:cNvSpPr/>
          <p:nvPr/>
        </p:nvSpPr>
        <p:spPr>
          <a:xfrm>
            <a:off x="5455920" y="3438828"/>
            <a:ext cx="1188720" cy="1188720"/>
          </a:xfrm>
          <a:prstGeom prst="ellipse">
            <a:avLst/>
          </a:prstGeom>
          <a:noFill/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lang="en-JM" sz="1600">
                <a:solidFill>
                  <a:schemeClr val="tx1">
                    <a:lumMod val="75000"/>
                    <a:lumOff val="25000"/>
                  </a:schemeClr>
                </a:solidFill>
                <a:latin charset="0" pitchFamily="34" typeface="Bebas Neue"/>
              </a:rPr>
              <a:t>Adam</a:t>
            </a:r>
          </a:p>
          <a:p>
            <a:pPr algn="ctr"/>
            <a:r>
              <a:rPr lang="en-JM" sz="1600">
                <a:solidFill>
                  <a:schemeClr val="tx1">
                    <a:lumMod val="75000"/>
                    <a:lumOff val="25000"/>
                  </a:schemeClr>
                </a:solidFill>
                <a:latin charset="0" pitchFamily="34" typeface="Bebas Neue"/>
              </a:rPr>
              <a:t>USA</a:t>
            </a:r>
          </a:p>
        </p:txBody>
      </p:sp>
      <p:sp>
        <p:nvSpPr>
          <p:cNvPr id="10" name="Rectangular Callout 9"/>
          <p:cNvSpPr/>
          <p:nvPr/>
        </p:nvSpPr>
        <p:spPr>
          <a:xfrm>
            <a:off x="4762500" y="1941077"/>
            <a:ext cx="1905000" cy="979282"/>
          </a:xfrm>
          <a:prstGeom prst="wedgeRectCallout">
            <a:avLst>
              <a:gd fmla="val 12910" name="adj1"/>
              <a:gd fmla="val 87187" name="adj2"/>
            </a:avLst>
          </a:prstGeom>
          <a:solidFill>
            <a:srgbClr val="0070C0"/>
          </a:solidFill>
          <a:ln cmpd="sng"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>
              <a:lnSpc>
                <a:spcPct val="110000"/>
              </a:lnSpc>
            </a:pPr>
            <a:r>
              <a:rPr lang="en-JM" sz="1200">
                <a:latin charset="0" pitchFamily="34" typeface="Arial"/>
                <a:cs charset="0" pitchFamily="34" typeface="Arial"/>
              </a:rPr>
              <a:t>Great logos designs. Easy to use. Perfect for all things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315199" y="1941077"/>
            <a:ext cx="3124200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JM" sz="2000">
                <a:solidFill>
                  <a:schemeClr val="tx1">
                    <a:lumMod val="75000"/>
                    <a:lumOff val="25000"/>
                  </a:schemeClr>
                </a:solidFill>
                <a:latin charset="0" pitchFamily="34" typeface="Bebas Neue"/>
                <a:ea charset="0" pitchFamily="34" typeface="Open sans"/>
                <a:cs charset="0" pitchFamily="34" typeface="Arial"/>
              </a:rPr>
              <a:t>VULPUTATE LOREM IPSUM SOLOR</a:t>
            </a:r>
          </a:p>
        </p:txBody>
      </p:sp>
    </p:spTree>
    <p:extLst>
      <p:ext uri="{BB962C8B-B14F-4D97-AF65-F5344CB8AC3E}">
        <p14:creationId val="3017671585"/>
      </p:ext>
    </p:extLst>
  </p:cSld>
  <p:clrMapOvr>
    <a:masterClrMapping/>
  </p:clrMapOvr>
  <mc:AlternateContent>
    <mc:Choice Requires="p14">
      <p:transition p14:dur="2000" spd="slow"/>
    </mc:Choice>
    <mc:Fallback>
      <p:transition spd="slow"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2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4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7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19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2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4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26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8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9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  <p:bldP grpId="0" spid="5"/>
      <p:bldP grpId="0" spid="6"/>
      <p:bldP grpId="0" spid="7"/>
      <p:bldP grpId="0" spid="8"/>
      <p:bldP grpId="0" spid="9"/>
      <p:bldP grpId="0" spid="10"/>
      <p:bldP grpId="0" spid="11"/>
    </p:bldLst>
  </p:timing>
</p:sld>
</file>

<file path=ppt/slides/slide2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584201"/>
            <a:ext cx="7620000" cy="563563"/>
          </a:xfrm>
        </p:spPr>
        <p:txBody>
          <a:bodyPr/>
          <a:lstStyle/>
          <a:p>
            <a:r>
              <a:rPr lang="en-JM" smtClean="0"/>
              <a:t>PROCESS DIAGRAM LAYOUT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idx="11" sz="quarter" type="ftr"/>
          </p:nvPr>
        </p:nvSpPr>
        <p:spPr/>
        <p:txBody>
          <a:bodyPr/>
          <a:lstStyle/>
          <a:p>
            <a:r>
              <a:rPr lang="en-JM" smtClean="0"/>
              <a:t>PUT THE NAME OF YOUR COMPANY HERE</a:t>
            </a:r>
          </a:p>
        </p:txBody>
      </p:sp>
      <p:sp>
        <p:nvSpPr>
          <p:cNvPr id="4" name="Oval 3"/>
          <p:cNvSpPr/>
          <p:nvPr/>
        </p:nvSpPr>
        <p:spPr>
          <a:xfrm>
            <a:off x="2145473" y="1981200"/>
            <a:ext cx="1463040" cy="1463040"/>
          </a:xfrm>
          <a:prstGeom prst="ellipse">
            <a:avLst/>
          </a:prstGeom>
          <a:solidFill>
            <a:srgbClr val="0070C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lang="en-JM" sz="2000">
                <a:solidFill>
                  <a:schemeClr val="bg1"/>
                </a:solidFill>
                <a:latin charset="0" pitchFamily="34" typeface="Bebas Neue"/>
              </a:rPr>
              <a:t>Adam</a:t>
            </a:r>
          </a:p>
          <a:p>
            <a:pPr algn="ctr"/>
            <a:r>
              <a:rPr lang="en-JM" sz="2000">
                <a:solidFill>
                  <a:schemeClr val="bg1"/>
                </a:solidFill>
                <a:latin charset="0" pitchFamily="34" typeface="Bebas Neue"/>
              </a:rPr>
              <a:t>USA</a:t>
            </a:r>
          </a:p>
        </p:txBody>
      </p:sp>
      <p:sp>
        <p:nvSpPr>
          <p:cNvPr id="5" name="Oval 4"/>
          <p:cNvSpPr/>
          <p:nvPr/>
        </p:nvSpPr>
        <p:spPr>
          <a:xfrm>
            <a:off x="3886200" y="2209800"/>
            <a:ext cx="1005840" cy="1005840"/>
          </a:xfrm>
          <a:prstGeom prst="ellipse">
            <a:avLst/>
          </a:prstGeom>
          <a:noFill/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lang="en-JM" sz="1600">
                <a:solidFill>
                  <a:schemeClr val="tx1">
                    <a:lumMod val="85000"/>
                    <a:lumOff val="15000"/>
                  </a:schemeClr>
                </a:solidFill>
                <a:latin charset="0" pitchFamily="34" typeface="Bebas Neue"/>
              </a:rPr>
              <a:t>Adam</a:t>
            </a:r>
          </a:p>
          <a:p>
            <a:pPr algn="ctr"/>
            <a:r>
              <a:rPr lang="en-JM" sz="1600">
                <a:solidFill>
                  <a:schemeClr val="tx1">
                    <a:lumMod val="85000"/>
                    <a:lumOff val="15000"/>
                  </a:schemeClr>
                </a:solidFill>
                <a:latin charset="0" pitchFamily="34" typeface="Bebas Neue"/>
              </a:rPr>
              <a:t>USA</a:t>
            </a:r>
          </a:p>
        </p:txBody>
      </p:sp>
      <p:sp>
        <p:nvSpPr>
          <p:cNvPr id="6" name="Oval 5"/>
          <p:cNvSpPr/>
          <p:nvPr/>
        </p:nvSpPr>
        <p:spPr>
          <a:xfrm>
            <a:off x="5486400" y="2209800"/>
            <a:ext cx="1005840" cy="1005840"/>
          </a:xfrm>
          <a:prstGeom prst="ellipse">
            <a:avLst/>
          </a:prstGeom>
          <a:noFill/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lang="en-JM" sz="1600">
                <a:solidFill>
                  <a:schemeClr val="tx1">
                    <a:lumMod val="85000"/>
                    <a:lumOff val="15000"/>
                  </a:schemeClr>
                </a:solidFill>
                <a:latin charset="0" pitchFamily="34" typeface="Bebas Neue"/>
              </a:rPr>
              <a:t>Adam</a:t>
            </a:r>
          </a:p>
          <a:p>
            <a:pPr algn="ctr"/>
            <a:r>
              <a:rPr lang="en-JM" sz="1600">
                <a:solidFill>
                  <a:schemeClr val="tx1">
                    <a:lumMod val="85000"/>
                    <a:lumOff val="15000"/>
                  </a:schemeClr>
                </a:solidFill>
                <a:latin charset="0" pitchFamily="34" typeface="Bebas Neue"/>
              </a:rPr>
              <a:t>USA</a:t>
            </a:r>
          </a:p>
        </p:txBody>
      </p:sp>
      <p:sp>
        <p:nvSpPr>
          <p:cNvPr id="13" name="Oval 12"/>
          <p:cNvSpPr/>
          <p:nvPr/>
        </p:nvSpPr>
        <p:spPr>
          <a:xfrm>
            <a:off x="7086600" y="2209800"/>
            <a:ext cx="1005840" cy="1005840"/>
          </a:xfrm>
          <a:prstGeom prst="ellipse">
            <a:avLst/>
          </a:prstGeom>
          <a:noFill/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lang="en-JM" sz="1600">
                <a:solidFill>
                  <a:schemeClr val="tx1">
                    <a:lumMod val="85000"/>
                    <a:lumOff val="15000"/>
                  </a:schemeClr>
                </a:solidFill>
                <a:latin charset="0" pitchFamily="34" typeface="Bebas Neue"/>
              </a:rPr>
              <a:t>Adam</a:t>
            </a:r>
          </a:p>
          <a:p>
            <a:pPr algn="ctr"/>
            <a:r>
              <a:rPr lang="en-JM" sz="1600">
                <a:solidFill>
                  <a:schemeClr val="tx1">
                    <a:lumMod val="85000"/>
                    <a:lumOff val="15000"/>
                  </a:schemeClr>
                </a:solidFill>
                <a:latin charset="0" pitchFamily="34" typeface="Bebas Neue"/>
              </a:rPr>
              <a:t>USA</a:t>
            </a:r>
          </a:p>
        </p:txBody>
      </p:sp>
      <p:sp>
        <p:nvSpPr>
          <p:cNvPr id="15" name="Oval 14"/>
          <p:cNvSpPr/>
          <p:nvPr/>
        </p:nvSpPr>
        <p:spPr>
          <a:xfrm>
            <a:off x="8702040" y="2209800"/>
            <a:ext cx="1005840" cy="1005840"/>
          </a:xfrm>
          <a:prstGeom prst="ellipse">
            <a:avLst/>
          </a:prstGeom>
          <a:noFill/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lang="en-JM" sz="1600">
                <a:solidFill>
                  <a:schemeClr val="tx1">
                    <a:lumMod val="85000"/>
                    <a:lumOff val="15000"/>
                  </a:schemeClr>
                </a:solidFill>
                <a:latin charset="0" pitchFamily="34" typeface="Bebas Neue"/>
              </a:rPr>
              <a:t>Adam</a:t>
            </a:r>
          </a:p>
          <a:p>
            <a:pPr algn="ctr"/>
            <a:r>
              <a:rPr lang="en-JM" sz="1600">
                <a:solidFill>
                  <a:schemeClr val="tx1">
                    <a:lumMod val="85000"/>
                    <a:lumOff val="15000"/>
                  </a:schemeClr>
                </a:solidFill>
                <a:latin charset="0" pitchFamily="34" typeface="Bebas Neue"/>
              </a:rPr>
              <a:t>USA</a:t>
            </a:r>
          </a:p>
        </p:txBody>
      </p:sp>
      <p:sp>
        <p:nvSpPr>
          <p:cNvPr id="17" name="Oval 16"/>
          <p:cNvSpPr/>
          <p:nvPr/>
        </p:nvSpPr>
        <p:spPr>
          <a:xfrm>
            <a:off x="2160713" y="3938923"/>
            <a:ext cx="1463040" cy="1463040"/>
          </a:xfrm>
          <a:prstGeom prst="ellipse">
            <a:avLst/>
          </a:prstGeom>
          <a:solidFill>
            <a:srgbClr val="0070C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lang="en-JM" sz="2000">
                <a:solidFill>
                  <a:schemeClr val="bg1"/>
                </a:solidFill>
                <a:latin charset="0" pitchFamily="34" typeface="Bebas Neue"/>
              </a:rPr>
              <a:t>Adam</a:t>
            </a:r>
          </a:p>
          <a:p>
            <a:pPr algn="ctr"/>
            <a:r>
              <a:rPr lang="en-JM" sz="2000">
                <a:solidFill>
                  <a:schemeClr val="bg1"/>
                </a:solidFill>
                <a:latin charset="0" pitchFamily="34" typeface="Bebas Neue"/>
              </a:rPr>
              <a:t>USA</a:t>
            </a:r>
          </a:p>
        </p:txBody>
      </p:sp>
      <p:sp>
        <p:nvSpPr>
          <p:cNvPr id="18" name="Oval 17"/>
          <p:cNvSpPr/>
          <p:nvPr/>
        </p:nvSpPr>
        <p:spPr>
          <a:xfrm>
            <a:off x="3901440" y="4156033"/>
            <a:ext cx="1005840" cy="1005840"/>
          </a:xfrm>
          <a:prstGeom prst="ellipse">
            <a:avLst/>
          </a:prstGeom>
          <a:noFill/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JM" sz="1600">
              <a:solidFill>
                <a:schemeClr val="tx1">
                  <a:lumMod val="75000"/>
                  <a:lumOff val="25000"/>
                </a:schemeClr>
              </a:solidFill>
              <a:latin charset="0" pitchFamily="34" typeface="Bebas Neue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5501640" y="4156033"/>
            <a:ext cx="1005840" cy="100584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JM" sz="1600">
              <a:solidFill>
                <a:schemeClr val="tx1">
                  <a:lumMod val="75000"/>
                  <a:lumOff val="25000"/>
                </a:schemeClr>
              </a:solidFill>
              <a:latin charset="0" pitchFamily="34" typeface="Bebas Neue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7101840" y="4156033"/>
            <a:ext cx="1005840" cy="1005840"/>
          </a:xfrm>
          <a:prstGeom prst="ellipse">
            <a:avLst/>
          </a:prstGeom>
          <a:noFill/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JM" sz="1600">
              <a:solidFill>
                <a:schemeClr val="tx1">
                  <a:lumMod val="75000"/>
                  <a:lumOff val="25000"/>
                </a:schemeClr>
              </a:solidFill>
              <a:latin charset="0" pitchFamily="34" typeface="Bebas Neue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8702040" y="4156033"/>
            <a:ext cx="1005840" cy="100584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JM" sz="1600">
              <a:solidFill>
                <a:schemeClr val="tx1">
                  <a:lumMod val="75000"/>
                  <a:lumOff val="25000"/>
                </a:schemeClr>
              </a:solidFill>
              <a:latin charset="0" pitchFamily="34" typeface="Bebas Neue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5029200" y="2616200"/>
            <a:ext cx="381000" cy="274320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sp>
        <p:nvSpPr>
          <p:cNvPr id="29" name="Right Arrow 28"/>
          <p:cNvSpPr/>
          <p:nvPr/>
        </p:nvSpPr>
        <p:spPr>
          <a:xfrm>
            <a:off x="6629400" y="2616200"/>
            <a:ext cx="381000" cy="274320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sp>
        <p:nvSpPr>
          <p:cNvPr id="30" name="Right Arrow 29"/>
          <p:cNvSpPr/>
          <p:nvPr/>
        </p:nvSpPr>
        <p:spPr>
          <a:xfrm>
            <a:off x="8229600" y="2616200"/>
            <a:ext cx="381000" cy="274320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sp>
        <p:nvSpPr>
          <p:cNvPr id="33" name="Right Arrow 32"/>
          <p:cNvSpPr/>
          <p:nvPr/>
        </p:nvSpPr>
        <p:spPr>
          <a:xfrm>
            <a:off x="5029200" y="4546600"/>
            <a:ext cx="381000" cy="274320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sp>
        <p:nvSpPr>
          <p:cNvPr id="34" name="Right Arrow 33"/>
          <p:cNvSpPr/>
          <p:nvPr/>
        </p:nvSpPr>
        <p:spPr>
          <a:xfrm>
            <a:off x="6629400" y="4546600"/>
            <a:ext cx="381000" cy="274320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sp>
        <p:nvSpPr>
          <p:cNvPr id="35" name="Right Arrow 34"/>
          <p:cNvSpPr/>
          <p:nvPr/>
        </p:nvSpPr>
        <p:spPr>
          <a:xfrm>
            <a:off x="8229600" y="4546600"/>
            <a:ext cx="381000" cy="274320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pic>
        <p:nvPicPr>
          <p:cNvPr descr="C:\Users\ADRIEN~1.REY\AppData\Local\Temp\Rar$DR83.184\icons grid\clock.png" id="3074" name="Picture 2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5705476" y="4386775"/>
            <a:ext cx="619125" cy="567336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pic>
        <p:nvPicPr>
          <p:cNvPr descr="C:\Users\ADRIEN~1.REY\AppData\Local\Temp\Rar$DR58.888\icons grid\comments.png" id="3075" name="Picture 3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8954145" y="4426547"/>
            <a:ext cx="471153" cy="490628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pic>
        <p:nvPicPr>
          <p:cNvPr descr="C:\Users\ADRIEN~1.REY\AppData\Local\Temp\Rar$DR79.888\icons grid\calendar_black.png" id="3076" name="Picture 4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4150995" y="4426547"/>
            <a:ext cx="476250" cy="502957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pic>
        <p:nvPicPr>
          <p:cNvPr descr="C:\Users\ADRIEN~1.REY\AppData\Local\Temp\Rar$DR56.888\icons grid\monitor_black.png" id="3077" name="Picture 5"/>
          <p:cNvPicPr>
            <a:picLocks noChangeArrowheads="1"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7372350" y="4426547"/>
            <a:ext cx="476250" cy="462207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val="2452836052"/>
      </p:ext>
    </p:extLst>
  </p:cSld>
  <p:clrMapOvr>
    <a:masterClrMapping/>
  </p:clrMapOvr>
  <mc:AlternateContent>
    <mc:Choice Requires="p14">
      <p:transition p14:dur="2000" spd="slow"/>
    </mc:Choice>
    <mc:Fallback>
      <p:transition spd="slow"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2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7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2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3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4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7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8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9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2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3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4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7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8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9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2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3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4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7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8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9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2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3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4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7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8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9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62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63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4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67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68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9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7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2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73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74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7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7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78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79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8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82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3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4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8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87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8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9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9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92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93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4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9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97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98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9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0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02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03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04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  <p:bldP grpId="0" spid="5"/>
      <p:bldP grpId="0" spid="6"/>
      <p:bldP grpId="0" spid="13"/>
      <p:bldP grpId="0" spid="15"/>
      <p:bldP grpId="0" spid="17"/>
      <p:bldP grpId="0" spid="18"/>
      <p:bldP grpId="0" spid="19"/>
      <p:bldP grpId="0" spid="21"/>
      <p:bldP grpId="0" spid="23"/>
      <p:bldP grpId="0" spid="8"/>
      <p:bldP grpId="0" spid="29"/>
      <p:bldP grpId="0" spid="30"/>
      <p:bldP grpId="0" spid="33"/>
      <p:bldP grpId="0" spid="34"/>
      <p:bldP grpId="0" spid="35"/>
    </p:bldLst>
  </p:timing>
</p:sld>
</file>

<file path=ppt/slides/slide2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584201"/>
            <a:ext cx="7620000" cy="563563"/>
          </a:xfrm>
        </p:spPr>
        <p:txBody>
          <a:bodyPr/>
          <a:lstStyle/>
          <a:p>
            <a:r>
              <a:rPr lang="en-JM" smtClean="0"/>
              <a:t>INFOGRAPHIC ELEMENT ONE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idx="11" sz="quarter" type="ftr"/>
          </p:nvPr>
        </p:nvSpPr>
        <p:spPr/>
        <p:txBody>
          <a:bodyPr/>
          <a:lstStyle/>
          <a:p>
            <a:r>
              <a:rPr lang="en-JM" smtClean="0"/>
              <a:t>PUT THE NAME OF YOUR COMPANY HERE</a:t>
            </a:r>
          </a:p>
        </p:txBody>
      </p:sp>
      <p:sp>
        <p:nvSpPr>
          <p:cNvPr id="4" name="Text Placeholder 1"/>
          <p:cNvSpPr txBox="1"/>
          <p:nvPr/>
        </p:nvSpPr>
        <p:spPr>
          <a:xfrm>
            <a:off x="6781800" y="1905001"/>
            <a:ext cx="3352800" cy="836084"/>
          </a:xfrm>
          <a:prstGeom prst="rect">
            <a:avLst/>
          </a:prstGeom>
        </p:spPr>
        <p:txBody>
          <a:bodyPr/>
          <a:lstStyle>
            <a:lvl1pPr algn="l" defTabSz="914400" eaLnBrk="1" hangingPunct="1" indent="-342900" latinLnBrk="0" marL="342900" rtl="0">
              <a:spcBef>
                <a:spcPct val="20000"/>
              </a:spcBef>
              <a:buFont charset="0" pitchFamily="34" typeface="Arial"/>
              <a:buChar char="•"/>
              <a:defRPr kern="1200"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indent="-285750" latinLnBrk="0" marL="742950" rtl="0">
              <a:spcBef>
                <a:spcPct val="20000"/>
              </a:spcBef>
              <a:buFont charset="0" pitchFamily="34" typeface="Arial"/>
              <a:buChar char="–"/>
              <a:defRPr kern="1200"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indent="-228600" latinLnBrk="0" marL="1143000" rtl="0">
              <a:spcBef>
                <a:spcPct val="20000"/>
              </a:spcBef>
              <a:buFont charset="0" pitchFamily="34" typeface="Arial"/>
              <a:buChar char="•"/>
              <a:defRPr kern="1200"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indent="-228600" latinLnBrk="0" marL="1600200" rtl="0">
              <a:spcBef>
                <a:spcPct val="20000"/>
              </a:spcBef>
              <a:buFont charset="0" pitchFamily="34" typeface="Arial"/>
              <a:buChar char="–"/>
              <a:defRPr kern="1200"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indent="-228600" latinLnBrk="0" marL="2057400" rtl="0">
              <a:spcBef>
                <a:spcPct val="20000"/>
              </a:spcBef>
              <a:buFont charset="0" pitchFamily="34" typeface="Arial"/>
              <a:buChar char="»"/>
              <a:defRPr kern="1200"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indent="-228600" latinLnBrk="0" marL="2514600" rtl="0">
              <a:spcBef>
                <a:spcPct val="20000"/>
              </a:spcBef>
              <a:buFont charset="0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indent="-228600" latinLnBrk="0" marL="2971800" rtl="0">
              <a:spcBef>
                <a:spcPct val="20000"/>
              </a:spcBef>
              <a:buFont charset="0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indent="-228600" latinLnBrk="0" marL="3429000" rtl="0">
              <a:spcBef>
                <a:spcPct val="20000"/>
              </a:spcBef>
              <a:buFont charset="0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indent="-228600" latinLnBrk="0" marL="3886200" rtl="0">
              <a:spcBef>
                <a:spcPct val="20000"/>
              </a:spcBef>
              <a:buFont charset="0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marL="0">
              <a:lnSpc>
                <a:spcPct val="110000"/>
              </a:lnSpc>
              <a:spcBef>
                <a:spcPct val="0"/>
              </a:spcBef>
              <a:buNone/>
            </a:pPr>
            <a:r>
              <a:rPr lang="en-JM" sz="1300">
                <a:solidFill>
                  <a:schemeClr val="tx1">
                    <a:lumMod val="75000"/>
                    <a:lumOff val="25000"/>
                  </a:schemeClr>
                </a:solidFill>
                <a:latin charset="0" pitchFamily="34" typeface="Arial"/>
                <a:ea charset="0" pitchFamily="34" typeface="Open sans"/>
                <a:cs charset="0" pitchFamily="34" typeface="Arial"/>
              </a:rPr>
              <a:t>Consectetur adipiscing elit. Proin vulputate elementum lorem sed lorem ipsum dolor</a:t>
            </a:r>
          </a:p>
        </p:txBody>
      </p:sp>
      <p:sp>
        <p:nvSpPr>
          <p:cNvPr id="5" name="Text Placeholder 2"/>
          <p:cNvSpPr txBox="1"/>
          <p:nvPr/>
        </p:nvSpPr>
        <p:spPr>
          <a:xfrm>
            <a:off x="6781800" y="3913717"/>
            <a:ext cx="3352800" cy="836084"/>
          </a:xfrm>
          <a:prstGeom prst="rect">
            <a:avLst/>
          </a:prstGeom>
        </p:spPr>
        <p:txBody>
          <a:bodyPr/>
          <a:lstStyle>
            <a:lvl1pPr algn="l" defTabSz="914400" eaLnBrk="1" hangingPunct="1" indent="-342900" latinLnBrk="0" marL="342900" rtl="0">
              <a:spcBef>
                <a:spcPct val="20000"/>
              </a:spcBef>
              <a:buFont charset="0" pitchFamily="34" typeface="Arial"/>
              <a:buChar char="•"/>
              <a:defRPr kern="1200"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indent="-285750" latinLnBrk="0" marL="742950" rtl="0">
              <a:spcBef>
                <a:spcPct val="20000"/>
              </a:spcBef>
              <a:buFont charset="0" pitchFamily="34" typeface="Arial"/>
              <a:buChar char="–"/>
              <a:defRPr kern="1200"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indent="-228600" latinLnBrk="0" marL="1143000" rtl="0">
              <a:spcBef>
                <a:spcPct val="20000"/>
              </a:spcBef>
              <a:buFont charset="0" pitchFamily="34" typeface="Arial"/>
              <a:buChar char="•"/>
              <a:defRPr kern="1200"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indent="-228600" latinLnBrk="0" marL="1600200" rtl="0">
              <a:spcBef>
                <a:spcPct val="20000"/>
              </a:spcBef>
              <a:buFont charset="0" pitchFamily="34" typeface="Arial"/>
              <a:buChar char="–"/>
              <a:defRPr kern="1200"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indent="-228600" latinLnBrk="0" marL="2057400" rtl="0">
              <a:spcBef>
                <a:spcPct val="20000"/>
              </a:spcBef>
              <a:buFont charset="0" pitchFamily="34" typeface="Arial"/>
              <a:buChar char="»"/>
              <a:defRPr kern="1200"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indent="-228600" latinLnBrk="0" marL="2514600" rtl="0">
              <a:spcBef>
                <a:spcPct val="20000"/>
              </a:spcBef>
              <a:buFont charset="0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indent="-228600" latinLnBrk="0" marL="2971800" rtl="0">
              <a:spcBef>
                <a:spcPct val="20000"/>
              </a:spcBef>
              <a:buFont charset="0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indent="-228600" latinLnBrk="0" marL="3429000" rtl="0">
              <a:spcBef>
                <a:spcPct val="20000"/>
              </a:spcBef>
              <a:buFont charset="0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indent="-228600" latinLnBrk="0" marL="3886200" rtl="0">
              <a:spcBef>
                <a:spcPct val="20000"/>
              </a:spcBef>
              <a:buFont charset="0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marL="0">
              <a:lnSpc>
                <a:spcPct val="110000"/>
              </a:lnSpc>
              <a:spcBef>
                <a:spcPct val="0"/>
              </a:spcBef>
              <a:buNone/>
            </a:pPr>
            <a:r>
              <a:rPr lang="en-JM" sz="1300">
                <a:solidFill>
                  <a:schemeClr val="tx1">
                    <a:lumMod val="75000"/>
                    <a:lumOff val="25000"/>
                  </a:schemeClr>
                </a:solidFill>
                <a:latin charset="0" pitchFamily="34" typeface="Arial"/>
                <a:ea charset="0" pitchFamily="34" typeface="Open Sans"/>
                <a:cs charset="0" pitchFamily="34" typeface="Arial"/>
              </a:rPr>
              <a:t>Lorem Ipsum Dolor Sit Ametlorem sed molestie. Pellentesque amet ullamcorper</a:t>
            </a:r>
          </a:p>
          <a:p>
            <a:pPr indent="0" marL="0">
              <a:lnSpc>
                <a:spcPct val="110000"/>
              </a:lnSpc>
              <a:spcBef>
                <a:spcPct val="0"/>
              </a:spcBef>
              <a:buNone/>
            </a:pPr>
            <a:r>
              <a:rPr lang="en-JM" sz="1300">
                <a:solidFill>
                  <a:schemeClr val="tx1">
                    <a:lumMod val="75000"/>
                    <a:lumOff val="25000"/>
                  </a:schemeClr>
                </a:solidFill>
                <a:latin charset="0" pitchFamily="34" typeface="Arial"/>
                <a:ea charset="0" pitchFamily="34" typeface="Open Sans"/>
                <a:cs charset="0" pitchFamily="34" typeface="Arial"/>
              </a:rPr>
              <a:t>lorem ipsum dolor Ipsum Dolor Sit</a:t>
            </a:r>
          </a:p>
        </p:txBody>
      </p:sp>
      <p:sp>
        <p:nvSpPr>
          <p:cNvPr id="6" name="Text Placeholder 3"/>
          <p:cNvSpPr txBox="1"/>
          <p:nvPr/>
        </p:nvSpPr>
        <p:spPr>
          <a:xfrm>
            <a:off x="6781800" y="4953001"/>
            <a:ext cx="3352800" cy="836084"/>
          </a:xfrm>
          <a:prstGeom prst="rect">
            <a:avLst/>
          </a:prstGeom>
        </p:spPr>
        <p:txBody>
          <a:bodyPr/>
          <a:lstStyle>
            <a:lvl1pPr algn="l" defTabSz="914400" eaLnBrk="1" hangingPunct="1" indent="-342900" latinLnBrk="0" marL="342900" rtl="0">
              <a:spcBef>
                <a:spcPct val="20000"/>
              </a:spcBef>
              <a:buFont charset="0" pitchFamily="34" typeface="Arial"/>
              <a:buChar char="•"/>
              <a:defRPr kern="1200"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indent="-285750" latinLnBrk="0" marL="742950" rtl="0">
              <a:spcBef>
                <a:spcPct val="20000"/>
              </a:spcBef>
              <a:buFont charset="0" pitchFamily="34" typeface="Arial"/>
              <a:buChar char="–"/>
              <a:defRPr kern="1200"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indent="-228600" latinLnBrk="0" marL="1143000" rtl="0">
              <a:spcBef>
                <a:spcPct val="20000"/>
              </a:spcBef>
              <a:buFont charset="0" pitchFamily="34" typeface="Arial"/>
              <a:buChar char="•"/>
              <a:defRPr kern="1200"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indent="-228600" latinLnBrk="0" marL="1600200" rtl="0">
              <a:spcBef>
                <a:spcPct val="20000"/>
              </a:spcBef>
              <a:buFont charset="0" pitchFamily="34" typeface="Arial"/>
              <a:buChar char="–"/>
              <a:defRPr kern="1200"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indent="-228600" latinLnBrk="0" marL="2057400" rtl="0">
              <a:spcBef>
                <a:spcPct val="20000"/>
              </a:spcBef>
              <a:buFont charset="0" pitchFamily="34" typeface="Arial"/>
              <a:buChar char="»"/>
              <a:defRPr kern="1200"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indent="-228600" latinLnBrk="0" marL="2514600" rtl="0">
              <a:spcBef>
                <a:spcPct val="20000"/>
              </a:spcBef>
              <a:buFont charset="0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indent="-228600" latinLnBrk="0" marL="2971800" rtl="0">
              <a:spcBef>
                <a:spcPct val="20000"/>
              </a:spcBef>
              <a:buFont charset="0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indent="-228600" latinLnBrk="0" marL="3429000" rtl="0">
              <a:spcBef>
                <a:spcPct val="20000"/>
              </a:spcBef>
              <a:buFont charset="0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indent="-228600" latinLnBrk="0" marL="3886200" rtl="0">
              <a:spcBef>
                <a:spcPct val="20000"/>
              </a:spcBef>
              <a:buFont charset="0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marL="0">
              <a:lnSpc>
                <a:spcPct val="110000"/>
              </a:lnSpc>
              <a:spcBef>
                <a:spcPct val="0"/>
              </a:spcBef>
              <a:buNone/>
            </a:pPr>
            <a:r>
              <a:rPr lang="en-JM" sz="1300">
                <a:solidFill>
                  <a:schemeClr val="tx1">
                    <a:lumMod val="75000"/>
                    <a:lumOff val="25000"/>
                  </a:schemeClr>
                </a:solidFill>
                <a:latin charset="0" pitchFamily="34" typeface="Arial"/>
                <a:ea charset="0" pitchFamily="34" typeface="Open Sans"/>
                <a:cs charset="0" pitchFamily="34" typeface="Arial"/>
              </a:rPr>
              <a:t>Lorem Ipsum Dolor Sit Ametlorem sed molestie. Pellentesque amet ullamcorper</a:t>
            </a:r>
          </a:p>
        </p:txBody>
      </p:sp>
      <p:sp>
        <p:nvSpPr>
          <p:cNvPr id="7" name="Text Placeholder 7"/>
          <p:cNvSpPr txBox="1"/>
          <p:nvPr/>
        </p:nvSpPr>
        <p:spPr>
          <a:xfrm>
            <a:off x="6781800" y="2796117"/>
            <a:ext cx="3352800" cy="836084"/>
          </a:xfrm>
          <a:prstGeom prst="rect">
            <a:avLst/>
          </a:prstGeom>
        </p:spPr>
        <p:txBody>
          <a:bodyPr/>
          <a:lstStyle>
            <a:lvl1pPr algn="l" defTabSz="914400" eaLnBrk="1" hangingPunct="1" indent="-342900" latinLnBrk="0" marL="342900" rtl="0">
              <a:spcBef>
                <a:spcPct val="20000"/>
              </a:spcBef>
              <a:buFont charset="0" pitchFamily="34" typeface="Arial"/>
              <a:buChar char="•"/>
              <a:defRPr kern="1200"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indent="-285750" latinLnBrk="0" marL="742950" rtl="0">
              <a:spcBef>
                <a:spcPct val="20000"/>
              </a:spcBef>
              <a:buFont charset="0" pitchFamily="34" typeface="Arial"/>
              <a:buChar char="–"/>
              <a:defRPr kern="1200"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indent="-228600" latinLnBrk="0" marL="1143000" rtl="0">
              <a:spcBef>
                <a:spcPct val="20000"/>
              </a:spcBef>
              <a:buFont charset="0" pitchFamily="34" typeface="Arial"/>
              <a:buChar char="•"/>
              <a:defRPr kern="1200"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indent="-228600" latinLnBrk="0" marL="1600200" rtl="0">
              <a:spcBef>
                <a:spcPct val="20000"/>
              </a:spcBef>
              <a:buFont charset="0" pitchFamily="34" typeface="Arial"/>
              <a:buChar char="–"/>
              <a:defRPr kern="1200"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indent="-228600" latinLnBrk="0" marL="2057400" rtl="0">
              <a:spcBef>
                <a:spcPct val="20000"/>
              </a:spcBef>
              <a:buFont charset="0" pitchFamily="34" typeface="Arial"/>
              <a:buChar char="»"/>
              <a:defRPr kern="1200"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indent="-228600" latinLnBrk="0" marL="2514600" rtl="0">
              <a:spcBef>
                <a:spcPct val="20000"/>
              </a:spcBef>
              <a:buFont charset="0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indent="-228600" latinLnBrk="0" marL="2971800" rtl="0">
              <a:spcBef>
                <a:spcPct val="20000"/>
              </a:spcBef>
              <a:buFont charset="0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indent="-228600" latinLnBrk="0" marL="3429000" rtl="0">
              <a:spcBef>
                <a:spcPct val="20000"/>
              </a:spcBef>
              <a:buFont charset="0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indent="-228600" latinLnBrk="0" marL="3886200" rtl="0">
              <a:spcBef>
                <a:spcPct val="20000"/>
              </a:spcBef>
              <a:buFont charset="0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marL="0">
              <a:lnSpc>
                <a:spcPct val="110000"/>
              </a:lnSpc>
              <a:spcBef>
                <a:spcPct val="0"/>
              </a:spcBef>
              <a:buNone/>
            </a:pPr>
            <a:r>
              <a:rPr lang="en-JM" sz="1300">
                <a:solidFill>
                  <a:schemeClr val="tx1">
                    <a:lumMod val="75000"/>
                    <a:lumOff val="25000"/>
                  </a:schemeClr>
                </a:solidFill>
                <a:latin charset="0" pitchFamily="34" typeface="Arial"/>
                <a:ea charset="0" pitchFamily="34" typeface="Open Sans"/>
                <a:cs charset="0" pitchFamily="34" typeface="Arial"/>
              </a:rPr>
              <a:t>Lorem Ipsum Dolor Sit Ametlorem sed molestie. Pellentesque amet ullamcorper lorem ipsum dolor Ipsum Dolor Sit</a:t>
            </a:r>
          </a:p>
        </p:txBody>
      </p:sp>
      <p:sp>
        <p:nvSpPr>
          <p:cNvPr id="8" name="Rectangle 7"/>
          <p:cNvSpPr/>
          <p:nvPr/>
        </p:nvSpPr>
        <p:spPr>
          <a:xfrm>
            <a:off x="2125980" y="2006600"/>
            <a:ext cx="2514600" cy="4064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r>
              <a:rPr lang="en-JM" sz="1700">
                <a:latin charset="0" pitchFamily="34" typeface="Bebas Neue"/>
              </a:rPr>
              <a:t>PARIS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716780" y="2006600"/>
            <a:ext cx="533400" cy="35052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rtlCol="0" wrap="square">
            <a:spAutoFit/>
          </a:bodyPr>
          <a:lstStyle/>
          <a:p>
            <a:pPr algn="ctr"/>
            <a:r>
              <a:rPr lang="en-JM" sz="1700">
                <a:solidFill>
                  <a:srgbClr val="0070C0"/>
                </a:solidFill>
                <a:latin charset="0" pitchFamily="34" typeface="Bebas Neue"/>
              </a:rPr>
              <a:t>90%</a:t>
            </a:r>
          </a:p>
        </p:txBody>
      </p:sp>
      <p:sp>
        <p:nvSpPr>
          <p:cNvPr id="10" name="Rectangle 9"/>
          <p:cNvSpPr/>
          <p:nvPr/>
        </p:nvSpPr>
        <p:spPr>
          <a:xfrm>
            <a:off x="2125980" y="2571195"/>
            <a:ext cx="1257300" cy="4064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r>
              <a:rPr lang="en-JM" sz="1700">
                <a:latin charset="0" pitchFamily="34" typeface="Bebas Neue"/>
              </a:rPr>
              <a:t>ITALY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125980" y="3169205"/>
            <a:ext cx="990600" cy="4064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r>
              <a:rPr lang="en-JM" sz="1700">
                <a:latin charset="0" pitchFamily="34" typeface="Bebas Neue"/>
              </a:rPr>
              <a:t>ROME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125980" y="3733800"/>
            <a:ext cx="2514600" cy="4064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r>
              <a:rPr lang="en-JM" sz="1700">
                <a:latin charset="0" pitchFamily="34" typeface="Bebas Neue"/>
              </a:rPr>
              <a:t>NEW YORK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125980" y="4343400"/>
            <a:ext cx="3352800" cy="4064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r>
              <a:rPr lang="en-JM" sz="1700">
                <a:latin charset="0" pitchFamily="34" typeface="Bebas Neue"/>
              </a:rPr>
              <a:t>LONDON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125980" y="4907995"/>
            <a:ext cx="2133600" cy="4064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r>
              <a:rPr lang="en-JM" sz="1700">
                <a:latin charset="0" pitchFamily="34" typeface="Bebas Neue"/>
              </a:rPr>
              <a:t>HONG KONG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442645" y="2571195"/>
            <a:ext cx="533400" cy="35052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rtlCol="0" wrap="square">
            <a:spAutoFit/>
          </a:bodyPr>
          <a:lstStyle/>
          <a:p>
            <a:pPr algn="ctr"/>
            <a:r>
              <a:rPr lang="en-JM" sz="1700">
                <a:solidFill>
                  <a:srgbClr val="0070C0"/>
                </a:solidFill>
                <a:latin charset="0" pitchFamily="34" typeface="Bebas Neue"/>
              </a:rPr>
              <a:t>90%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192780" y="3184764"/>
            <a:ext cx="533400" cy="35052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rtlCol="0" wrap="square">
            <a:spAutoFit/>
          </a:bodyPr>
          <a:lstStyle/>
          <a:p>
            <a:pPr algn="ctr"/>
            <a:r>
              <a:rPr lang="en-JM" sz="1700">
                <a:solidFill>
                  <a:srgbClr val="0070C0"/>
                </a:solidFill>
                <a:latin charset="0" pitchFamily="34" typeface="Bebas Neue"/>
              </a:rPr>
              <a:t>90%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716780" y="3733800"/>
            <a:ext cx="533400" cy="35052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rtlCol="0" wrap="square">
            <a:spAutoFit/>
          </a:bodyPr>
          <a:lstStyle/>
          <a:p>
            <a:pPr algn="ctr"/>
            <a:r>
              <a:rPr lang="en-JM" sz="1700">
                <a:solidFill>
                  <a:srgbClr val="0065B0"/>
                </a:solidFill>
                <a:latin charset="0" pitchFamily="34" typeface="Bebas Neue"/>
              </a:rPr>
              <a:t>90%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562600" y="4353330"/>
            <a:ext cx="533400" cy="35052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rtlCol="0" wrap="square">
            <a:spAutoFit/>
          </a:bodyPr>
          <a:lstStyle/>
          <a:p>
            <a:pPr algn="ctr"/>
            <a:r>
              <a:rPr lang="en-JM" sz="1700">
                <a:solidFill>
                  <a:srgbClr val="0065B0"/>
                </a:solidFill>
                <a:latin charset="0" pitchFamily="34" typeface="Bebas Neue"/>
              </a:rPr>
              <a:t>90%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373880" y="4907995"/>
            <a:ext cx="533400" cy="35052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rtlCol="0" wrap="square">
            <a:spAutoFit/>
          </a:bodyPr>
          <a:lstStyle/>
          <a:p>
            <a:pPr algn="ctr"/>
            <a:r>
              <a:rPr lang="en-JM" sz="1700">
                <a:solidFill>
                  <a:srgbClr val="0065B0"/>
                </a:solidFill>
                <a:latin charset="0" pitchFamily="34" typeface="Bebas Neue"/>
              </a:rPr>
              <a:t>90%</a:t>
            </a:r>
          </a:p>
        </p:txBody>
      </p:sp>
    </p:spTree>
    <p:extLst>
      <p:ext uri="{BB962C8B-B14F-4D97-AF65-F5344CB8AC3E}">
        <p14:creationId val="199918156"/>
      </p:ext>
    </p:extLst>
  </p:cSld>
  <p:clrMapOvr>
    <a:masterClrMapping/>
  </p:clrMapOvr>
  <mc:AlternateContent>
    <mc:Choice Requires="p14">
      <p:transition p14:dur="2000" spd="slow"/>
    </mc:Choice>
    <mc:Fallback>
      <p:transition spd="slow"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7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8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2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4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6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7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8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2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21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3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25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26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7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29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3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1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32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34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35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6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38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39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0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41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43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44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5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47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48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9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grpId="0" id="50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52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53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4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56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57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8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grpId="0" id="59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61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63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65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  <p:bldP grpId="0" spid="5"/>
      <p:bldP grpId="0" spid="6"/>
      <p:bldP grpId="0" spid="7"/>
      <p:bldP grpId="0" spid="8"/>
      <p:bldP grpId="0" spid="9"/>
      <p:bldP grpId="0" spid="10"/>
      <p:bldP grpId="0" spid="11"/>
      <p:bldP grpId="0" spid="12"/>
      <p:bldP grpId="0" spid="13"/>
      <p:bldP grpId="0" spid="14"/>
      <p:bldP grpId="0" spid="15"/>
      <p:bldP grpId="0" spid="16"/>
      <p:bldP grpId="0" spid="17"/>
      <p:bldP grpId="0" spid="18"/>
      <p:bldP grpId="0" spid="19"/>
    </p:bldLst>
  </p:timing>
</p:sld>
</file>

<file path=ppt/slides/slide2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81200" y="584201"/>
            <a:ext cx="7620000" cy="563563"/>
          </a:xfrm>
        </p:spPr>
        <p:txBody>
          <a:bodyPr/>
          <a:lstStyle/>
          <a:p>
            <a:r>
              <a:rPr lang="en-JM"/>
              <a:t>PROJECT LAYOUT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idx="11" sz="quarter" type="ftr"/>
          </p:nvPr>
        </p:nvSpPr>
        <p:spPr/>
        <p:txBody>
          <a:bodyPr/>
          <a:lstStyle/>
          <a:p>
            <a:r>
              <a:rPr lang="en-JM" smtClean="0"/>
              <a:t>PUT THE NAME OF YOUR COMPANY HERE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37" sz="quarter"/>
          </p:nvPr>
        </p:nvSpPr>
        <p:spPr>
          <a:ln>
            <a:noFill/>
          </a:ln>
        </p:spPr>
        <p:txBody>
          <a:bodyPr/>
          <a:lstStyle/>
          <a:p>
            <a:r>
              <a:rPr lang="en-JM"/>
              <a:t>GROWTH OBJECTIVES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36" sz="quarter"/>
          </p:nvPr>
        </p:nvSpPr>
        <p:spPr>
          <a:xfrm>
            <a:off x="6934200" y="1524000"/>
            <a:ext cx="2438400" cy="482600"/>
          </a:xfrm>
          <a:ln>
            <a:noFill/>
          </a:ln>
        </p:spPr>
        <p:txBody>
          <a:bodyPr/>
          <a:lstStyle/>
          <a:p>
            <a:r>
              <a:rPr lang="en-JM"/>
              <a:t>FINANCIAL TARGETS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idx="19" sz="quarter" type="body"/>
          </p:nvPr>
        </p:nvSpPr>
        <p:spPr/>
        <p:txBody>
          <a:bodyPr>
            <a:normAutofit/>
          </a:bodyPr>
          <a:lstStyle/>
          <a:p>
            <a:pPr indent="0" marL="57150">
              <a:spcBef>
                <a:spcPct val="0"/>
              </a:spcBef>
              <a:defRPr/>
            </a:pPr>
            <a:r>
              <a:rPr lang="en-JM" sz="1600">
                <a:solidFill>
                  <a:srgbClr val="0070C0"/>
                </a:solidFill>
                <a:latin charset="0" pitchFamily="34" typeface="Bebas Neue"/>
              </a:rPr>
              <a:t>CLIENT</a:t>
            </a:r>
          </a:p>
          <a:p>
            <a:pPr indent="0" marL="57150">
              <a:spcBef>
                <a:spcPct val="0"/>
              </a:spcBef>
              <a:defRPr/>
            </a:pPr>
            <a:r>
              <a:rPr lang="en-JM" sz="1600">
                <a:solidFill>
                  <a:srgbClr val="0070C0"/>
                </a:solidFill>
                <a:latin charset="0" pitchFamily="34" typeface="Bebas Neue"/>
              </a:rPr>
              <a:t>Loopy Enterprise Limited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idx="41" sz="quarter" type="body"/>
          </p:nvPr>
        </p:nvSpPr>
        <p:spPr/>
        <p:txBody>
          <a:bodyPr/>
          <a:lstStyle/>
          <a:p>
            <a:pPr indent="0" marL="57150">
              <a:defRPr/>
            </a:pPr>
            <a:r>
              <a:rPr lang="en-JM" sz="1600">
                <a:solidFill>
                  <a:srgbClr val="0070C0"/>
                </a:solidFill>
                <a:latin charset="0" pitchFamily="34" typeface="Bebas Neue"/>
              </a:rPr>
              <a:t>OVERVIEW</a:t>
            </a:r>
          </a:p>
          <a:p>
            <a:pPr indent="0" marL="57150">
              <a:defRPr/>
            </a:pPr>
            <a:r>
              <a:rPr lang="en-JM" sz="1600">
                <a:solidFill>
                  <a:srgbClr val="0070C0"/>
                </a:solidFill>
                <a:latin charset="0" pitchFamily="34" typeface="Bebas Neue"/>
              </a:rPr>
              <a:t>Lorem ipsum dolor sit amet,  consectetur adipiscing elit ann ac  elit a felis pharetra Lorem ipsum dolor sit amet lorem ipsum dolor sit amet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idx="42" sz="quarter" type="body"/>
          </p:nvPr>
        </p:nvSpPr>
        <p:spPr/>
        <p:txBody>
          <a:bodyPr>
            <a:normAutofit/>
          </a:bodyPr>
          <a:lstStyle/>
          <a:p>
            <a:pPr indent="0" marL="57150">
              <a:spcBef>
                <a:spcPct val="0"/>
              </a:spcBef>
              <a:defRPr/>
            </a:pPr>
            <a:r>
              <a:rPr lang="en-JM" sz="1600">
                <a:solidFill>
                  <a:srgbClr val="0070C0"/>
                </a:solidFill>
                <a:latin charset="0" pitchFamily="34" typeface="Bebas Neue"/>
              </a:rPr>
              <a:t>WEBSITE </a:t>
            </a:r>
          </a:p>
          <a:p>
            <a:pPr indent="0" marL="57150">
              <a:spcBef>
                <a:spcPct val="0"/>
              </a:spcBef>
              <a:defRPr/>
            </a:pPr>
            <a:r>
              <a:rPr lang="en-JM" sz="1600">
                <a:solidFill>
                  <a:srgbClr val="0070C0"/>
                </a:solidFill>
                <a:latin charset="0" pitchFamily="34" typeface="Bebas Neue"/>
              </a:rPr>
              <a:t>www.loopy.com</a:t>
            </a:r>
          </a:p>
        </p:txBody>
      </p:sp>
      <p:sp>
        <p:nvSpPr>
          <p:cNvPr id="2" name="Picture Placeholder 1"/>
          <p:cNvSpPr>
            <a:spLocks noGrp="1"/>
          </p:cNvSpPr>
          <p:nvPr>
            <p:ph idx="13" sz="quarter" type="pic"/>
          </p:nvPr>
        </p:nvSpPr>
        <p:spPr/>
        <p:txBody>
          <a:bodyPr/>
          <a:lstStyle/>
          <a:p/>
        </p:txBody>
      </p:sp>
    </p:spTree>
    <p:extLst>
      <p:ext uri="{BB962C8B-B14F-4D97-AF65-F5344CB8AC3E}">
        <p14:creationId val="3852966661"/>
      </p:ext>
    </p:extLst>
  </p:cSld>
  <p:clrMapOvr>
    <a:masterClrMapping/>
  </p:clrMapOvr>
  <mc:AlternateContent>
    <mc:Choice Requires="p14">
      <p:transition p14:dur="2000" spd="slow">
        <p14:ferris dir="l"/>
      </p:transition>
    </mc:Choice>
    <mc:Fallback>
      <p:transition spd="slow">
        <p:fade/>
      </p:transition>
    </mc:Fallback>
  </mc:AlternateContent>
  <p:timing/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584201"/>
            <a:ext cx="7620000" cy="563563"/>
          </a:xfrm>
        </p:spPr>
        <p:txBody>
          <a:bodyPr/>
          <a:lstStyle/>
          <a:p>
            <a:r>
              <a:rPr lang="en-JM">
                <a:ea charset="0" pitchFamily="34" typeface="Open Sans Extrabold"/>
                <a:cs charset="0" pitchFamily="34" typeface="Open Sans Extrabold"/>
              </a:rPr>
              <a:t>INFOGRAPHIC CIRCLE LAYOUT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idx="11" sz="quarter" type="ftr"/>
          </p:nvPr>
        </p:nvSpPr>
        <p:spPr/>
        <p:txBody>
          <a:bodyPr/>
          <a:lstStyle/>
          <a:p>
            <a:r>
              <a:rPr lang="en-JM" smtClean="0">
                <a:solidFill>
                  <a:schemeClr val="bg1">
                    <a:lumMod val="50000"/>
                  </a:schemeClr>
                </a:solidFill>
              </a:rPr>
              <a:t>PUT THE NAME OF YOUR COMPANY HERE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idx="15" sz="quarter" type="body"/>
          </p:nvPr>
        </p:nvSpPr>
        <p:spPr>
          <a:xfrm>
            <a:off x="2057400" y="1803401"/>
            <a:ext cx="2438400" cy="378884"/>
          </a:xfrm>
        </p:spPr>
        <p:txBody>
          <a:bodyPr/>
          <a:lstStyle/>
          <a:p>
            <a:r>
              <a:rPr lang="en-JM" sz="1400"/>
              <a:t>01. LOREM IPSUL DOLOR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idx="16" sz="quarter" type="body"/>
          </p:nvPr>
        </p:nvSpPr>
        <p:spPr>
          <a:xfrm>
            <a:off x="2057400" y="2108200"/>
            <a:ext cx="2743200" cy="911255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JM">
                <a:solidFill>
                  <a:schemeClr val="tx1">
                    <a:lumMod val="75000"/>
                    <a:lumOff val="25000"/>
                  </a:schemeClr>
                </a:solidFill>
              </a:rPr>
              <a:t>Lorem ipsum dolor sit amet, consectetur lorem ipsum dolor  Lorem ipsum dolor sit amet con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idx="17" sz="quarter" type="body"/>
          </p:nvPr>
        </p:nvSpPr>
        <p:spPr>
          <a:xfrm>
            <a:off x="2057400" y="3225801"/>
            <a:ext cx="2438400" cy="378884"/>
          </a:xfrm>
        </p:spPr>
        <p:txBody>
          <a:bodyPr/>
          <a:lstStyle/>
          <a:p>
            <a:r>
              <a:rPr lang="en-JM" sz="1400"/>
              <a:t>02. LOREM IPSUL DOLOR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idx="18" sz="quarter" type="body"/>
          </p:nvPr>
        </p:nvSpPr>
        <p:spPr>
          <a:xfrm>
            <a:off x="2057400" y="3530600"/>
            <a:ext cx="2743200" cy="911255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JM">
                <a:solidFill>
                  <a:schemeClr val="tx1">
                    <a:lumMod val="75000"/>
                    <a:lumOff val="25000"/>
                  </a:schemeClr>
                </a:solidFill>
              </a:rPr>
              <a:t>Lorem ipsum dolor sit amet, consectetur lorem ipsum dolor  Lorem ipsum dolor sit amet con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idx="19" sz="quarter" type="body"/>
          </p:nvPr>
        </p:nvSpPr>
        <p:spPr>
          <a:xfrm>
            <a:off x="2057400" y="4648201"/>
            <a:ext cx="2438400" cy="378884"/>
          </a:xfrm>
        </p:spPr>
        <p:txBody>
          <a:bodyPr/>
          <a:lstStyle/>
          <a:p>
            <a:r>
              <a:rPr lang="en-JM" sz="1400"/>
              <a:t>03. LOREM IPSUL DOLOR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idx="20" sz="quarter" type="body"/>
          </p:nvPr>
        </p:nvSpPr>
        <p:spPr>
          <a:xfrm>
            <a:off x="2057400" y="4953000"/>
            <a:ext cx="2743200" cy="911255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JM">
                <a:solidFill>
                  <a:schemeClr val="tx1">
                    <a:lumMod val="75000"/>
                    <a:lumOff val="25000"/>
                  </a:schemeClr>
                </a:solidFill>
              </a:rPr>
              <a:t>Lorem ipsum dolor sit amet, consectetur lorem ipsum dolor</a:t>
            </a:r>
          </a:p>
        </p:txBody>
      </p:sp>
      <p:sp>
        <p:nvSpPr>
          <p:cNvPr id="10" name="Oval 9"/>
          <p:cNvSpPr/>
          <p:nvPr/>
        </p:nvSpPr>
        <p:spPr>
          <a:xfrm>
            <a:off x="5029200" y="2773680"/>
            <a:ext cx="2560320" cy="2560320"/>
          </a:xfrm>
          <a:prstGeom prst="ellipse">
            <a:avLst/>
          </a:prstGeom>
          <a:solidFill>
            <a:srgbClr val="005EA4">
              <a:alpha val="80000"/>
            </a:srgbClr>
          </a:solidFill>
          <a:ln w="63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 rtlCol="0"/>
          <a:lstStyle/>
          <a:p>
            <a:endParaRPr lang="en-JM" sz="2800">
              <a:solidFill>
                <a:schemeClr val="bg1"/>
              </a:solidFill>
              <a:latin charset="0" pitchFamily="34" typeface="Bebas Neue"/>
            </a:endParaRPr>
          </a:p>
          <a:p>
            <a:r>
              <a:rPr lang="en-JM" sz="2800">
                <a:solidFill>
                  <a:schemeClr val="bg1"/>
                </a:solidFill>
                <a:latin charset="0" pitchFamily="34" typeface="Bebas Neue"/>
              </a:rPr>
              <a:t>ONE</a:t>
            </a:r>
          </a:p>
          <a:p>
            <a:r>
              <a:rPr lang="en-JM" sz="2800">
                <a:solidFill>
                  <a:schemeClr val="bg1"/>
                </a:solidFill>
                <a:latin charset="0" pitchFamily="34" typeface="Bebas Neue"/>
              </a:rPr>
              <a:t>LOREMDO</a:t>
            </a:r>
          </a:p>
        </p:txBody>
      </p:sp>
      <p:sp>
        <p:nvSpPr>
          <p:cNvPr id="11" name="Oval 10"/>
          <p:cNvSpPr/>
          <p:nvPr/>
        </p:nvSpPr>
        <p:spPr>
          <a:xfrm>
            <a:off x="6920840" y="3429000"/>
            <a:ext cx="1920240" cy="1920240"/>
          </a:xfrm>
          <a:prstGeom prst="ellipse">
            <a:avLst/>
          </a:prstGeom>
          <a:solidFill>
            <a:schemeClr val="tx1">
              <a:lumMod val="85000"/>
              <a:lumOff val="15000"/>
              <a:alpha val="80000"/>
            </a:schemeClr>
          </a:solidFill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 rtlCol="0"/>
          <a:lstStyle/>
          <a:p>
            <a:r>
              <a:rPr lang="en-JM" sz="2800">
                <a:solidFill>
                  <a:schemeClr val="bg1"/>
                </a:solidFill>
                <a:latin charset="0" pitchFamily="34" typeface="Bebas Neue"/>
              </a:rPr>
              <a:t>TWO</a:t>
            </a:r>
          </a:p>
          <a:p>
            <a:r>
              <a:rPr lang="en-JM" sz="2800">
                <a:solidFill>
                  <a:schemeClr val="bg1"/>
                </a:solidFill>
                <a:latin charset="0" pitchFamily="34" typeface="Bebas Neue"/>
              </a:rPr>
              <a:t>LOREMDO</a:t>
            </a:r>
          </a:p>
        </p:txBody>
      </p:sp>
      <p:sp>
        <p:nvSpPr>
          <p:cNvPr id="12" name="Oval 11"/>
          <p:cNvSpPr/>
          <p:nvPr/>
        </p:nvSpPr>
        <p:spPr>
          <a:xfrm>
            <a:off x="8436429" y="3779520"/>
            <a:ext cx="1554480" cy="1554480"/>
          </a:xfrm>
          <a:prstGeom prst="ellipse">
            <a:avLst/>
          </a:prstGeom>
          <a:solidFill>
            <a:schemeClr val="bg1">
              <a:lumMod val="75000"/>
              <a:alpha val="80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 rtlCol="0"/>
          <a:lstStyle/>
          <a:p>
            <a:r>
              <a:rPr lang="en-JM" sz="2400">
                <a:latin charset="0" pitchFamily="34" typeface="Bebas Neue"/>
              </a:rPr>
              <a:t>THREE</a:t>
            </a:r>
          </a:p>
          <a:p>
            <a:r>
              <a:rPr lang="en-JM" sz="2400">
                <a:latin charset="0" pitchFamily="34" typeface="Bebas Neue"/>
              </a:rPr>
              <a:t>LOREMDO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257800" y="2209800"/>
            <a:ext cx="2019300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lang="en-JM" sz="2000">
                <a:solidFill>
                  <a:schemeClr val="tx1">
                    <a:lumMod val="75000"/>
                    <a:lumOff val="25000"/>
                  </a:schemeClr>
                </a:solidFill>
                <a:latin charset="0" pitchFamily="34" typeface="Bebas Neue"/>
              </a:rPr>
              <a:t>REVAMPED RESHAPED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315199" y="2819400"/>
            <a:ext cx="1104900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lang="en-JM" sz="2000">
                <a:solidFill>
                  <a:schemeClr val="tx1">
                    <a:lumMod val="75000"/>
                    <a:lumOff val="25000"/>
                  </a:schemeClr>
                </a:solidFill>
                <a:latin charset="0" pitchFamily="34" typeface="Bebas Neue"/>
              </a:rPr>
              <a:t>RESCOPED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724899" y="3282783"/>
            <a:ext cx="1104900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lang="en-JM" sz="2000">
                <a:solidFill>
                  <a:schemeClr val="tx1">
                    <a:lumMod val="75000"/>
                    <a:lumOff val="25000"/>
                  </a:schemeClr>
                </a:solidFill>
                <a:latin charset="0" pitchFamily="34" typeface="Bebas Neue"/>
              </a:rPr>
              <a:t>REVISITED</a:t>
            </a:r>
          </a:p>
        </p:txBody>
      </p:sp>
    </p:spTree>
    <p:extLst>
      <p:ext uri="{BB962C8B-B14F-4D97-AF65-F5344CB8AC3E}">
        <p14:creationId val="1959159410"/>
      </p:ext>
    </p:extLst>
  </p:cSld>
  <p:clrMapOvr>
    <a:masterClrMapping/>
  </p:clrMapOvr>
  <mc:AlternateContent>
    <mc:Choice Requires="p14">
      <p:transition p14:dur="2000" spd="slow"/>
    </mc:Choice>
    <mc:Fallback>
      <p:transition spd="slow"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4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9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4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7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9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0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2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3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4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0"/>
      <p:bldP grpId="0" spid="11"/>
      <p:bldP grpId="0" spid="12"/>
      <p:bldP grpId="0" spid="13"/>
      <p:bldP grpId="0" spid="14"/>
      <p:bldP grpId="0" spid="15"/>
    </p:bldLst>
  </p:timing>
</p:sld>
</file>

<file path=ppt/slides/slide3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584201"/>
            <a:ext cx="8229600" cy="563563"/>
          </a:xfrm>
        </p:spPr>
        <p:txBody>
          <a:bodyPr/>
          <a:lstStyle/>
          <a:p>
            <a:r>
              <a:rPr lang="en-JM" smtClean="0"/>
              <a:t>COMPETITIVE MATRIX</a:t>
            </a:r>
          </a:p>
        </p:txBody>
      </p:sp>
      <p:graphicFrame>
        <p:nvGraphicFramePr>
          <p:cNvPr id="6" name="Table Placeholder 5"/>
          <p:cNvGraphicFramePr>
            <a:graphicFrameLocks noGrp="1"/>
          </p:cNvGraphicFramePr>
          <p:nvPr>
            <p:ph idx="13" sz="quarter" type="tbl"/>
            <p:extLst>
              <p:ext uri="{D42A27DB-BD31-4B8C-83A1-F6EECF244321}">
                <p14:modId val="2160971155"/>
              </p:ext>
            </p:extLst>
          </p:nvPr>
        </p:nvGraphicFramePr>
        <p:xfrm>
          <a:off x="2057400" y="2159000"/>
          <a:ext cx="7772400" cy="2743200"/>
        </p:xfrm>
        <a:graphic>
          <a:graphicData uri="http://schemas.openxmlformats.org/drawingml/2006/table">
            <a:tbl>
              <a:tblPr bandRow="1" firstRow="1">
                <a:tableStyleId>{5C22544A-7EE6-4342-B048-85BDC9FD1C3A}</a:tableStyleId>
              </a:tblPr>
              <a:tblGrid>
                <a:gridCol w="1688368"/>
                <a:gridCol w="1521008"/>
                <a:gridCol w="1521008"/>
                <a:gridCol w="1521008"/>
                <a:gridCol w="1521008"/>
              </a:tblGrid>
              <a:tr h="533400">
                <a:tc>
                  <a:txBody>
                    <a:bodyPr vert="horz" wrap="square"/>
                    <a:lstStyle/>
                    <a:p>
                      <a:r>
                        <a:rPr b="0" lang="en-JM" smtClean="0" spc="0" sz="2000">
                          <a:solidFill>
                            <a:schemeClr val="bg1"/>
                          </a:solidFill>
                          <a:latin charset="0" pitchFamily="34" typeface="Bebas Neue"/>
                        </a:rPr>
                        <a:t>COMPANY</a:t>
                      </a:r>
                      <a:endParaRPr b="0" lang="en-JM" spc="0" sz="2000">
                        <a:solidFill>
                          <a:schemeClr val="bg1"/>
                        </a:solidFill>
                        <a:latin charset="0" pitchFamily="34" typeface="Bebas Neue"/>
                      </a:endParaRPr>
                    </a:p>
                  </a:txBody>
                  <a:tcPr anchor="ctr">
                    <a:lnL cmpd="sng" w="12700">
                      <a:noFill/>
                    </a:lnL>
                    <a:lnR cmpd="sng" w="12700">
                      <a:noFill/>
                    </a:lnR>
                    <a:lnT cmpd="sng" w="12700">
                      <a:noFill/>
                    </a:lnT>
                    <a:lnB cmpd="sng" w="38100">
                      <a:noFill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rgbClr val="0065B0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r>
                        <a:rPr b="0" lang="en-JM" smtClean="0" spc="0" sz="2000">
                          <a:solidFill>
                            <a:schemeClr val="bg1"/>
                          </a:solidFill>
                          <a:latin charset="0" pitchFamily="34" typeface="Bebas Neue"/>
                        </a:rPr>
                        <a:t>PANTS</a:t>
                      </a:r>
                      <a:endParaRPr b="0" lang="en-JM" spc="0" sz="2000">
                        <a:solidFill>
                          <a:schemeClr val="bg1"/>
                        </a:solidFill>
                        <a:latin charset="0" pitchFamily="34" typeface="Bebas Neue"/>
                      </a:endParaRPr>
                    </a:p>
                  </a:txBody>
                  <a:tcPr anchor="ctr">
                    <a:lnL cmpd="sng" w="12700">
                      <a:noFill/>
                    </a:lnL>
                    <a:lnR cmpd="sng" w="12700">
                      <a:noFill/>
                    </a:lnR>
                    <a:lnT cmpd="sng" w="12700">
                      <a:noFill/>
                    </a:lnT>
                    <a:lnB cmpd="sng" w="38100">
                      <a:noFill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rgbClr val="0065B0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r>
                        <a:rPr b="0" lang="en-JM" smtClean="0" spc="0" sz="2000">
                          <a:solidFill>
                            <a:schemeClr val="bg1"/>
                          </a:solidFill>
                          <a:latin charset="0" pitchFamily="34" typeface="Bebas Neue"/>
                        </a:rPr>
                        <a:t>T-SHIRTS</a:t>
                      </a:r>
                      <a:endParaRPr b="0" lang="en-JM" spc="0" sz="2000">
                        <a:solidFill>
                          <a:schemeClr val="bg1"/>
                        </a:solidFill>
                        <a:latin charset="0" pitchFamily="34" typeface="Bebas Neue"/>
                      </a:endParaRPr>
                    </a:p>
                  </a:txBody>
                  <a:tcPr anchor="ctr">
                    <a:lnL cmpd="sng" w="12700">
                      <a:noFill/>
                    </a:lnL>
                    <a:lnR cmpd="sng" w="12700">
                      <a:noFill/>
                    </a:lnR>
                    <a:lnT cmpd="sng" w="12700">
                      <a:noFill/>
                    </a:lnT>
                    <a:lnB cmpd="sng" w="38100">
                      <a:noFill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rgbClr val="0065B0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r>
                        <a:rPr b="0" lang="en-JM" smtClean="0" spc="0" sz="2000">
                          <a:solidFill>
                            <a:schemeClr val="bg1"/>
                          </a:solidFill>
                          <a:latin charset="0" pitchFamily="34" typeface="Bebas Neue"/>
                        </a:rPr>
                        <a:t>DRESSES</a:t>
                      </a:r>
                      <a:endParaRPr b="0" lang="en-JM" spc="0" sz="2000">
                        <a:solidFill>
                          <a:schemeClr val="bg1"/>
                        </a:solidFill>
                        <a:latin charset="0" pitchFamily="34" typeface="Bebas Neue"/>
                      </a:endParaRPr>
                    </a:p>
                  </a:txBody>
                  <a:tcPr anchor="ctr">
                    <a:lnL cmpd="sng" w="12700">
                      <a:noFill/>
                    </a:lnL>
                    <a:lnR cmpd="sng" w="12700">
                      <a:noFill/>
                    </a:lnR>
                    <a:lnT cmpd="sng" w="12700">
                      <a:noFill/>
                    </a:lnT>
                    <a:lnB cmpd="sng" w="38100">
                      <a:noFill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rgbClr val="0065B0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r>
                        <a:rPr b="0" lang="en-JM" smtClean="0" spc="0" sz="2000">
                          <a:solidFill>
                            <a:schemeClr val="bg1"/>
                          </a:solidFill>
                          <a:latin charset="0" pitchFamily="34" typeface="Bebas Neue"/>
                        </a:rPr>
                        <a:t>SHIRTS</a:t>
                      </a:r>
                      <a:endParaRPr b="0" lang="en-JM" spc="0" sz="2000">
                        <a:solidFill>
                          <a:schemeClr val="bg1"/>
                        </a:solidFill>
                        <a:latin charset="0" pitchFamily="34" typeface="Bebas Neue"/>
                      </a:endParaRPr>
                    </a:p>
                  </a:txBody>
                  <a:tcPr anchor="ctr">
                    <a:lnL cmpd="sng" w="12700">
                      <a:noFill/>
                    </a:lnL>
                    <a:lnR cmpd="sng" w="12700">
                      <a:noFill/>
                    </a:lnR>
                    <a:lnT cmpd="sng" w="12700">
                      <a:noFill/>
                    </a:lnT>
                    <a:lnB cmpd="sng" w="38100">
                      <a:noFill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rgbClr val="0065B0"/>
                    </a:solidFill>
                  </a:tcPr>
                </a:tc>
              </a:tr>
              <a:tr h="381000">
                <a:tc>
                  <a:txBody>
                    <a:bodyPr vert="horz" wrap="square"/>
                    <a:lstStyle/>
                    <a:p>
                      <a:r>
                        <a:rPr baseline="0" lang="en-JM" smtClean="0" sz="1300">
                          <a:latin charset="0" pitchFamily="34" typeface="Arial"/>
                          <a:cs charset="0" pitchFamily="34" typeface="Arial"/>
                        </a:rPr>
                        <a:t>Your Clothing </a:t>
                      </a:r>
                    </a:p>
                  </a:txBody>
                  <a:tcPr anchor="ctr">
                    <a:lnL cmpd="sng" w="12700">
                      <a:noFill/>
                    </a:lnL>
                    <a:lnR cmpd="sng" w="12700">
                      <a:noFill/>
                    </a:lnR>
                    <a:lnT cmpd="sng" w="38100">
                      <a:noFill/>
                    </a:lnT>
                    <a:lnB cmpd="sng" w="12700">
                      <a:noFill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r>
                        <a:rPr kern="1200" lang="en-JM" smtClean="0" sz="1300">
                          <a:latin charset="0" pitchFamily="34" typeface="Arial"/>
                          <a:cs charset="0" pitchFamily="34" typeface="Arial"/>
                        </a:rPr>
                        <a:t>Lorem ipsum</a:t>
                      </a:r>
                      <a:endParaRPr lang="en-JM" sz="13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charset="0" pitchFamily="34" typeface="Arial"/>
                        <a:cs charset="0" pitchFamily="34" typeface="Arial"/>
                      </a:endParaRPr>
                    </a:p>
                  </a:txBody>
                  <a:tcPr anchor="ctr">
                    <a:lnL cmpd="sng" w="12700">
                      <a:noFill/>
                    </a:lnL>
                    <a:lnR cmpd="sng" w="12700">
                      <a:noFill/>
                    </a:lnR>
                    <a:lnT cmpd="sng" w="38100">
                      <a:noFill/>
                    </a:lnT>
                    <a:lnB cmpd="sng" w="12700">
                      <a:noFill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l" defTabSz="914400" eaLnBrk="1" fontAlgn="auto" hangingPunct="1" indent="0" latinLnBrk="0" marL="0" marR="0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ern="1200" lang="en-JM" smtClean="0" sz="1300">
                          <a:latin charset="0" pitchFamily="34" typeface="Arial"/>
                          <a:cs charset="0" pitchFamily="34" typeface="Arial"/>
                        </a:rPr>
                        <a:t>Lorem ipsum</a:t>
                      </a:r>
                      <a:endParaRPr lang="en-JM" smtClean="0" sz="1300">
                        <a:latin charset="0" pitchFamily="34" typeface="Arial"/>
                        <a:cs charset="0" pitchFamily="34" typeface="Arial"/>
                      </a:endParaRPr>
                    </a:p>
                  </a:txBody>
                  <a:tcPr anchor="ctr">
                    <a:lnL cmpd="sng" w="12700">
                      <a:noFill/>
                    </a:lnL>
                    <a:lnR cmpd="sng" w="12700">
                      <a:noFill/>
                    </a:lnR>
                    <a:lnT cmpd="sng" w="38100">
                      <a:noFill/>
                    </a:lnT>
                    <a:lnB cmpd="sng" w="12700">
                      <a:noFill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l" defTabSz="914400" eaLnBrk="1" fontAlgn="auto" hangingPunct="1" indent="0" latinLnBrk="0" marL="0" marR="0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ern="1200" lang="en-JM" smtClean="0" sz="1300">
                          <a:latin charset="0" pitchFamily="34" typeface="Arial"/>
                          <a:cs charset="0" pitchFamily="34" typeface="Arial"/>
                        </a:rPr>
                        <a:t>Lorem ipsum</a:t>
                      </a:r>
                      <a:endParaRPr lang="en-JM" smtClean="0" sz="1300">
                        <a:latin charset="0" pitchFamily="34" typeface="Arial"/>
                        <a:cs charset="0" pitchFamily="34" typeface="Arial"/>
                      </a:endParaRPr>
                    </a:p>
                  </a:txBody>
                  <a:tcPr anchor="ctr">
                    <a:lnL cmpd="sng" w="12700">
                      <a:noFill/>
                    </a:lnL>
                    <a:lnR cmpd="sng" w="12700">
                      <a:noFill/>
                    </a:lnR>
                    <a:lnT cmpd="sng" w="38100">
                      <a:noFill/>
                    </a:lnT>
                    <a:lnB cmpd="sng" w="12700">
                      <a:noFill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l" defTabSz="914400" eaLnBrk="1" fontAlgn="auto" hangingPunct="1" indent="0" latinLnBrk="0" marL="0" marR="0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ern="1200" lang="en-JM" smtClean="0" sz="1300">
                          <a:latin charset="0" pitchFamily="34" typeface="Arial"/>
                          <a:cs charset="0" pitchFamily="34" typeface="Arial"/>
                        </a:rPr>
                        <a:t>Lorem ipsum</a:t>
                      </a:r>
                      <a:endParaRPr lang="en-JM" smtClean="0" sz="1300">
                        <a:latin charset="0" pitchFamily="34" typeface="Arial"/>
                        <a:cs charset="0" pitchFamily="34" typeface="Arial"/>
                      </a:endParaRPr>
                    </a:p>
                  </a:txBody>
                  <a:tcPr anchor="ctr">
                    <a:lnL cmpd="sng" w="12700">
                      <a:noFill/>
                    </a:lnL>
                    <a:lnR cmpd="sng" w="12700">
                      <a:noFill/>
                    </a:lnR>
                    <a:lnT cmpd="sng" w="38100">
                      <a:noFill/>
                    </a:lnT>
                    <a:lnB cmpd="sng" w="12700">
                      <a:noFill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 vert="horz" wrap="square"/>
                    <a:lstStyle/>
                    <a:p>
                      <a:r>
                        <a:rPr baseline="0" lang="en-JM" smtClean="0" sz="1300">
                          <a:latin charset="0" pitchFamily="34" typeface="Arial"/>
                          <a:cs charset="0" pitchFamily="34" typeface="Arial"/>
                        </a:rPr>
                        <a:t>Competitor One</a:t>
                      </a:r>
                    </a:p>
                  </a:txBody>
                  <a:tcPr anchor="ctr">
                    <a:lnL cmpd="sng" w="12700">
                      <a:noFill/>
                    </a:lnL>
                    <a:lnR cmpd="sng" w="12700">
                      <a:noFill/>
                    </a:lnR>
                    <a:lnT cmpd="sng" w="12700">
                      <a:noFill/>
                    </a:lnT>
                    <a:lnB cmpd="sng" w="12700">
                      <a:noFill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r>
                        <a:rPr kern="1200" lang="en-JM" smtClean="0" sz="1300">
                          <a:latin charset="0" pitchFamily="34" typeface="Arial"/>
                          <a:cs charset="0" pitchFamily="34" typeface="Arial"/>
                        </a:rPr>
                        <a:t>Lorem ipsum</a:t>
                      </a:r>
                      <a:endParaRPr lang="en-JM" sz="13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charset="0" panose="020b0604020202020204" pitchFamily="34" typeface="Arial"/>
                        <a:cs charset="0" panose="020b0604020202020204" pitchFamily="34" typeface="Arial"/>
                      </a:endParaRPr>
                    </a:p>
                  </a:txBody>
                  <a:tcPr anchor="ctr">
                    <a:lnL cmpd="sng" w="12700">
                      <a:noFill/>
                    </a:lnL>
                    <a:lnR cmpd="sng" w="12700">
                      <a:noFill/>
                    </a:lnR>
                    <a:lnT cmpd="sng" w="12700">
                      <a:noFill/>
                    </a:lnT>
                    <a:lnB cmpd="sng" w="12700">
                      <a:noFill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l" defTabSz="914400" eaLnBrk="1" fontAlgn="auto" hangingPunct="1" indent="0" latinLnBrk="0" marL="0" marR="0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ern="1200" lang="en-JM" smtClean="0" sz="1300">
                          <a:latin charset="0" pitchFamily="34" typeface="Arial"/>
                          <a:cs charset="0" pitchFamily="34" typeface="Arial"/>
                        </a:rPr>
                        <a:t>Lorem ipsum</a:t>
                      </a:r>
                      <a:endParaRPr lang="en-JM" smtClean="0" sz="1300">
                        <a:latin charset="0" pitchFamily="34" typeface="Arial"/>
                        <a:cs charset="0" pitchFamily="34" typeface="Arial"/>
                      </a:endParaRPr>
                    </a:p>
                  </a:txBody>
                  <a:tcPr anchor="ctr">
                    <a:lnL cmpd="sng" w="12700">
                      <a:noFill/>
                    </a:lnL>
                    <a:lnR cmpd="sng" w="12700">
                      <a:noFill/>
                    </a:lnR>
                    <a:lnT cmpd="sng" w="12700">
                      <a:noFill/>
                    </a:lnT>
                    <a:lnB cmpd="sng" w="12700">
                      <a:noFill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l" defTabSz="914400" eaLnBrk="1" fontAlgn="auto" hangingPunct="1" indent="0" latinLnBrk="0" marL="0" marR="0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ern="1200" lang="en-JM" smtClean="0" sz="1300">
                          <a:latin charset="0" pitchFamily="34" typeface="Arial"/>
                          <a:cs charset="0" pitchFamily="34" typeface="Arial"/>
                        </a:rPr>
                        <a:t>Lorem ipsum</a:t>
                      </a:r>
                      <a:endParaRPr lang="en-JM" smtClean="0" sz="1300">
                        <a:latin charset="0" pitchFamily="34" typeface="Arial"/>
                        <a:cs charset="0" pitchFamily="34" typeface="Arial"/>
                      </a:endParaRPr>
                    </a:p>
                  </a:txBody>
                  <a:tcPr anchor="ctr">
                    <a:lnL cmpd="sng" w="12700">
                      <a:noFill/>
                    </a:lnL>
                    <a:lnR cmpd="sng" w="12700">
                      <a:noFill/>
                    </a:lnR>
                    <a:lnT cmpd="sng" w="12700">
                      <a:noFill/>
                    </a:lnT>
                    <a:lnB cmpd="sng" w="12700">
                      <a:noFill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l" defTabSz="914400" eaLnBrk="1" fontAlgn="auto" hangingPunct="1" indent="0" latinLnBrk="0" marL="0" marR="0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ern="1200" lang="en-JM" smtClean="0" sz="1300">
                          <a:latin charset="0" pitchFamily="34" typeface="Arial"/>
                          <a:cs charset="0" pitchFamily="34" typeface="Arial"/>
                        </a:rPr>
                        <a:t>Lorem ipsum</a:t>
                      </a:r>
                      <a:endParaRPr lang="en-JM" smtClean="0" sz="1300">
                        <a:latin charset="0" pitchFamily="34" typeface="Arial"/>
                        <a:cs charset="0" pitchFamily="34" typeface="Arial"/>
                      </a:endParaRPr>
                    </a:p>
                  </a:txBody>
                  <a:tcPr anchor="ctr">
                    <a:lnL cmpd="sng" w="12700">
                      <a:noFill/>
                    </a:lnL>
                    <a:lnR cmpd="sng" w="12700">
                      <a:noFill/>
                    </a:lnR>
                    <a:lnT cmpd="sng" w="12700">
                      <a:noFill/>
                    </a:lnT>
                    <a:lnB cmpd="sng" w="12700">
                      <a:noFill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57200">
                <a:tc>
                  <a:txBody>
                    <a:bodyPr vert="horz" wrap="square"/>
                    <a:lstStyle/>
                    <a:p>
                      <a:r>
                        <a:rPr baseline="0" lang="en-JM" smtClean="0" sz="1300">
                          <a:latin charset="0" pitchFamily="34" typeface="Arial"/>
                          <a:cs charset="0" pitchFamily="34" typeface="Arial"/>
                        </a:rPr>
                        <a:t>Competitor Two</a:t>
                      </a:r>
                    </a:p>
                  </a:txBody>
                  <a:tcPr anchor="ctr">
                    <a:lnL cmpd="sng" w="12700">
                      <a:noFill/>
                    </a:lnL>
                    <a:lnR cmpd="sng" w="12700">
                      <a:noFill/>
                    </a:lnR>
                    <a:lnT cmpd="sng" w="12700">
                      <a:noFill/>
                    </a:lnT>
                    <a:lnB cmpd="sng" w="12700">
                      <a:noFill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l" defTabSz="914400" eaLnBrk="1" fontAlgn="auto" hangingPunct="1" indent="0" latinLnBrk="0" marL="0" marR="0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ern="1200" lang="en-JM" smtClean="0" sz="1300">
                          <a:latin charset="0" pitchFamily="34" typeface="Arial"/>
                          <a:cs charset="0" pitchFamily="34" typeface="Arial"/>
                        </a:rPr>
                        <a:t>Lorem ipsum</a:t>
                      </a:r>
                      <a:endParaRPr lang="en-JM" smtClean="0" sz="1300">
                        <a:latin charset="0" pitchFamily="34" typeface="Arial"/>
                        <a:cs charset="0" pitchFamily="34" typeface="Arial"/>
                      </a:endParaRPr>
                    </a:p>
                  </a:txBody>
                  <a:tcPr anchor="ctr">
                    <a:lnL cmpd="sng" w="12700">
                      <a:noFill/>
                    </a:lnL>
                    <a:lnR cmpd="sng" w="12700">
                      <a:noFill/>
                    </a:lnR>
                    <a:lnT cmpd="sng" w="12700">
                      <a:noFill/>
                    </a:lnT>
                    <a:lnB cmpd="sng" w="12700">
                      <a:noFill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l" defTabSz="914400" eaLnBrk="1" fontAlgn="auto" hangingPunct="1" indent="0" latinLnBrk="0" marL="0" marR="0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ern="1200" lang="en-JM" smtClean="0" sz="1300">
                          <a:latin charset="0" pitchFamily="34" typeface="Arial"/>
                          <a:cs charset="0" pitchFamily="34" typeface="Arial"/>
                        </a:rPr>
                        <a:t>Lorem ipsum</a:t>
                      </a:r>
                      <a:endParaRPr lang="en-JM" smtClean="0" sz="1300">
                        <a:latin charset="0" pitchFamily="34" typeface="Arial"/>
                        <a:cs charset="0" pitchFamily="34" typeface="Arial"/>
                      </a:endParaRPr>
                    </a:p>
                  </a:txBody>
                  <a:tcPr anchor="ctr">
                    <a:lnL cmpd="sng" w="12700">
                      <a:noFill/>
                    </a:lnL>
                    <a:lnR cmpd="sng" w="12700">
                      <a:noFill/>
                    </a:lnR>
                    <a:lnT cmpd="sng" w="12700">
                      <a:noFill/>
                    </a:lnT>
                    <a:lnB cmpd="sng" w="12700">
                      <a:noFill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l" defTabSz="914400" eaLnBrk="1" fontAlgn="auto" hangingPunct="1" indent="0" latinLnBrk="0" marL="0" marR="0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ern="1200" lang="en-JM" smtClean="0" sz="1300">
                          <a:latin charset="0" pitchFamily="34" typeface="Arial"/>
                          <a:cs charset="0" pitchFamily="34" typeface="Arial"/>
                        </a:rPr>
                        <a:t>Lorem ipsum</a:t>
                      </a:r>
                      <a:endParaRPr lang="en-JM" smtClean="0" sz="1300">
                        <a:latin charset="0" pitchFamily="34" typeface="Arial"/>
                        <a:cs charset="0" pitchFamily="34" typeface="Arial"/>
                      </a:endParaRPr>
                    </a:p>
                  </a:txBody>
                  <a:tcPr anchor="ctr">
                    <a:lnL cmpd="sng" w="12700">
                      <a:noFill/>
                    </a:lnL>
                    <a:lnR cmpd="sng" w="12700">
                      <a:noFill/>
                    </a:lnR>
                    <a:lnT cmpd="sng" w="12700">
                      <a:noFill/>
                    </a:lnT>
                    <a:lnB cmpd="sng" w="12700">
                      <a:noFill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l" defTabSz="914400" eaLnBrk="1" fontAlgn="auto" hangingPunct="1" indent="0" latinLnBrk="0" marL="0" marR="0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ern="1200" lang="en-JM" smtClean="0" sz="1300">
                          <a:latin charset="0" pitchFamily="34" typeface="Arial"/>
                          <a:cs charset="0" pitchFamily="34" typeface="Arial"/>
                        </a:rPr>
                        <a:t>Lorem ipsum </a:t>
                      </a:r>
                      <a:endParaRPr lang="en-JM" smtClean="0" sz="1300">
                        <a:latin charset="0" pitchFamily="34" typeface="Arial"/>
                        <a:cs charset="0" pitchFamily="34" typeface="Arial"/>
                      </a:endParaRPr>
                    </a:p>
                  </a:txBody>
                  <a:tcPr anchor="ctr">
                    <a:lnL cmpd="sng" w="12700">
                      <a:noFill/>
                    </a:lnL>
                    <a:lnR cmpd="sng" w="12700">
                      <a:noFill/>
                    </a:lnR>
                    <a:lnT cmpd="sng" w="12700">
                      <a:noFill/>
                    </a:lnT>
                    <a:lnB cmpd="sng" w="12700">
                      <a:noFill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 vert="horz" wrap="square"/>
                    <a:lstStyle/>
                    <a:p>
                      <a:pPr algn="l" defTabSz="914400" eaLnBrk="1" fontAlgn="auto" hangingPunct="1" indent="0" latinLnBrk="0" marL="0" marR="0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baseline="0" lang="en-JM" smtClean="0" sz="1300">
                          <a:latin charset="0" pitchFamily="34" typeface="Arial"/>
                          <a:cs charset="0" pitchFamily="34" typeface="Arial"/>
                        </a:rPr>
                        <a:t>Competitor  Three</a:t>
                      </a:r>
                    </a:p>
                  </a:txBody>
                  <a:tcPr anchor="ctr">
                    <a:lnL cmpd="sng" w="12700">
                      <a:noFill/>
                    </a:lnL>
                    <a:lnR cmpd="sng" w="12700">
                      <a:noFill/>
                    </a:lnR>
                    <a:lnT cmpd="sng" w="12700">
                      <a:noFill/>
                    </a:lnT>
                    <a:lnB cmpd="sng" w="12700">
                      <a:noFill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l" defTabSz="914400" eaLnBrk="1" fontAlgn="auto" hangingPunct="1" indent="0" latinLnBrk="0" marL="0" marR="0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ern="1200" lang="en-JM" smtClean="0" sz="1300">
                          <a:latin charset="0" pitchFamily="34" typeface="Arial"/>
                          <a:cs charset="0" pitchFamily="34" typeface="Arial"/>
                        </a:rPr>
                        <a:t>Lorem ipsum</a:t>
                      </a:r>
                      <a:endParaRPr lang="en-JM" smtClean="0" sz="1300">
                        <a:latin charset="0" pitchFamily="34" typeface="Arial"/>
                        <a:cs charset="0" pitchFamily="34" typeface="Arial"/>
                      </a:endParaRPr>
                    </a:p>
                  </a:txBody>
                  <a:tcPr anchor="ctr">
                    <a:lnL cmpd="sng" w="12700">
                      <a:noFill/>
                    </a:lnL>
                    <a:lnR cmpd="sng" w="12700">
                      <a:noFill/>
                    </a:lnR>
                    <a:lnT cmpd="sng" w="12700">
                      <a:noFill/>
                    </a:lnT>
                    <a:lnB cmpd="sng" w="12700">
                      <a:noFill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l" defTabSz="914400" eaLnBrk="1" fontAlgn="auto" hangingPunct="1" indent="0" latinLnBrk="0" marL="0" marR="0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ern="1200" lang="en-JM" smtClean="0" sz="1300">
                          <a:latin charset="0" pitchFamily="34" typeface="Arial"/>
                          <a:cs charset="0" pitchFamily="34" typeface="Arial"/>
                        </a:rPr>
                        <a:t>Lorem ipsum</a:t>
                      </a:r>
                      <a:endParaRPr lang="en-JM" smtClean="0" sz="1300">
                        <a:latin charset="0" pitchFamily="34" typeface="Arial"/>
                        <a:cs charset="0" pitchFamily="34" typeface="Arial"/>
                      </a:endParaRPr>
                    </a:p>
                  </a:txBody>
                  <a:tcPr anchor="ctr">
                    <a:lnL cmpd="sng" w="12700">
                      <a:noFill/>
                    </a:lnL>
                    <a:lnR cmpd="sng" w="12700">
                      <a:noFill/>
                    </a:lnR>
                    <a:lnT cmpd="sng" w="12700">
                      <a:noFill/>
                    </a:lnT>
                    <a:lnB cmpd="sng" w="12700">
                      <a:noFill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l" defTabSz="914400" eaLnBrk="1" fontAlgn="auto" hangingPunct="1" indent="0" latinLnBrk="0" marL="0" marR="0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ern="1200" lang="en-JM" smtClean="0" sz="1300">
                          <a:latin charset="0" pitchFamily="34" typeface="Arial"/>
                          <a:cs charset="0" pitchFamily="34" typeface="Arial"/>
                        </a:rPr>
                        <a:t>Lorem ipsum </a:t>
                      </a:r>
                      <a:endParaRPr lang="en-JM" smtClean="0" sz="1300">
                        <a:latin charset="0" pitchFamily="34" typeface="Arial"/>
                        <a:cs charset="0" pitchFamily="34" typeface="Arial"/>
                      </a:endParaRPr>
                    </a:p>
                  </a:txBody>
                  <a:tcPr anchor="ctr">
                    <a:lnL cmpd="sng" w="12700">
                      <a:noFill/>
                    </a:lnL>
                    <a:lnR cmpd="sng" w="12700">
                      <a:noFill/>
                    </a:lnR>
                    <a:lnT cmpd="sng" w="12700">
                      <a:noFill/>
                    </a:lnT>
                    <a:lnB cmpd="sng" w="12700">
                      <a:noFill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l" defTabSz="914400" eaLnBrk="1" fontAlgn="auto" hangingPunct="1" indent="0" latinLnBrk="0" marL="0" marR="0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ern="1200" lang="en-JM" smtClean="0" sz="1300">
                          <a:latin charset="0" pitchFamily="34" typeface="Arial"/>
                          <a:cs charset="0" pitchFamily="34" typeface="Arial"/>
                        </a:rPr>
                        <a:t>Lorem ipsum </a:t>
                      </a:r>
                      <a:endParaRPr lang="en-JM" smtClean="0" sz="1300">
                        <a:latin charset="0" panose="020b0604020202020204" pitchFamily="34" typeface="Arial"/>
                        <a:cs charset="0" panose="020b0604020202020204" pitchFamily="34" typeface="Arial"/>
                      </a:endParaRPr>
                    </a:p>
                  </a:txBody>
                  <a:tcPr anchor="ctr">
                    <a:lnL cmpd="sng" w="12700">
                      <a:noFill/>
                    </a:lnL>
                    <a:lnR cmpd="sng" w="12700">
                      <a:noFill/>
                    </a:lnR>
                    <a:lnT cmpd="sng" w="12700">
                      <a:noFill/>
                    </a:lnT>
                    <a:lnB cmpd="sng" w="12700">
                      <a:noFill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57200">
                <a:tc>
                  <a:txBody>
                    <a:bodyPr vert="horz" wrap="square"/>
                    <a:lstStyle/>
                    <a:p>
                      <a:pPr algn="l" defTabSz="914400" eaLnBrk="1" fontAlgn="auto" hangingPunct="1" indent="0" latinLnBrk="0" marL="0" marR="0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baseline="0" lang="en-JM" smtClean="0" sz="1300">
                          <a:latin charset="0" pitchFamily="34" typeface="Arial"/>
                          <a:cs charset="0" pitchFamily="34" typeface="Arial"/>
                        </a:rPr>
                        <a:t>Competitor Four</a:t>
                      </a:r>
                    </a:p>
                  </a:txBody>
                  <a:tcPr anchor="ctr">
                    <a:lnL cmpd="sng" w="12700">
                      <a:noFill/>
                    </a:lnL>
                    <a:lnR cmpd="sng" w="12700">
                      <a:noFill/>
                    </a:lnR>
                    <a:lnT cmpd="sng" w="12700">
                      <a:noFill/>
                    </a:lnT>
                    <a:lnB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l" defTabSz="914400" eaLnBrk="1" fontAlgn="auto" hangingPunct="1" indent="0" latinLnBrk="0" marL="0" marR="0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ern="1200" lang="en-JM" smtClean="0" sz="1300">
                          <a:latin charset="0" pitchFamily="34" typeface="Arial"/>
                          <a:cs charset="0" pitchFamily="34" typeface="Arial"/>
                        </a:rPr>
                        <a:t>Lorem ipsum</a:t>
                      </a:r>
                      <a:endParaRPr lang="en-JM" smtClean="0" sz="13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charset="0" pitchFamily="34" typeface="Arial"/>
                        <a:cs charset="0" pitchFamily="34" typeface="Arial"/>
                      </a:endParaRPr>
                    </a:p>
                  </a:txBody>
                  <a:tcPr anchor="ctr">
                    <a:lnL cmpd="sng" w="12700">
                      <a:noFill/>
                    </a:lnL>
                    <a:lnR cmpd="sng" w="12700">
                      <a:noFill/>
                    </a:lnR>
                    <a:lnT cmpd="sng" w="12700">
                      <a:noFill/>
                    </a:lnT>
                    <a:lnB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l" defTabSz="914400" eaLnBrk="1" fontAlgn="auto" hangingPunct="1" indent="0" latinLnBrk="0" marL="0" marR="0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ern="1200" lang="en-JM" smtClean="0" sz="1300">
                          <a:latin charset="0" pitchFamily="34" typeface="Arial"/>
                          <a:cs charset="0" pitchFamily="34" typeface="Arial"/>
                        </a:rPr>
                        <a:t>Lorem ipsum</a:t>
                      </a:r>
                      <a:endParaRPr lang="en-JM" smtClean="0" sz="13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charset="0" pitchFamily="34" typeface="Arial"/>
                        <a:cs charset="0" pitchFamily="34" typeface="Arial"/>
                      </a:endParaRPr>
                    </a:p>
                  </a:txBody>
                  <a:tcPr anchor="ctr">
                    <a:lnL cmpd="sng" w="12700">
                      <a:noFill/>
                    </a:lnL>
                    <a:lnR cmpd="sng" w="12700">
                      <a:noFill/>
                    </a:lnR>
                    <a:lnT cmpd="sng" w="12700">
                      <a:noFill/>
                    </a:lnT>
                    <a:lnB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l" defTabSz="914400" eaLnBrk="1" fontAlgn="auto" hangingPunct="1" indent="0" latinLnBrk="0" marL="0" marR="0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ern="1200" lang="en-JM" smtClean="0" sz="1300">
                          <a:latin charset="0" pitchFamily="34" typeface="Arial"/>
                          <a:cs charset="0" pitchFamily="34" typeface="Arial"/>
                        </a:rPr>
                        <a:t>Lorem ipsum</a:t>
                      </a:r>
                      <a:endParaRPr lang="en-JM" smtClean="0" sz="13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charset="0" pitchFamily="34" typeface="Arial"/>
                        <a:cs charset="0" pitchFamily="34" typeface="Arial"/>
                      </a:endParaRPr>
                    </a:p>
                  </a:txBody>
                  <a:tcPr anchor="ctr">
                    <a:lnL cmpd="sng" w="12700">
                      <a:noFill/>
                    </a:lnL>
                    <a:lnR cmpd="sng" w="12700">
                      <a:noFill/>
                    </a:lnR>
                    <a:lnT cmpd="sng" w="12700">
                      <a:noFill/>
                    </a:lnT>
                    <a:lnB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l" defTabSz="914400" eaLnBrk="1" fontAlgn="auto" hangingPunct="1" indent="0" latinLnBrk="0" marL="0" marR="0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ern="1200" lang="en-JM" smtClean="0" sz="1300">
                          <a:latin charset="0" pitchFamily="34" typeface="Arial"/>
                          <a:cs charset="0" pitchFamily="34" typeface="Arial"/>
                        </a:rPr>
                        <a:t>Lorem ipsum </a:t>
                      </a:r>
                      <a:endParaRPr lang="en-JM" smtClean="0" sz="13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charset="0" panose="020b0604020202020204" pitchFamily="34" typeface="Arial"/>
                        <a:cs charset="0" panose="020b0604020202020204" pitchFamily="34" typeface="Arial"/>
                      </a:endParaRPr>
                    </a:p>
                  </a:txBody>
                  <a:tcPr anchor="ctr">
                    <a:lnL cmpd="sng" w="12700">
                      <a:noFill/>
                    </a:lnL>
                    <a:lnR cmpd="sng" w="12700">
                      <a:noFill/>
                    </a:lnR>
                    <a:lnT cmpd="sng" w="12700">
                      <a:noFill/>
                    </a:lnT>
                    <a:lnB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Text Placeholder 3"/>
          <p:cNvSpPr>
            <a:spLocks noGrp="1"/>
          </p:cNvSpPr>
          <p:nvPr>
            <p:ph idx="14" sz="quarter" type="body"/>
          </p:nvPr>
        </p:nvSpPr>
        <p:spPr>
          <a:xfrm>
            <a:off x="1981200" y="1524000"/>
            <a:ext cx="8229600" cy="381000"/>
          </a:xfrm>
        </p:spPr>
        <p:txBody>
          <a:bodyPr/>
          <a:lstStyle/>
          <a:p>
            <a:pPr algn="l"/>
            <a:r>
              <a:rPr lang="en-JM" sz="1800">
                <a:solidFill>
                  <a:srgbClr val="0065B0"/>
                </a:solidFill>
                <a:latin charset="0" pitchFamily="34" typeface="Bebas Neue"/>
              </a:rPr>
              <a:t>INSERT THE TITLE OF YOUR TABLE IN THIS AREA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idx="15" sz="quarter" type="body"/>
          </p:nvPr>
        </p:nvSpPr>
        <p:spPr>
          <a:xfrm>
            <a:off x="1981200" y="5105400"/>
            <a:ext cx="7924800" cy="609600"/>
          </a:xfrm>
        </p:spPr>
        <p:txBody>
          <a:bodyPr/>
          <a:lstStyle/>
          <a:p>
            <a:r>
              <a:rPr lang="en-JM" sz="1250">
                <a:solidFill>
                  <a:schemeClr val="tx1">
                    <a:lumMod val="65000"/>
                    <a:lumOff val="35000"/>
                  </a:schemeClr>
                </a:solidFill>
                <a:cs charset="0" pitchFamily="34" typeface="Tahoma"/>
              </a:rPr>
              <a:t>Lorem ipsum dolor sit amet, consectetur adipiscing elit. Aenean ac elit a felis pharetra elit  sit adipiscing. Nam</a:t>
            </a:r>
          </a:p>
          <a:p>
            <a:r>
              <a:rPr lang="en-JM" sz="1250">
                <a:solidFill>
                  <a:schemeClr val="tx1">
                    <a:lumMod val="65000"/>
                    <a:lumOff val="35000"/>
                  </a:schemeClr>
                </a:solidFill>
                <a:cs charset="0" pitchFamily="34" typeface="Tahoma"/>
              </a:rPr>
              <a:t>tincidunt enim sit amet gravida. Nunc vel fringilla elit. Duis dui arcu ipsumem lorem ipsum dolor sit amet lorem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idx="11" sz="quarter" type="ftr"/>
          </p:nvPr>
        </p:nvSpPr>
        <p:spPr/>
        <p:txBody>
          <a:bodyPr/>
          <a:lstStyle/>
          <a:p>
            <a:r>
              <a:rPr lang="en-JM" smtClean="0"/>
              <a:t>PUT THE NAME OF YOUR COMPANY HERE</a:t>
            </a:r>
          </a:p>
        </p:txBody>
      </p:sp>
    </p:spTree>
  </p:cSld>
  <p:clrMapOvr>
    <a:masterClrMapping/>
  </p:clrMapOvr>
  <mc:AlternateContent>
    <mc:Choice Requires="p14">
      <p:transition p14:dur="1500" spd="slow">
        <p:split orient="vert"/>
      </p:transition>
    </mc:Choice>
    <mc:Fallback>
      <p:transition spd="slow">
        <p:split orient="vert"/>
      </p:transition>
    </mc:Fallback>
  </mc:AlternateContent>
  <p:timing/>
</p:sld>
</file>

<file path=ppt/slides/slide3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7" name="Oval 16"/>
          <p:cNvSpPr/>
          <p:nvPr/>
        </p:nvSpPr>
        <p:spPr>
          <a:xfrm>
            <a:off x="7010400" y="4241800"/>
            <a:ext cx="402336" cy="402336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JM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584201"/>
            <a:ext cx="7620000" cy="563563"/>
          </a:xfrm>
        </p:spPr>
        <p:txBody>
          <a:bodyPr/>
          <a:lstStyle/>
          <a:p>
            <a:r>
              <a:rPr lang="en-JM"/>
              <a:t>OUR CONTACT DETAILS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idx="11" sz="quarter" type="ftr"/>
          </p:nvPr>
        </p:nvSpPr>
        <p:spPr/>
        <p:txBody>
          <a:bodyPr/>
          <a:lstStyle/>
          <a:p>
            <a:r>
              <a:rPr lang="en-JM" smtClean="0"/>
              <a:t>PUT THE NAME OF YOUR COMPANY HERE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idx="13" sz="quarter" type="pic"/>
          </p:nvPr>
        </p:nvSpPr>
        <p:spPr/>
        <p:txBody>
          <a:bodyPr/>
          <a:lstStyle/>
          <a:p/>
        </p:txBody>
      </p:sp>
      <p:sp>
        <p:nvSpPr>
          <p:cNvPr id="5" name="Text Placeholder 4"/>
          <p:cNvSpPr>
            <a:spLocks noGrp="1"/>
          </p:cNvSpPr>
          <p:nvPr>
            <p:ph idx="14" sz="quarter" type="body"/>
          </p:nvPr>
        </p:nvSpPr>
        <p:spPr/>
        <p:txBody>
          <a:bodyPr/>
          <a:lstStyle/>
          <a:p>
            <a:r>
              <a:rPr lang="en-JM"/>
              <a:t>Lorem ipsum dolor sit amet, consectetur adipiscing elit. Aenean ac elit a sit amet, lorem ipsum dolor</a:t>
            </a:r>
          </a:p>
          <a:p>
            <a:r>
              <a:rPr lang="en-JM"/>
              <a:t>Consectetur adipiscing lorem ipsum lorem ipsum dolor sit consectetur lorem ipsum dolor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idx="15" sz="quarter" type="body"/>
          </p:nvPr>
        </p:nvSpPr>
        <p:spPr/>
        <p:txBody>
          <a:bodyPr/>
          <a:lstStyle/>
          <a:p>
            <a:r>
              <a:rPr lang="en-JM"/>
              <a:t>87 Loop Lane, Miami, FL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idx="16" sz="quarter" type="body"/>
          </p:nvPr>
        </p:nvSpPr>
        <p:spPr/>
        <p:txBody>
          <a:bodyPr/>
          <a:lstStyle/>
          <a:p>
            <a:r>
              <a:rPr lang="en-JM"/>
              <a:t>www.doeenterpise.com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idx="17" sz="quarter" type="body"/>
          </p:nvPr>
        </p:nvSpPr>
        <p:spPr/>
        <p:txBody>
          <a:bodyPr/>
          <a:lstStyle/>
          <a:p>
            <a:r>
              <a:rPr lang="en-JM"/>
              <a:t>john@doeenterprise.com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idx="18" sz="quarter" type="body"/>
          </p:nvPr>
        </p:nvSpPr>
        <p:spPr/>
        <p:txBody>
          <a:bodyPr/>
          <a:lstStyle/>
          <a:p>
            <a:r>
              <a:rPr lang="en-JM"/>
              <a:t>1.954.123.4567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idx="19" sz="quarter" type="body"/>
          </p:nvPr>
        </p:nvSpPr>
        <p:spPr/>
        <p:txBody>
          <a:bodyPr/>
          <a:lstStyle/>
          <a:p>
            <a:pPr lvl="0"/>
            <a:r>
              <a:rPr lang="en-JM"/>
              <a:t>www.facebook.com/doe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idx="20" sz="quarter" type="body"/>
          </p:nvPr>
        </p:nvSpPr>
        <p:spPr>
          <a:xfrm>
            <a:off x="7391400" y="4775200"/>
            <a:ext cx="2743200" cy="406400"/>
          </a:xfrm>
        </p:spPr>
        <p:txBody>
          <a:bodyPr>
            <a:normAutofit/>
          </a:bodyPr>
          <a:lstStyle/>
          <a:p>
            <a:pPr lvl="0"/>
            <a:r>
              <a:rPr lang="en-JM"/>
              <a:t>@johndoelimited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idx="21" sz="quarter" type="body"/>
          </p:nvPr>
        </p:nvSpPr>
        <p:spPr/>
        <p:txBody>
          <a:bodyPr>
            <a:normAutofit/>
          </a:bodyPr>
          <a:lstStyle/>
          <a:p>
            <a:r>
              <a:rPr lang="en-JM"/>
              <a:t>ADDRESS: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idx="22" sz="quarter" type="body"/>
          </p:nvPr>
        </p:nvSpPr>
        <p:spPr/>
        <p:txBody>
          <a:bodyPr>
            <a:normAutofit/>
          </a:bodyPr>
          <a:lstStyle/>
          <a:p>
            <a:r>
              <a:rPr lang="en-JM"/>
              <a:t>WEBSITE: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idx="23" sz="quarter" type="body"/>
          </p:nvPr>
        </p:nvSpPr>
        <p:spPr/>
        <p:txBody>
          <a:bodyPr>
            <a:normAutofit/>
          </a:bodyPr>
          <a:lstStyle/>
          <a:p>
            <a:r>
              <a:rPr lang="en-JM"/>
              <a:t>EMAIL: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idx="24" sz="quarter" type="body"/>
          </p:nvPr>
        </p:nvSpPr>
        <p:spPr/>
        <p:txBody>
          <a:bodyPr>
            <a:normAutofit/>
          </a:bodyPr>
          <a:lstStyle/>
          <a:p>
            <a:r>
              <a:rPr lang="en-JM"/>
              <a:t>TELEPHONE:</a:t>
            </a:r>
          </a:p>
        </p:txBody>
      </p:sp>
      <p:pic>
        <p:nvPicPr>
          <p:cNvPr descr="twitter.png"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7086600" y="4278600"/>
            <a:ext cx="266700" cy="355600"/>
          </a:xfrm>
          <a:prstGeom prst="rect">
            <a:avLst/>
          </a:prstGeom>
        </p:spPr>
      </p:pic>
      <p:sp>
        <p:nvSpPr>
          <p:cNvPr id="18" name="Oval 17"/>
          <p:cNvSpPr/>
          <p:nvPr/>
        </p:nvSpPr>
        <p:spPr>
          <a:xfrm>
            <a:off x="7010400" y="4749800"/>
            <a:ext cx="402336" cy="402336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JM"/>
          </a:p>
        </p:txBody>
      </p:sp>
      <p:pic>
        <p:nvPicPr>
          <p:cNvPr descr="facebook.png"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7097003" y="4800470"/>
            <a:ext cx="228799" cy="305065"/>
          </a:xfrm>
          <a:prstGeom prst="rect">
            <a:avLst/>
          </a:prstGeom>
        </p:spPr>
      </p:pic>
    </p:spTree>
    <p:extLst>
      <p:ext uri="{BB962C8B-B14F-4D97-AF65-F5344CB8AC3E}">
        <p14:creationId val="1767252286"/>
      </p:ext>
    </p:extLst>
  </p:cSld>
  <p:clrMapOvr>
    <a:masterClrMapping/>
  </p:clrMapOvr>
  <p:transition spd="slow">
    <p:push dir="u"/>
  </p:transition>
  <p:timing/>
</p:sld>
</file>

<file path=ppt/slides/slide3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Text Placeholder 2"/>
          <p:cNvSpPr>
            <a:spLocks noGrp="1"/>
          </p:cNvSpPr>
          <p:nvPr>
            <p:ph idx="13" sz="quarter" type="body"/>
          </p:nvPr>
        </p:nvSpPr>
        <p:spPr>
          <a:xfrm>
            <a:off x="1905000" y="2286000"/>
            <a:ext cx="8153400" cy="1295400"/>
          </a:xfrm>
        </p:spPr>
        <p:txBody>
          <a:bodyPr>
            <a:normAutofit/>
          </a:bodyPr>
          <a:lstStyle/>
          <a:p>
            <a:pPr lvl="0"/>
            <a:r>
              <a:rPr lang="en-JM" smtClean="0">
                <a:ea charset="0" pitchFamily="2" typeface="Pacifico"/>
              </a:rPr>
              <a:t>THANKS FOR YOUR TIME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idx="14" sz="quarter" type="body"/>
          </p:nvPr>
        </p:nvSpPr>
        <p:spPr>
          <a:xfrm>
            <a:off x="1981200" y="3352800"/>
            <a:ext cx="6477000" cy="762000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en-JM" sz="1400">
                <a:solidFill>
                  <a:schemeClr val="tx1">
                    <a:lumMod val="50000"/>
                    <a:lumOff val="50000"/>
                  </a:schemeClr>
                </a:solidFill>
              </a:rPr>
              <a:t>Lorem ipsum dolor sit amet, consectetur adipiscing elit. Nam</a:t>
            </a:r>
          </a:p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en-JM" sz="1400">
                <a:solidFill>
                  <a:schemeClr val="tx1">
                    <a:lumMod val="50000"/>
                    <a:lumOff val="50000"/>
                  </a:schemeClr>
                </a:solidFill>
              </a:rPr>
              <a:t>Lobortis lorem ipsum dolor sit amet, consectetur adipiscing elit. Nam lobortis </a:t>
            </a:r>
          </a:p>
        </p:txBody>
      </p:sp>
      <p:pic>
        <p:nvPicPr>
          <p:cNvPr descr="C:\Users\ADRIEN~1.REY\AppData\Local\Temp\Rar$DR63.888\icons grid\plane_black.png" id="4099" name="Picture 3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8530421" y="2133600"/>
            <a:ext cx="1224890" cy="1633187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val="163317985"/>
      </p:ext>
    </p:extLst>
  </p:cSld>
  <p:clrMapOvr>
    <a:masterClrMapping/>
  </p:clrMapOvr>
  <mc:AlternateContent>
    <mc:Choice Requires="p14">
      <p:transition p14:dur="2000" spd="slow"/>
    </mc:Choice>
    <mc:Fallback>
      <p:transition spd="slow"/>
    </mc:Fallback>
  </mc:AlternateContent>
  <p:timing/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81200" y="584201"/>
            <a:ext cx="7620000" cy="563563"/>
          </a:xfrm>
        </p:spPr>
        <p:txBody>
          <a:bodyPr/>
          <a:lstStyle/>
          <a:p>
            <a:r>
              <a:rPr lang="en-JM" smtClean="0">
                <a:solidFill>
                  <a:srgbClr val="262626"/>
                </a:solidFill>
              </a:rPr>
              <a:t>Something about us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idx="11" sz="quarter" type="ftr"/>
          </p:nvPr>
        </p:nvSpPr>
        <p:spPr/>
        <p:txBody>
          <a:bodyPr/>
          <a:lstStyle/>
          <a:p>
            <a:r>
              <a:rPr lang="en-JM" smtClean="0"/>
              <a:t>PUT THE NAME OF YOUR COMPANY HERE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36" sz="quarter"/>
          </p:nvPr>
        </p:nvSpPr>
        <p:spPr>
          <a:xfrm>
            <a:off x="2057400" y="4978400"/>
            <a:ext cx="2438400" cy="381000"/>
          </a:xfrm>
          <a:ln>
            <a:noFill/>
          </a:ln>
        </p:spPr>
        <p:txBody>
          <a:bodyPr/>
          <a:lstStyle/>
          <a:p>
            <a:r>
              <a:rPr lang="en-JM"/>
              <a:t>GROWTH POTENTIAL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37" sz="quarter"/>
          </p:nvPr>
        </p:nvSpPr>
        <p:spPr>
          <a:xfrm>
            <a:off x="2057400" y="5359400"/>
            <a:ext cx="2971800" cy="381000"/>
          </a:xfrm>
          <a:solidFill>
            <a:srgbClr val="0070C0"/>
          </a:solidFill>
          <a:ln>
            <a:noFill/>
          </a:ln>
        </p:spPr>
        <p:txBody>
          <a:bodyPr/>
          <a:lstStyle/>
          <a:p>
            <a:r>
              <a:rPr lang="en-JM"/>
              <a:t>PROPOSED SALES TARGETS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idx="13" sz="quarter"/>
          </p:nvPr>
        </p:nvSpPr>
        <p:spPr>
          <a:xfrm>
            <a:off x="6172200" y="4851400"/>
            <a:ext cx="3962400" cy="914400"/>
          </a:xfrm>
        </p:spPr>
        <p:txBody>
          <a:bodyPr/>
          <a:lstStyle/>
          <a:p>
            <a:pPr>
              <a:defRPr/>
            </a:pPr>
            <a:r>
              <a:rPr lang="en-JM">
                <a:ea charset="0" pitchFamily="34" typeface="Tahoma"/>
              </a:rPr>
              <a:t>Lorem ipsum dolor sit amet, consectetur  met</a:t>
            </a:r>
          </a:p>
          <a:p>
            <a:pPr>
              <a:defRPr/>
            </a:pPr>
            <a:r>
              <a:rPr lang="en-JM">
                <a:ea charset="0" pitchFamily="34" typeface="Tahoma"/>
              </a:rPr>
              <a:t>adipiscing elit. Aenean ac elit a felis pharetra meters adipiscing. Nam tincidunt enim sit amet gravida lorem ipsum dolor sit amet</a:t>
            </a:r>
          </a:p>
        </p:txBody>
      </p:sp>
      <p:sp>
        <p:nvSpPr>
          <p:cNvPr id="2" name="Picture Placeholder 1"/>
          <p:cNvSpPr>
            <a:spLocks noGrp="1"/>
          </p:cNvSpPr>
          <p:nvPr>
            <p:ph idx="14" sz="quarter" type="pic"/>
          </p:nvPr>
        </p:nvSpPr>
        <p:spPr/>
        <p:txBody>
          <a:bodyPr/>
          <a:lstStyle/>
          <a:p/>
        </p:txBody>
      </p:sp>
    </p:spTree>
  </p:cSld>
  <p:clrMapOvr>
    <a:masterClrMapping/>
  </p:clrMapOvr>
  <p:transition spd="slow">
    <p:push dir="u"/>
  </p:transition>
  <p:timing/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584201"/>
            <a:ext cx="7620000" cy="563563"/>
          </a:xfrm>
        </p:spPr>
        <p:txBody>
          <a:bodyPr/>
          <a:lstStyle/>
          <a:p>
            <a:r>
              <a:rPr lang="en-JM" smtClean="0">
                <a:solidFill>
                  <a:srgbClr val="262626"/>
                </a:solidFill>
              </a:rPr>
              <a:t>WHAT WE OFFER 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idx="11" sz="quarter" type="ftr"/>
          </p:nvPr>
        </p:nvSpPr>
        <p:spPr/>
        <p:txBody>
          <a:bodyPr/>
          <a:lstStyle/>
          <a:p>
            <a:r>
              <a:rPr lang="en-JM" smtClean="0"/>
              <a:t>PUT THE NAME OF YOUR COMPANY HERE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idx="17" sz="quarter" type="body"/>
          </p:nvPr>
        </p:nvSpPr>
        <p:spPr>
          <a:xfrm>
            <a:off x="3124200" y="2413000"/>
            <a:ext cx="2438400" cy="304800"/>
          </a:xfrm>
        </p:spPr>
        <p:txBody>
          <a:bodyPr anchor="t"/>
          <a:lstStyle/>
          <a:p>
            <a:r>
              <a:rPr lang="en-JM"/>
              <a:t>IMAGE DESCRIPTION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8" sz="quarter"/>
          </p:nvPr>
        </p:nvSpPr>
        <p:spPr>
          <a:xfrm>
            <a:off x="3124200" y="2743200"/>
            <a:ext cx="2971800" cy="10668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JM">
                <a:solidFill>
                  <a:schemeClr val="tx1">
                    <a:lumMod val="75000"/>
                    <a:lumOff val="25000"/>
                  </a:schemeClr>
                </a:solidFill>
              </a:rPr>
              <a:t>Lorem ipsum dolor sit amet</a:t>
            </a:r>
          </a:p>
          <a:p>
            <a:pPr>
              <a:lnSpc>
                <a:spcPct val="110000"/>
              </a:lnSpc>
            </a:pPr>
            <a:r>
              <a:rPr lang="en-JM">
                <a:solidFill>
                  <a:schemeClr val="tx1">
                    <a:lumMod val="75000"/>
                    <a:lumOff val="25000"/>
                  </a:schemeClr>
                </a:solidFill>
              </a:rPr>
              <a:t>Amet consectetur adipiscing elit.</a:t>
            </a:r>
          </a:p>
          <a:p>
            <a:pPr>
              <a:lnSpc>
                <a:spcPct val="110000"/>
              </a:lnSpc>
            </a:pPr>
            <a:r>
              <a:rPr lang="en-JM">
                <a:solidFill>
                  <a:schemeClr val="tx1">
                    <a:lumMod val="75000"/>
                    <a:lumOff val="25000"/>
                  </a:schemeClr>
                </a:solidFill>
              </a:rPr>
              <a:t>Proin A lorem ipsum dolor amet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idx="19" sz="quarter" type="body"/>
          </p:nvPr>
        </p:nvSpPr>
        <p:spPr>
          <a:xfrm>
            <a:off x="7315200" y="2413000"/>
            <a:ext cx="2438400" cy="304800"/>
          </a:xfrm>
        </p:spPr>
        <p:txBody>
          <a:bodyPr/>
          <a:lstStyle/>
          <a:p>
            <a:r>
              <a:rPr lang="en-JM"/>
              <a:t>IMAGE DESCRIPTION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idx="20" sz="quarter"/>
          </p:nvPr>
        </p:nvSpPr>
        <p:spPr>
          <a:xfrm>
            <a:off x="7315200" y="2743200"/>
            <a:ext cx="2743200" cy="1066800"/>
          </a:xfrm>
        </p:spPr>
        <p:txBody>
          <a:bodyPr/>
          <a:lstStyle/>
          <a:p>
            <a:r>
              <a:rPr lang="en-JM">
                <a:solidFill>
                  <a:schemeClr val="tx1">
                    <a:lumMod val="75000"/>
                    <a:lumOff val="25000"/>
                  </a:schemeClr>
                </a:solidFill>
              </a:rPr>
              <a:t>Lorem ipsum dolor sit amet</a:t>
            </a:r>
          </a:p>
          <a:p>
            <a:r>
              <a:rPr lang="en-JM">
                <a:solidFill>
                  <a:schemeClr val="tx1">
                    <a:lumMod val="75000"/>
                    <a:lumOff val="25000"/>
                  </a:schemeClr>
                </a:solidFill>
              </a:rPr>
              <a:t>Amet consectetur adipiscing elit.</a:t>
            </a:r>
          </a:p>
          <a:p>
            <a:r>
              <a:rPr lang="en-JM">
                <a:solidFill>
                  <a:schemeClr val="tx1">
                    <a:lumMod val="75000"/>
                    <a:lumOff val="25000"/>
                  </a:schemeClr>
                </a:solidFill>
              </a:rPr>
              <a:t>Proin A lorem ipsum dolor amet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idx="21" sz="quarter" type="body"/>
          </p:nvPr>
        </p:nvSpPr>
        <p:spPr>
          <a:xfrm>
            <a:off x="3124200" y="4241800"/>
            <a:ext cx="2514600" cy="304800"/>
          </a:xfrm>
        </p:spPr>
        <p:txBody>
          <a:bodyPr/>
          <a:lstStyle/>
          <a:p>
            <a:r>
              <a:rPr lang="en-JM"/>
              <a:t>IMAGE DESCRIPTION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idx="22" sz="quarter"/>
          </p:nvPr>
        </p:nvSpPr>
        <p:spPr>
          <a:xfrm>
            <a:off x="3124200" y="4572000"/>
            <a:ext cx="2743200" cy="1066800"/>
          </a:xfrm>
        </p:spPr>
        <p:txBody>
          <a:bodyPr/>
          <a:lstStyle/>
          <a:p>
            <a:r>
              <a:rPr lang="en-JM">
                <a:solidFill>
                  <a:schemeClr val="tx1">
                    <a:lumMod val="75000"/>
                    <a:lumOff val="25000"/>
                  </a:schemeClr>
                </a:solidFill>
              </a:rPr>
              <a:t>Lorem ipsum dolor sit amet</a:t>
            </a:r>
          </a:p>
          <a:p>
            <a:r>
              <a:rPr lang="en-JM">
                <a:solidFill>
                  <a:schemeClr val="tx1">
                    <a:lumMod val="75000"/>
                    <a:lumOff val="25000"/>
                  </a:schemeClr>
                </a:solidFill>
              </a:rPr>
              <a:t>Amet consectetur adipiscing elit.</a:t>
            </a:r>
          </a:p>
          <a:p>
            <a:r>
              <a:rPr lang="en-JM">
                <a:solidFill>
                  <a:schemeClr val="tx1">
                    <a:lumMod val="75000"/>
                    <a:lumOff val="25000"/>
                  </a:schemeClr>
                </a:solidFill>
              </a:rPr>
              <a:t>Proin A lorem ipsum dolor amet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idx="23" sz="quarter" type="body"/>
          </p:nvPr>
        </p:nvSpPr>
        <p:spPr>
          <a:xfrm>
            <a:off x="7315200" y="4241800"/>
            <a:ext cx="2438400" cy="304800"/>
          </a:xfrm>
        </p:spPr>
        <p:txBody>
          <a:bodyPr/>
          <a:lstStyle/>
          <a:p>
            <a:r>
              <a:rPr lang="en-JM"/>
              <a:t>IMAGE DESCRIPTION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idx="24" sz="quarter"/>
          </p:nvPr>
        </p:nvSpPr>
        <p:spPr>
          <a:xfrm>
            <a:off x="7315200" y="4572000"/>
            <a:ext cx="2743200" cy="1066800"/>
          </a:xfrm>
        </p:spPr>
        <p:txBody>
          <a:bodyPr/>
          <a:lstStyle/>
          <a:p>
            <a:r>
              <a:rPr lang="en-JM">
                <a:solidFill>
                  <a:schemeClr val="tx1">
                    <a:lumMod val="75000"/>
                    <a:lumOff val="25000"/>
                  </a:schemeClr>
                </a:solidFill>
              </a:rPr>
              <a:t>Lorem ipsum dolor sit amet</a:t>
            </a:r>
          </a:p>
          <a:p>
            <a:r>
              <a:rPr lang="en-JM">
                <a:solidFill>
                  <a:schemeClr val="tx1">
                    <a:lumMod val="75000"/>
                    <a:lumOff val="25000"/>
                  </a:schemeClr>
                </a:solidFill>
              </a:rPr>
              <a:t>Amet consectetur adipiscing elit.</a:t>
            </a:r>
          </a:p>
          <a:p>
            <a:r>
              <a:rPr lang="en-JM">
                <a:solidFill>
                  <a:schemeClr val="tx1">
                    <a:lumMod val="75000"/>
                    <a:lumOff val="25000"/>
                  </a:schemeClr>
                </a:solidFill>
              </a:rPr>
              <a:t>Proin A lorem ipsum dolor amet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057400" y="1510041"/>
            <a:ext cx="2057400" cy="3073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ts val="1700"/>
              </a:lnSpc>
            </a:pPr>
            <a:r>
              <a:rPr lang="en-JM" sz="1600">
                <a:solidFill>
                  <a:schemeClr val="tx1">
                    <a:lumMod val="75000"/>
                    <a:lumOff val="25000"/>
                  </a:schemeClr>
                </a:solidFill>
                <a:latin charset="0" pitchFamily="34" typeface="Bebas Neue"/>
              </a:rPr>
              <a:t>CREATIVE STAFF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114800" y="1511402"/>
            <a:ext cx="2133600" cy="3073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ts val="1700"/>
              </a:lnSpc>
            </a:pPr>
            <a:r>
              <a:rPr lang="en-JM" sz="1600">
                <a:solidFill>
                  <a:schemeClr val="tx1">
                    <a:lumMod val="75000"/>
                    <a:lumOff val="25000"/>
                  </a:schemeClr>
                </a:solidFill>
                <a:latin charset="0" pitchFamily="34" typeface="Bebas Neue"/>
              </a:rPr>
              <a:t>FLEXIBLE WORK HOURS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172199" y="1511406"/>
            <a:ext cx="1676400" cy="3073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ts val="1700"/>
              </a:lnSpc>
            </a:pPr>
            <a:r>
              <a:rPr lang="en-JM" sz="1600">
                <a:solidFill>
                  <a:schemeClr val="tx1">
                    <a:lumMod val="75000"/>
                    <a:lumOff val="25000"/>
                  </a:schemeClr>
                </a:solidFill>
                <a:latin charset="0" pitchFamily="34" typeface="Bebas Neue"/>
              </a:rPr>
              <a:t>FLEXIBLE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848599" y="1511402"/>
            <a:ext cx="1981200" cy="3073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ts val="1700"/>
              </a:lnSpc>
            </a:pPr>
            <a:r>
              <a:rPr lang="en-JM" sz="1600">
                <a:solidFill>
                  <a:schemeClr val="tx1">
                    <a:lumMod val="75000"/>
                    <a:lumOff val="25000"/>
                  </a:schemeClr>
                </a:solidFill>
                <a:latin charset="0" pitchFamily="34" typeface="Bebas Neue"/>
              </a:rPr>
              <a:t>INNOVATIVE MINDS </a:t>
            </a:r>
          </a:p>
        </p:txBody>
      </p:sp>
      <p:cxnSp>
        <p:nvCxnSpPr>
          <p:cNvPr id="28" name="Straight Connector 27"/>
          <p:cNvCxnSpPr/>
          <p:nvPr/>
        </p:nvCxnSpPr>
        <p:spPr>
          <a:xfrm flipH="1">
            <a:off x="4114800" y="1371604"/>
            <a:ext cx="0" cy="533397"/>
          </a:xfrm>
          <a:prstGeom prst="lin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7848600" y="1371604"/>
            <a:ext cx="0" cy="533397"/>
          </a:xfrm>
          <a:prstGeom prst="lin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6172200" y="1371601"/>
            <a:ext cx="0" cy="532187"/>
          </a:xfrm>
          <a:prstGeom prst="lin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icture Placeholder 3"/>
          <p:cNvSpPr>
            <a:spLocks noGrp="1"/>
          </p:cNvSpPr>
          <p:nvPr>
            <p:ph idx="13" sz="quarter" type="pic"/>
          </p:nvPr>
        </p:nvSpPr>
        <p:spPr/>
        <p:txBody>
          <a:bodyPr/>
          <a:lstStyle/>
          <a:p/>
        </p:txBody>
      </p:sp>
      <p:sp>
        <p:nvSpPr>
          <p:cNvPr id="5" name="Picture Placeholder 4"/>
          <p:cNvSpPr>
            <a:spLocks noGrp="1"/>
          </p:cNvSpPr>
          <p:nvPr>
            <p:ph idx="16" sz="quarter" type="pic"/>
          </p:nvPr>
        </p:nvSpPr>
        <p:spPr/>
        <p:txBody>
          <a:bodyPr/>
          <a:lstStyle/>
          <a:p/>
        </p:txBody>
      </p:sp>
      <p:sp>
        <p:nvSpPr>
          <p:cNvPr id="6" name="Picture Placeholder 5"/>
          <p:cNvSpPr>
            <a:spLocks noGrp="1"/>
          </p:cNvSpPr>
          <p:nvPr>
            <p:ph idx="15" sz="quarter" type="pic"/>
          </p:nvPr>
        </p:nvSpPr>
        <p:spPr/>
        <p:txBody>
          <a:bodyPr/>
          <a:lstStyle/>
          <a:p/>
        </p:txBody>
      </p:sp>
      <p:sp>
        <p:nvSpPr>
          <p:cNvPr id="7" name="Picture Placeholder 6"/>
          <p:cNvSpPr>
            <a:spLocks noGrp="1"/>
          </p:cNvSpPr>
          <p:nvPr>
            <p:ph idx="14" sz="quarter" type="pic"/>
          </p:nvPr>
        </p:nvSpPr>
        <p:spPr/>
        <p:txBody>
          <a:bodyPr/>
          <a:lstStyle/>
          <a:p/>
        </p:txBody>
      </p:sp>
    </p:spTree>
  </p:cSld>
  <p:clrMapOvr>
    <a:masterClrMapping/>
  </p:clrMapOvr>
  <p:transition spd="slow">
    <p:wipe/>
  </p:transition>
  <p:timing/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584201"/>
            <a:ext cx="7620000" cy="563563"/>
          </a:xfrm>
        </p:spPr>
        <p:txBody>
          <a:bodyPr/>
          <a:lstStyle/>
          <a:p>
            <a:r>
              <a:rPr lang="en-JM" smtClean="0">
                <a:latin typeface="Bebas Neue"/>
                <a:cs typeface="Bebas Neue"/>
              </a:rPr>
              <a:t>MARKETING MATRIX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idx="11" sz="quarter" type="ftr"/>
          </p:nvPr>
        </p:nvSpPr>
        <p:spPr/>
        <p:txBody>
          <a:bodyPr/>
          <a:lstStyle/>
          <a:p>
            <a:r>
              <a:rPr lang="en-JM" smtClean="0"/>
              <a:t>PUT THE NAME OF YOUR COMPANY HERE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idx="13" sz="quarter" type="body"/>
          </p:nvPr>
        </p:nvSpPr>
        <p:spPr>
          <a:xfrm>
            <a:off x="2057400" y="2108200"/>
            <a:ext cx="2590800" cy="39116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Clr>
                <a:srgbClr val="0070C0"/>
              </a:buClr>
              <a:buSzPct val="120000"/>
              <a:defRPr/>
            </a:pPr>
            <a:r>
              <a:rPr lang="en-JM" smtClean="0">
                <a:solidFill>
                  <a:schemeClr val="tx1">
                    <a:lumMod val="85000"/>
                    <a:lumOff val="15000"/>
                  </a:schemeClr>
                </a:solidFill>
                <a:ea charset="0" pitchFamily="34" typeface="Tahoma"/>
              </a:rPr>
              <a:t>You Tube Videos</a:t>
            </a:r>
          </a:p>
          <a:p>
            <a:pPr>
              <a:lnSpc>
                <a:spcPct val="150000"/>
              </a:lnSpc>
              <a:buClr>
                <a:srgbClr val="0070C0"/>
              </a:buClr>
              <a:buSzPct val="120000"/>
              <a:defRPr/>
            </a:pPr>
            <a:r>
              <a:rPr lang="en-JM" smtClean="0">
                <a:solidFill>
                  <a:schemeClr val="tx1">
                    <a:lumMod val="85000"/>
                    <a:lumOff val="15000"/>
                  </a:schemeClr>
                </a:solidFill>
                <a:ea charset="0" pitchFamily="34" typeface="Tahoma"/>
              </a:rPr>
              <a:t>Twitter</a:t>
            </a:r>
          </a:p>
          <a:p>
            <a:pPr>
              <a:lnSpc>
                <a:spcPct val="150000"/>
              </a:lnSpc>
              <a:buClr>
                <a:srgbClr val="0070C0"/>
              </a:buClr>
              <a:buSzPct val="120000"/>
              <a:defRPr/>
            </a:pPr>
            <a:r>
              <a:rPr lang="en-JM" smtClean="0">
                <a:solidFill>
                  <a:schemeClr val="tx1">
                    <a:lumMod val="85000"/>
                    <a:lumOff val="15000"/>
                  </a:schemeClr>
                </a:solidFill>
                <a:ea charset="0" pitchFamily="34" typeface="Tahoma"/>
              </a:rPr>
              <a:t>Facebook</a:t>
            </a:r>
          </a:p>
          <a:p>
            <a:pPr>
              <a:lnSpc>
                <a:spcPct val="150000"/>
              </a:lnSpc>
              <a:buClr>
                <a:srgbClr val="0070C0"/>
              </a:buClr>
              <a:buSzPct val="120000"/>
              <a:defRPr/>
            </a:pPr>
            <a:r>
              <a:rPr lang="en-JM" smtClean="0">
                <a:solidFill>
                  <a:schemeClr val="tx1">
                    <a:lumMod val="85000"/>
                    <a:lumOff val="15000"/>
                  </a:schemeClr>
                </a:solidFill>
                <a:ea charset="0" pitchFamily="34" typeface="Tahoma"/>
              </a:rPr>
              <a:t>Banners Ads  </a:t>
            </a:r>
          </a:p>
          <a:p>
            <a:pPr>
              <a:lnSpc>
                <a:spcPct val="150000"/>
              </a:lnSpc>
              <a:buClr>
                <a:srgbClr val="0070C0"/>
              </a:buClr>
              <a:buSzPct val="120000"/>
              <a:defRPr/>
            </a:pPr>
            <a:r>
              <a:rPr lang="en-JM" smtClean="0">
                <a:solidFill>
                  <a:schemeClr val="tx1">
                    <a:lumMod val="85000"/>
                    <a:lumOff val="15000"/>
                  </a:schemeClr>
                </a:solidFill>
                <a:ea charset="0" pitchFamily="34" typeface="Tahoma"/>
              </a:rPr>
              <a:t>Company Website </a:t>
            </a:r>
          </a:p>
          <a:p>
            <a:pPr>
              <a:lnSpc>
                <a:spcPct val="150000"/>
              </a:lnSpc>
              <a:buClr>
                <a:srgbClr val="0070C0"/>
              </a:buClr>
              <a:buSzPct val="120000"/>
              <a:defRPr/>
            </a:pPr>
            <a:r>
              <a:rPr lang="en-JM" smtClean="0">
                <a:solidFill>
                  <a:schemeClr val="tx1">
                    <a:lumMod val="85000"/>
                    <a:lumOff val="15000"/>
                  </a:schemeClr>
                </a:solidFill>
                <a:ea charset="0" pitchFamily="34" typeface="Tahoma"/>
              </a:rPr>
              <a:t>Google Ads</a:t>
            </a:r>
          </a:p>
          <a:p>
            <a:pPr>
              <a:lnSpc>
                <a:spcPct val="150000"/>
              </a:lnSpc>
              <a:buClr>
                <a:srgbClr val="0070C0"/>
              </a:buClr>
              <a:buSzPct val="120000"/>
              <a:defRPr/>
            </a:pPr>
            <a:r>
              <a:rPr lang="en-JM" smtClean="0">
                <a:solidFill>
                  <a:schemeClr val="tx1">
                    <a:lumMod val="85000"/>
                    <a:lumOff val="15000"/>
                  </a:schemeClr>
                </a:solidFill>
                <a:ea charset="0" pitchFamily="34" typeface="Tahoma"/>
              </a:rPr>
              <a:t>Folor sit amet  sectetur</a:t>
            </a:r>
          </a:p>
          <a:p>
            <a:pPr>
              <a:lnSpc>
                <a:spcPct val="150000"/>
              </a:lnSpc>
              <a:buClr>
                <a:srgbClr val="0070C0"/>
              </a:buClr>
              <a:buSzPct val="120000"/>
              <a:defRPr/>
            </a:pPr>
            <a:r>
              <a:rPr lang="en-JM" smtClean="0">
                <a:solidFill>
                  <a:schemeClr val="tx1">
                    <a:lumMod val="85000"/>
                    <a:lumOff val="15000"/>
                  </a:schemeClr>
                </a:solidFill>
                <a:ea charset="0" pitchFamily="34" typeface="Tahoma"/>
              </a:rPr>
              <a:t>Company Website </a:t>
            </a:r>
          </a:p>
          <a:p>
            <a:pPr>
              <a:lnSpc>
                <a:spcPct val="150000"/>
              </a:lnSpc>
              <a:buClr>
                <a:srgbClr val="0070C0"/>
              </a:buClr>
              <a:buSzPct val="120000"/>
              <a:defRPr/>
            </a:pPr>
            <a:endParaRPr lang="en-JM" smtClean="0">
              <a:solidFill>
                <a:schemeClr val="tx1">
                  <a:lumMod val="85000"/>
                  <a:lumOff val="15000"/>
                </a:schemeClr>
              </a:solidFill>
              <a:ea charset="0" pitchFamily="34" typeface="Tahoma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idx="14" sz="quarter" type="body"/>
          </p:nvPr>
        </p:nvSpPr>
        <p:spPr>
          <a:xfrm>
            <a:off x="4953000" y="2108200"/>
            <a:ext cx="2590800" cy="39116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Clr>
                <a:srgbClr val="0070C0"/>
              </a:buClr>
              <a:buSzPct val="120000"/>
              <a:defRPr/>
            </a:pPr>
            <a:r>
              <a:rPr lang="en-JM" smtClean="0">
                <a:solidFill>
                  <a:schemeClr val="tx1">
                    <a:lumMod val="85000"/>
                    <a:lumOff val="15000"/>
                  </a:schemeClr>
                </a:solidFill>
                <a:ea charset="0" pitchFamily="34" typeface="Tahoma"/>
              </a:rPr>
              <a:t>FREE Samples</a:t>
            </a:r>
          </a:p>
          <a:p>
            <a:pPr>
              <a:lnSpc>
                <a:spcPct val="150000"/>
              </a:lnSpc>
              <a:buClr>
                <a:srgbClr val="0070C0"/>
              </a:buClr>
              <a:buSzPct val="120000"/>
              <a:defRPr/>
            </a:pPr>
            <a:r>
              <a:rPr lang="en-JM" smtClean="0">
                <a:solidFill>
                  <a:schemeClr val="tx1">
                    <a:lumMod val="85000"/>
                    <a:lumOff val="15000"/>
                  </a:schemeClr>
                </a:solidFill>
                <a:ea charset="0" pitchFamily="34" typeface="Tahoma"/>
              </a:rPr>
              <a:t>Giveaways</a:t>
            </a:r>
          </a:p>
          <a:p>
            <a:pPr>
              <a:lnSpc>
                <a:spcPct val="150000"/>
              </a:lnSpc>
              <a:buClr>
                <a:srgbClr val="0070C0"/>
              </a:buClr>
              <a:buSzPct val="120000"/>
              <a:defRPr/>
            </a:pPr>
            <a:r>
              <a:rPr lang="en-JM" smtClean="0">
                <a:solidFill>
                  <a:schemeClr val="tx1">
                    <a:lumMod val="85000"/>
                    <a:lumOff val="15000"/>
                  </a:schemeClr>
                </a:solidFill>
                <a:ea charset="0" pitchFamily="34" typeface="Tahoma"/>
              </a:rPr>
              <a:t>Public Relations Drive</a:t>
            </a:r>
          </a:p>
          <a:p>
            <a:pPr>
              <a:lnSpc>
                <a:spcPct val="150000"/>
              </a:lnSpc>
              <a:buClr>
                <a:srgbClr val="0070C0"/>
              </a:buClr>
              <a:buSzPct val="120000"/>
              <a:defRPr/>
            </a:pPr>
            <a:r>
              <a:rPr lang="en-JM" smtClean="0">
                <a:solidFill>
                  <a:schemeClr val="tx1">
                    <a:lumMod val="85000"/>
                    <a:lumOff val="15000"/>
                  </a:schemeClr>
                </a:solidFill>
                <a:ea charset="0" pitchFamily="34" typeface="Tahoma"/>
              </a:rPr>
              <a:t>Radio Station Giveaways</a:t>
            </a:r>
          </a:p>
          <a:p>
            <a:pPr>
              <a:lnSpc>
                <a:spcPct val="150000"/>
              </a:lnSpc>
              <a:buClr>
                <a:srgbClr val="0070C0"/>
              </a:buClr>
              <a:buSzPct val="120000"/>
              <a:defRPr/>
            </a:pPr>
            <a:r>
              <a:rPr lang="en-JM" smtClean="0">
                <a:solidFill>
                  <a:schemeClr val="tx1">
                    <a:lumMod val="85000"/>
                    <a:lumOff val="15000"/>
                  </a:schemeClr>
                </a:solidFill>
                <a:ea charset="0" pitchFamily="34" typeface="Tahoma"/>
              </a:rPr>
              <a:t>Targeted Emails </a:t>
            </a:r>
          </a:p>
          <a:p>
            <a:pPr>
              <a:lnSpc>
                <a:spcPct val="150000"/>
              </a:lnSpc>
              <a:buClr>
                <a:srgbClr val="0070C0"/>
              </a:buClr>
              <a:buSzPct val="120000"/>
              <a:defRPr/>
            </a:pPr>
            <a:r>
              <a:rPr lang="en-JM" smtClean="0">
                <a:solidFill>
                  <a:schemeClr val="tx1">
                    <a:lumMod val="85000"/>
                    <a:lumOff val="15000"/>
                  </a:schemeClr>
                </a:solidFill>
                <a:ea charset="0" pitchFamily="34" typeface="Tahoma"/>
              </a:rPr>
              <a:t>Folor sit amet  sectetur</a:t>
            </a:r>
          </a:p>
          <a:p>
            <a:pPr>
              <a:lnSpc>
                <a:spcPct val="150000"/>
              </a:lnSpc>
              <a:buClr>
                <a:srgbClr val="0070C0"/>
              </a:buClr>
              <a:buSzPct val="120000"/>
              <a:defRPr/>
            </a:pPr>
            <a:r>
              <a:rPr lang="en-JM" smtClean="0">
                <a:solidFill>
                  <a:schemeClr val="tx1">
                    <a:lumMod val="85000"/>
                    <a:lumOff val="15000"/>
                  </a:schemeClr>
                </a:solidFill>
                <a:ea charset="0" pitchFamily="34" typeface="Tahoma"/>
              </a:rPr>
              <a:t>Facebook</a:t>
            </a:r>
          </a:p>
          <a:p>
            <a:pPr>
              <a:lnSpc>
                <a:spcPct val="150000"/>
              </a:lnSpc>
              <a:buClr>
                <a:srgbClr val="0070C0"/>
              </a:buClr>
              <a:buSzPct val="120000"/>
              <a:defRPr/>
            </a:pPr>
            <a:endParaRPr lang="en-JM" smtClean="0">
              <a:solidFill>
                <a:schemeClr val="tx1">
                  <a:lumMod val="85000"/>
                  <a:lumOff val="15000"/>
                </a:schemeClr>
              </a:solidFill>
              <a:ea charset="0" pitchFamily="34" typeface="Tahoma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idx="15" sz="quarter" type="body"/>
          </p:nvPr>
        </p:nvSpPr>
        <p:spPr>
          <a:xfrm>
            <a:off x="7848600" y="2108200"/>
            <a:ext cx="2590800" cy="39116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Clr>
                <a:srgbClr val="0070C0"/>
              </a:buClr>
              <a:buSzPct val="120000"/>
              <a:defRPr/>
            </a:pPr>
            <a:r>
              <a:rPr lang="en-JM" smtClean="0">
                <a:solidFill>
                  <a:schemeClr val="tx1">
                    <a:lumMod val="85000"/>
                    <a:lumOff val="15000"/>
                  </a:schemeClr>
                </a:solidFill>
                <a:ea charset="0" pitchFamily="34" typeface="Tahoma"/>
              </a:rPr>
              <a:t>Newspaper</a:t>
            </a:r>
          </a:p>
          <a:p>
            <a:pPr>
              <a:lnSpc>
                <a:spcPct val="150000"/>
              </a:lnSpc>
              <a:buClr>
                <a:srgbClr val="0070C0"/>
              </a:buClr>
              <a:buSzPct val="120000"/>
              <a:defRPr/>
            </a:pPr>
            <a:r>
              <a:rPr lang="en-JM" smtClean="0">
                <a:solidFill>
                  <a:schemeClr val="tx1">
                    <a:lumMod val="85000"/>
                    <a:lumOff val="15000"/>
                  </a:schemeClr>
                </a:solidFill>
                <a:ea charset="0" pitchFamily="34" typeface="Tahoma"/>
              </a:rPr>
              <a:t>Fliers</a:t>
            </a:r>
          </a:p>
          <a:p>
            <a:pPr>
              <a:lnSpc>
                <a:spcPct val="150000"/>
              </a:lnSpc>
              <a:buClr>
                <a:srgbClr val="0070C0"/>
              </a:buClr>
              <a:buSzPct val="120000"/>
              <a:defRPr/>
            </a:pPr>
            <a:r>
              <a:rPr lang="en-JM" smtClean="0">
                <a:solidFill>
                  <a:schemeClr val="tx1">
                    <a:lumMod val="85000"/>
                    <a:lumOff val="15000"/>
                  </a:schemeClr>
                </a:solidFill>
                <a:ea charset="0" pitchFamily="34" typeface="Tahoma"/>
              </a:rPr>
              <a:t>Magazine </a:t>
            </a:r>
          </a:p>
          <a:p>
            <a:pPr>
              <a:lnSpc>
                <a:spcPct val="150000"/>
              </a:lnSpc>
              <a:buClr>
                <a:srgbClr val="0070C0"/>
              </a:buClr>
              <a:buSzPct val="120000"/>
              <a:defRPr/>
            </a:pPr>
            <a:r>
              <a:rPr lang="en-JM" smtClean="0">
                <a:solidFill>
                  <a:schemeClr val="tx1">
                    <a:lumMod val="85000"/>
                    <a:lumOff val="15000"/>
                  </a:schemeClr>
                </a:solidFill>
                <a:ea charset="0" pitchFamily="34" typeface="Tahoma"/>
              </a:rPr>
              <a:t>Brochures</a:t>
            </a:r>
          </a:p>
          <a:p>
            <a:pPr>
              <a:lnSpc>
                <a:spcPct val="150000"/>
              </a:lnSpc>
              <a:buClr>
                <a:srgbClr val="0070C0"/>
              </a:buClr>
              <a:buSzPct val="120000"/>
              <a:defRPr/>
            </a:pPr>
            <a:r>
              <a:rPr lang="en-JM" smtClean="0">
                <a:solidFill>
                  <a:schemeClr val="tx1">
                    <a:lumMod val="85000"/>
                    <a:lumOff val="15000"/>
                  </a:schemeClr>
                </a:solidFill>
                <a:ea charset="0" pitchFamily="34" typeface="Tahoma"/>
              </a:rPr>
              <a:t>Product Cards</a:t>
            </a:r>
          </a:p>
          <a:p>
            <a:pPr>
              <a:lnSpc>
                <a:spcPct val="150000"/>
              </a:lnSpc>
              <a:buClr>
                <a:srgbClr val="0070C0"/>
              </a:buClr>
              <a:buSzPct val="120000"/>
              <a:defRPr/>
            </a:pPr>
            <a:r>
              <a:rPr lang="en-JM" smtClean="0">
                <a:solidFill>
                  <a:schemeClr val="tx1">
                    <a:lumMod val="85000"/>
                    <a:lumOff val="15000"/>
                  </a:schemeClr>
                </a:solidFill>
                <a:ea charset="0" pitchFamily="34" typeface="Tahoma"/>
              </a:rPr>
              <a:t>Folor sit amet  sectetur</a:t>
            </a:r>
          </a:p>
          <a:p>
            <a:pPr>
              <a:lnSpc>
                <a:spcPct val="150000"/>
              </a:lnSpc>
              <a:buClr>
                <a:srgbClr val="0070C0"/>
              </a:buClr>
              <a:buSzPct val="120000"/>
              <a:defRPr/>
            </a:pPr>
            <a:r>
              <a:rPr lang="en-JM" smtClean="0">
                <a:solidFill>
                  <a:schemeClr val="tx1">
                    <a:lumMod val="85000"/>
                    <a:lumOff val="15000"/>
                  </a:schemeClr>
                </a:solidFill>
                <a:ea charset="0" pitchFamily="34" typeface="Tahoma"/>
              </a:rPr>
              <a:t>Company Website </a:t>
            </a:r>
          </a:p>
          <a:p>
            <a:pPr>
              <a:lnSpc>
                <a:spcPct val="150000"/>
              </a:lnSpc>
              <a:buClr>
                <a:srgbClr val="0070C0"/>
              </a:buClr>
              <a:buSzPct val="120000"/>
              <a:defRPr/>
            </a:pPr>
            <a:endParaRPr lang="en-JM" smtClean="0">
              <a:solidFill>
                <a:schemeClr val="tx1">
                  <a:lumMod val="85000"/>
                  <a:lumOff val="15000"/>
                </a:schemeClr>
              </a:solidFill>
              <a:ea charset="0" pitchFamily="34" typeface="Tahoma"/>
            </a:endParaRPr>
          </a:p>
          <a:p>
            <a:pPr>
              <a:lnSpc>
                <a:spcPct val="150000"/>
              </a:lnSpc>
              <a:buClr>
                <a:srgbClr val="0070C0"/>
              </a:buClr>
              <a:buSzPct val="120000"/>
              <a:defRPr/>
            </a:pPr>
            <a:endParaRPr lang="en-JM" smtClean="0">
              <a:solidFill>
                <a:schemeClr val="tx1">
                  <a:lumMod val="85000"/>
                  <a:lumOff val="15000"/>
                </a:schemeClr>
              </a:solidFill>
              <a:ea charset="0" pitchFamily="34" typeface="Tahoma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38" sz="quarter"/>
          </p:nvPr>
        </p:nvSpPr>
        <p:spPr>
          <a:xfrm>
            <a:off x="4953000" y="1600200"/>
            <a:ext cx="2057400" cy="381000"/>
          </a:xfrm>
          <a:solidFill>
            <a:srgbClr val="0070C0"/>
          </a:solidFill>
          <a:ln>
            <a:noFill/>
          </a:ln>
        </p:spPr>
        <p:txBody>
          <a:bodyPr/>
          <a:lstStyle/>
          <a:p>
            <a:r>
              <a:rPr lang="en-JM" sz="1800"/>
              <a:t>Print media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39" sz="quarter"/>
          </p:nvPr>
        </p:nvSpPr>
        <p:spPr>
          <a:xfrm>
            <a:off x="7848600" y="1600200"/>
            <a:ext cx="2057400" cy="381000"/>
          </a:xfrm>
          <a:solidFill>
            <a:srgbClr val="0070C0"/>
          </a:solidFill>
          <a:ln>
            <a:noFill/>
          </a:ln>
        </p:spPr>
        <p:txBody>
          <a:bodyPr/>
          <a:lstStyle/>
          <a:p>
            <a:r>
              <a:rPr lang="en-JM" sz="1800"/>
              <a:t>promotion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37" sz="quarter"/>
          </p:nvPr>
        </p:nvSpPr>
        <p:spPr>
          <a:xfrm>
            <a:off x="2057400" y="1600200"/>
            <a:ext cx="2209800" cy="381000"/>
          </a:xfrm>
          <a:solidFill>
            <a:srgbClr val="0070C0"/>
          </a:solidFill>
          <a:ln>
            <a:noFill/>
          </a:ln>
        </p:spPr>
        <p:txBody>
          <a:bodyPr/>
          <a:lstStyle/>
          <a:p>
            <a:r>
              <a:rPr lang="en-JM" sz="1400"/>
              <a:t>ONLINE MARKETING	</a:t>
            </a:r>
          </a:p>
        </p:txBody>
      </p:sp>
    </p:spTree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/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981200" y="584201"/>
            <a:ext cx="7620000" cy="563563"/>
          </a:xfrm>
        </p:spPr>
        <p:txBody>
          <a:bodyPr/>
          <a:lstStyle/>
          <a:p>
            <a:r>
              <a:rPr lang="en-JM" smtClean="0">
                <a:solidFill>
                  <a:srgbClr val="262626"/>
                </a:solidFill>
              </a:rPr>
              <a:t>IMAGE GALLERY LAYOUT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idx="11" sz="quarter" type="ftr"/>
          </p:nvPr>
        </p:nvSpPr>
        <p:spPr/>
        <p:txBody>
          <a:bodyPr/>
          <a:lstStyle/>
          <a:p>
            <a:r>
              <a:rPr lang="en-JM" smtClean="0"/>
              <a:t>PUT THE NAME OF YOUR COMPANY HERE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idx="31" sz="quarter" type="body"/>
          </p:nvPr>
        </p:nvSpPr>
        <p:spPr/>
        <p:txBody>
          <a:bodyPr/>
          <a:lstStyle/>
          <a:p>
            <a:r>
              <a:rPr lang="en-JM" sz="1400"/>
              <a:t>IMAGE NUMBER ONE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idx="37" sz="quarter" type="body"/>
          </p:nvPr>
        </p:nvSpPr>
        <p:spPr/>
        <p:txBody>
          <a:bodyPr/>
          <a:lstStyle/>
          <a:p>
            <a:r>
              <a:rPr lang="en-JM" sz="1400"/>
              <a:t>IMAGE NUMBER TWO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idx="38" sz="quarter" type="body"/>
          </p:nvPr>
        </p:nvSpPr>
        <p:spPr/>
        <p:txBody>
          <a:bodyPr/>
          <a:lstStyle/>
          <a:p>
            <a:r>
              <a:rPr lang="en-JM" sz="1400"/>
              <a:t>IMAGE NUMBER  THREE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idx="39" sz="quarter" type="body"/>
          </p:nvPr>
        </p:nvSpPr>
        <p:spPr/>
        <p:txBody>
          <a:bodyPr/>
          <a:lstStyle/>
          <a:p>
            <a:r>
              <a:rPr lang="en-JM" sz="1400"/>
              <a:t>IMAGE NUMBER FOUR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idx="40" sz="quarter" type="body"/>
          </p:nvPr>
        </p:nvSpPr>
        <p:spPr/>
        <p:txBody>
          <a:bodyPr/>
          <a:lstStyle/>
          <a:p>
            <a:r>
              <a:rPr lang="en-JM" sz="1400"/>
              <a:t>IMAGE NUMBER  FIVE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idx="41" sz="quarter" type="body"/>
          </p:nvPr>
        </p:nvSpPr>
        <p:spPr/>
        <p:txBody>
          <a:bodyPr/>
          <a:lstStyle/>
          <a:p>
            <a:r>
              <a:rPr lang="en-JM" sz="1400"/>
              <a:t>IMAGE NUMBER  SIX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idx="13" sz="quarter" type="pic"/>
          </p:nvPr>
        </p:nvSpPr>
        <p:spPr/>
        <p:txBody>
          <a:bodyPr/>
          <a:lstStyle/>
          <a:p/>
        </p:txBody>
      </p:sp>
      <p:sp>
        <p:nvSpPr>
          <p:cNvPr id="4" name="Picture Placeholder 3"/>
          <p:cNvSpPr>
            <a:spLocks noGrp="1"/>
          </p:cNvSpPr>
          <p:nvPr>
            <p:ph idx="26" sz="quarter" type="pic"/>
          </p:nvPr>
        </p:nvSpPr>
        <p:spPr/>
        <p:txBody>
          <a:bodyPr/>
          <a:lstStyle/>
          <a:p/>
        </p:txBody>
      </p:sp>
      <p:sp>
        <p:nvSpPr>
          <p:cNvPr id="5" name="Picture Placeholder 4"/>
          <p:cNvSpPr>
            <a:spLocks noGrp="1"/>
          </p:cNvSpPr>
          <p:nvPr>
            <p:ph idx="27" sz="quarter" type="pic"/>
          </p:nvPr>
        </p:nvSpPr>
        <p:spPr/>
        <p:txBody>
          <a:bodyPr/>
          <a:lstStyle/>
          <a:p/>
        </p:txBody>
      </p:sp>
      <p:sp>
        <p:nvSpPr>
          <p:cNvPr id="6" name="Picture Placeholder 5"/>
          <p:cNvSpPr>
            <a:spLocks noGrp="1"/>
          </p:cNvSpPr>
          <p:nvPr>
            <p:ph idx="30" sz="quarter" type="pic"/>
          </p:nvPr>
        </p:nvSpPr>
        <p:spPr/>
        <p:txBody>
          <a:bodyPr/>
          <a:lstStyle/>
          <a:p/>
        </p:txBody>
      </p:sp>
      <p:sp>
        <p:nvSpPr>
          <p:cNvPr id="7" name="Picture Placeholder 6"/>
          <p:cNvSpPr>
            <a:spLocks noGrp="1"/>
          </p:cNvSpPr>
          <p:nvPr>
            <p:ph idx="29" sz="quarter" type="pic"/>
          </p:nvPr>
        </p:nvSpPr>
        <p:spPr/>
        <p:txBody>
          <a:bodyPr/>
          <a:lstStyle/>
          <a:p/>
        </p:txBody>
      </p:sp>
      <p:sp>
        <p:nvSpPr>
          <p:cNvPr id="19" name="Picture Placeholder 18"/>
          <p:cNvSpPr>
            <a:spLocks noGrp="1"/>
          </p:cNvSpPr>
          <p:nvPr>
            <p:ph idx="28" sz="quarter" type="pic"/>
          </p:nvPr>
        </p:nvSpPr>
        <p:spPr/>
        <p:txBody>
          <a:bodyPr/>
          <a:lstStyle/>
          <a:p/>
        </p:txBody>
      </p:sp>
    </p:spTree>
    <p:extLst>
      <p:ext uri="{BB962C8B-B14F-4D97-AF65-F5344CB8AC3E}">
        <p14:creationId val="4197760310"/>
      </p:ext>
    </p:extLst>
  </p:cSld>
  <p:clrMapOvr>
    <a:masterClrMapping/>
  </p:clrMapOvr>
  <mc:AlternateContent>
    <mc:Choice Requires="p14">
      <p:transition p14:dur="2000" spd="slow">
        <p14:prism isContent="1"/>
      </p:transition>
    </mc:Choice>
    <mc:Fallback>
      <p:transition spd="slow">
        <p:fade/>
      </p:transition>
    </mc:Fallback>
  </mc:AlternateContent>
  <p:timing/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584201"/>
            <a:ext cx="7620000" cy="563563"/>
          </a:xfrm>
        </p:spPr>
        <p:txBody>
          <a:bodyPr/>
          <a:lstStyle/>
          <a:p>
            <a:r>
              <a:rPr lang="en-JM" smtClean="0">
                <a:cs charset="0" pitchFamily="34" typeface="Arial"/>
              </a:rPr>
              <a:t>SWOT ANALYSIS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idx="11" sz="quarter" type="ftr"/>
          </p:nvPr>
        </p:nvSpPr>
        <p:spPr/>
        <p:txBody>
          <a:bodyPr/>
          <a:lstStyle/>
          <a:p>
            <a:r>
              <a:rPr lang="en-JM" smtClean="0"/>
              <a:t>PUT THE NAME OF YOUR COMPANY HERE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idx="13" sz="quarter" type="body"/>
          </p:nvPr>
        </p:nvSpPr>
        <p:spPr>
          <a:xfrm>
            <a:off x="2057400" y="2057400"/>
            <a:ext cx="3048000" cy="1676400"/>
          </a:xfrm>
        </p:spPr>
        <p:txBody>
          <a:bodyPr/>
          <a:lstStyle/>
          <a:p>
            <a:pPr marL="0">
              <a:buClr>
                <a:schemeClr val="tx1">
                  <a:lumMod val="85000"/>
                  <a:lumOff val="15000"/>
                </a:schemeClr>
              </a:buClr>
              <a:buFont typeface="+mj-lt"/>
              <a:buAutoNum type="arabicPeriod"/>
            </a:pPr>
            <a:r>
              <a:rPr lang="en-JM"/>
              <a:t>Original + Creative Designs</a:t>
            </a:r>
          </a:p>
          <a:p>
            <a:pPr marL="0">
              <a:buClr>
                <a:schemeClr val="tx1">
                  <a:lumMod val="85000"/>
                  <a:lumOff val="15000"/>
                </a:schemeClr>
              </a:buClr>
              <a:buFont typeface="+mj-lt"/>
              <a:buAutoNum type="arabicPeriod"/>
            </a:pPr>
            <a:r>
              <a:rPr lang="en-JM"/>
              <a:t>High quality materials</a:t>
            </a:r>
          </a:p>
          <a:p>
            <a:pPr marL="0">
              <a:buClr>
                <a:schemeClr val="tx1">
                  <a:lumMod val="85000"/>
                  <a:lumOff val="15000"/>
                </a:schemeClr>
              </a:buClr>
              <a:buFont typeface="+mj-lt"/>
              <a:buAutoNum type="arabicPeriod"/>
            </a:pPr>
            <a:r>
              <a:rPr lang="en-JM"/>
              <a:t>User friendly website</a:t>
            </a:r>
          </a:p>
          <a:p>
            <a:pPr marL="0">
              <a:buClr>
                <a:schemeClr val="tx1">
                  <a:lumMod val="85000"/>
                  <a:lumOff val="15000"/>
                </a:schemeClr>
              </a:buClr>
              <a:buFont typeface="+mj-lt"/>
              <a:buAutoNum type="arabicPeriod"/>
            </a:pPr>
            <a:r>
              <a:rPr lang="en-JM"/>
              <a:t>Online sales presence</a:t>
            </a:r>
          </a:p>
          <a:p>
            <a:pPr marL="0">
              <a:buClr>
                <a:schemeClr val="tx1">
                  <a:lumMod val="85000"/>
                  <a:lumOff val="15000"/>
                </a:schemeClr>
              </a:buClr>
              <a:buFont typeface="+mj-lt"/>
              <a:buAutoNum type="arabicPeriod"/>
            </a:pPr>
            <a:r>
              <a:rPr lang="en-JM"/>
              <a:t>Low start up cost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idx="14" sz="quarter" type="body"/>
          </p:nvPr>
        </p:nvSpPr>
        <p:spPr>
          <a:xfrm>
            <a:off x="5867400" y="2057400"/>
            <a:ext cx="3048000" cy="1219200"/>
          </a:xfrm>
        </p:spPr>
        <p:txBody>
          <a:bodyPr/>
          <a:lstStyle/>
          <a:p>
            <a:pPr>
              <a:buClr>
                <a:schemeClr val="tx1">
                  <a:lumMod val="85000"/>
                  <a:lumOff val="15000"/>
                </a:schemeClr>
              </a:buClr>
              <a:buFont typeface="+mj-lt"/>
              <a:buAutoNum type="arabicPeriod"/>
            </a:pPr>
            <a:r>
              <a:rPr lang="en-JM"/>
              <a:t>Ease of entry into the market</a:t>
            </a:r>
          </a:p>
          <a:p>
            <a:pPr>
              <a:buClr>
                <a:schemeClr val="tx1">
                  <a:lumMod val="85000"/>
                  <a:lumOff val="15000"/>
                </a:schemeClr>
              </a:buClr>
              <a:buFont typeface="+mj-lt"/>
              <a:buAutoNum type="arabicPeriod"/>
            </a:pPr>
            <a:r>
              <a:rPr lang="en-JM"/>
              <a:t>New company in a market of established players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idx="15" sz="quarter" type="body"/>
          </p:nvPr>
        </p:nvSpPr>
        <p:spPr/>
        <p:txBody>
          <a:bodyPr/>
          <a:lstStyle/>
          <a:p>
            <a:pPr>
              <a:buClr>
                <a:schemeClr val="tx1">
                  <a:lumMod val="85000"/>
                  <a:lumOff val="15000"/>
                </a:schemeClr>
              </a:buClr>
              <a:buFont typeface="+mj-lt"/>
              <a:buAutoNum type="arabicPeriod"/>
            </a:pPr>
            <a:r>
              <a:rPr lang="en-JM"/>
              <a:t>The ability to expand into new markets via online sales</a:t>
            </a:r>
          </a:p>
          <a:p>
            <a:pPr>
              <a:buClr>
                <a:schemeClr val="tx1">
                  <a:lumMod val="85000"/>
                  <a:lumOff val="15000"/>
                </a:schemeClr>
              </a:buClr>
              <a:buFont typeface="+mj-lt"/>
              <a:buAutoNum type="arabicPeriod"/>
            </a:pPr>
            <a:r>
              <a:rPr lang="en-JM"/>
              <a:t>Able to extend the product line to include new offers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idx="16" sz="quarter" type="body"/>
          </p:nvPr>
        </p:nvSpPr>
        <p:spPr/>
        <p:txBody>
          <a:bodyPr/>
          <a:lstStyle/>
          <a:p>
            <a:pPr>
              <a:buClr>
                <a:schemeClr val="tx1">
                  <a:lumMod val="85000"/>
                  <a:lumOff val="15000"/>
                </a:schemeClr>
              </a:buClr>
              <a:buFont typeface="+mj-lt"/>
              <a:buAutoNum type="arabicPeriod"/>
            </a:pPr>
            <a:r>
              <a:rPr lang="en-JM"/>
              <a:t>Ease of entry into the market</a:t>
            </a:r>
          </a:p>
          <a:p>
            <a:pPr>
              <a:buClr>
                <a:schemeClr val="tx1">
                  <a:lumMod val="85000"/>
                  <a:lumOff val="15000"/>
                </a:schemeClr>
              </a:buClr>
              <a:buFont typeface="+mj-lt"/>
              <a:buAutoNum type="arabicPeriod"/>
            </a:pPr>
            <a:r>
              <a:rPr lang="en-JM"/>
              <a:t>Meeting high demand in a short period of time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idx="17" sz="quarter" type="body"/>
          </p:nvPr>
        </p:nvSpPr>
        <p:spPr>
          <a:xfrm>
            <a:off x="2057400" y="1625600"/>
            <a:ext cx="2438400" cy="365760"/>
          </a:xfrm>
          <a:solidFill>
            <a:srgbClr val="0070C0"/>
          </a:solidFill>
          <a:ln>
            <a:noFill/>
          </a:ln>
        </p:spPr>
        <p:txBody>
          <a:bodyPr anchor="ctr"/>
          <a:lstStyle/>
          <a:p>
            <a:r>
              <a:rPr lang="en-JM" sz="1800"/>
              <a:t>STRENGTHS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idx="18" sz="quarter" type="body"/>
          </p:nvPr>
        </p:nvSpPr>
        <p:spPr>
          <a:xfrm>
            <a:off x="5867400" y="1625600"/>
            <a:ext cx="2514600" cy="365760"/>
          </a:xfrm>
          <a:solidFill>
            <a:srgbClr val="0070C0"/>
          </a:solidFill>
          <a:ln>
            <a:noFill/>
          </a:ln>
        </p:spPr>
        <p:txBody>
          <a:bodyPr anchor="ctr"/>
          <a:lstStyle/>
          <a:p>
            <a:r>
              <a:rPr lang="en-JM" sz="1800"/>
              <a:t>WEAKNESSES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idx="20" sz="quarter" type="body"/>
          </p:nvPr>
        </p:nvSpPr>
        <p:spPr>
          <a:xfrm>
            <a:off x="2057400" y="3962400"/>
            <a:ext cx="2590800" cy="365760"/>
          </a:xfrm>
          <a:solidFill>
            <a:srgbClr val="0070C0"/>
          </a:solidFill>
          <a:ln>
            <a:noFill/>
          </a:ln>
        </p:spPr>
        <p:txBody>
          <a:bodyPr anchor="ctr"/>
          <a:lstStyle/>
          <a:p>
            <a:r>
              <a:rPr lang="en-JM" sz="1800"/>
              <a:t>OPPORTUNITIES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idx="19" sz="quarter" type="body"/>
          </p:nvPr>
        </p:nvSpPr>
        <p:spPr>
          <a:xfrm>
            <a:off x="5867400" y="3937000"/>
            <a:ext cx="2514600" cy="365760"/>
          </a:xfrm>
          <a:solidFill>
            <a:srgbClr val="0070C0"/>
          </a:solidFill>
          <a:ln>
            <a:noFill/>
          </a:ln>
        </p:spPr>
        <p:txBody>
          <a:bodyPr anchor="ctr"/>
          <a:lstStyle/>
          <a:p>
            <a:r>
              <a:rPr lang="en-JM" sz="1800"/>
              <a:t>THREATS</a:t>
            </a:r>
          </a:p>
        </p:txBody>
      </p:sp>
    </p:spTree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/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584201"/>
            <a:ext cx="7620000" cy="563563"/>
          </a:xfrm>
        </p:spPr>
        <p:txBody>
          <a:bodyPr/>
          <a:lstStyle/>
          <a:p>
            <a:r>
              <a:rPr lang="en-JM"/>
              <a:t>GROWTH IN THE INDUSTRY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idx="11" sz="quarter" type="ftr"/>
          </p:nvPr>
        </p:nvSpPr>
        <p:spPr/>
        <p:txBody>
          <a:bodyPr/>
          <a:lstStyle/>
          <a:p>
            <a:r>
              <a:rPr lang="en-JM" smtClean="0"/>
              <a:t>PUT THE NAME OF YOUR COMPANY HERE</a:t>
            </a:r>
          </a:p>
        </p:txBody>
      </p:sp>
      <p:graphicFrame>
        <p:nvGraphicFramePr>
          <p:cNvPr id="11" name="Chart Placeholder 10"/>
          <p:cNvGraphicFramePr>
            <a:graphicFrameLocks noGrp="1"/>
          </p:cNvGraphicFramePr>
          <p:nvPr>
            <p:ph idx="14" sz="quarter" type="chart"/>
            <p:extLst>
              <p:ext uri="{D42A27DB-BD31-4B8C-83A1-F6EECF244321}">
                <p14:modId val="2936681507"/>
              </p:ext>
            </p:extLst>
          </p:nvPr>
        </p:nvGraphicFramePr>
        <p:xfrm>
          <a:off x="4800600" y="1193800"/>
          <a:ext cx="5638800" cy="4673600"/>
        </p:xfrm>
        <a:graphic>
          <a:graphicData uri="http://schemas.openxmlformats.org/drawingml/2006/chart">
            <c:chart xmlns:c="http://schemas.openxmlformats.org/drawingml/2006/chart" r:id="rId2"/>
          </a:graphicData>
        </a:graphic>
      </p:graphicFrame>
      <p:sp>
        <p:nvSpPr>
          <p:cNvPr id="5" name="Text Placeholder 4"/>
          <p:cNvSpPr>
            <a:spLocks noGrp="1"/>
          </p:cNvSpPr>
          <p:nvPr>
            <p:ph idx="15" sz="quarter" type="body"/>
          </p:nvPr>
        </p:nvSpPr>
        <p:spPr>
          <a:xfrm>
            <a:off x="2057400" y="1803401"/>
            <a:ext cx="2743200" cy="378884"/>
          </a:xfrm>
        </p:spPr>
        <p:txBody>
          <a:bodyPr/>
          <a:lstStyle/>
          <a:p>
            <a:r>
              <a:rPr lang="en-JM" sz="1600"/>
              <a:t>01. LOREM IPSUL DOLOR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idx="16" sz="quarter" type="body"/>
          </p:nvPr>
        </p:nvSpPr>
        <p:spPr/>
        <p:txBody>
          <a:bodyPr/>
          <a:lstStyle/>
          <a:p>
            <a:pPr>
              <a:lnSpc>
                <a:spcPct val="110000"/>
              </a:lnSpc>
            </a:pPr>
            <a:r>
              <a:rPr lang="en-JM">
                <a:solidFill>
                  <a:schemeClr val="tx1">
                    <a:lumMod val="75000"/>
                    <a:lumOff val="25000"/>
                  </a:schemeClr>
                </a:solidFill>
              </a:rPr>
              <a:t>Lorem ipsum dolor sit amet, consectetur lorem ipsum dolor  Lorem ipsum dolor sit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idx="17" sz="quarter" type="body"/>
          </p:nvPr>
        </p:nvSpPr>
        <p:spPr>
          <a:xfrm>
            <a:off x="2057400" y="3225801"/>
            <a:ext cx="2743200" cy="378884"/>
          </a:xfrm>
        </p:spPr>
        <p:txBody>
          <a:bodyPr/>
          <a:lstStyle/>
          <a:p>
            <a:r>
              <a:rPr lang="en-JM" sz="1600"/>
              <a:t>02. LOREM IPSUL DOLOR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idx="18" sz="quarter" type="body"/>
          </p:nvPr>
        </p:nvSpPr>
        <p:spPr/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JM">
                <a:solidFill>
                  <a:schemeClr val="tx1">
                    <a:lumMod val="75000"/>
                    <a:lumOff val="25000"/>
                  </a:schemeClr>
                </a:solidFill>
              </a:rPr>
              <a:t>Lorem ipsum dolor sit amet, consectetur lorem ipsum dolor  Lorem ipsum dolor sit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idx="19" sz="quarter" type="body"/>
          </p:nvPr>
        </p:nvSpPr>
        <p:spPr>
          <a:xfrm>
            <a:off x="2057400" y="4648201"/>
            <a:ext cx="2743200" cy="378884"/>
          </a:xfrm>
        </p:spPr>
        <p:txBody>
          <a:bodyPr/>
          <a:lstStyle/>
          <a:p>
            <a:r>
              <a:rPr lang="en-JM" sz="1600"/>
              <a:t>03. LOREM IPSUL DOLOR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idx="20" sz="quarter" type="body"/>
          </p:nvPr>
        </p:nvSpPr>
        <p:spPr/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JM">
                <a:solidFill>
                  <a:schemeClr val="tx1">
                    <a:lumMod val="75000"/>
                    <a:lumOff val="25000"/>
                  </a:schemeClr>
                </a:solidFill>
              </a:rPr>
              <a:t>Lorem ipsum dolor sit amet, consectetur lorem ipsum dolor  Lorem ipsum dolor sit</a:t>
            </a:r>
          </a:p>
        </p:txBody>
      </p:sp>
    </p:spTree>
    <p:extLst>
      <p:ext uri="{BB962C8B-B14F-4D97-AF65-F5344CB8AC3E}">
        <p14:creationId val="814636043"/>
      </p:ext>
    </p:extLst>
  </p:cSld>
  <p:clrMapOvr>
    <a:masterClrMapping/>
  </p:clrMapOvr>
  <p:transition spd="slow">
    <p:push dir="u"/>
  </p:transition>
  <p:timing/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Arial"/>
        <a:cs typeface="Arial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Arial"/>
        <a:cs typeface="Arial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4.xml><?xml version="1.0" encoding="utf-8"?>
<a:theme xmlns:r="http://schemas.openxmlformats.org/officeDocument/2006/relationships"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docProps/app.xml><?xml version="1.0" encoding="utf-8"?>
<Properties xmlns:vt="http://schemas.openxmlformats.org/officeDocument/2006/docPropsVTypes" xmlns="http://schemas.openxmlformats.org/officeDocument/2006/extended-properties">
  <Company>http://www.ypppt.com/</Company>
  <PresentationFormat>宽屏</PresentationFormat>
  <Paragraphs>426</Paragraphs>
  <Slides>32</Slides>
  <Notes>1</Notes>
  <TotalTime>9175</TotalTime>
  <HiddenSlides>0</HiddenSlides>
  <MMClips>0</MMClips>
  <ScaleCrop>0</ScaleCrop>
  <HeadingPairs>
    <vt:vector baseType="variant" size="6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baseType="lpstr" size="45">
      <vt:lpstr>Arial</vt:lpstr>
      <vt:lpstr>Bebas Neue</vt:lpstr>
      <vt:lpstr>Courier New</vt:lpstr>
      <vt:lpstr>Calibri Light</vt:lpstr>
      <vt:lpstr>Calibri</vt:lpstr>
      <vt:lpstr>BebasNEUE</vt:lpstr>
      <vt:lpstr>Open Sans Extrabold</vt:lpstr>
      <vt:lpstr>Open Sans</vt:lpstr>
      <vt:lpstr>Tahoma</vt:lpstr>
      <vt:lpstr>Futura LT Condensed</vt:lpstr>
      <vt:lpstr>Open sans</vt:lpstr>
      <vt:lpstr>Pacifico</vt:lpstr>
      <vt:lpstr>Office Theme</vt:lpstr>
      <vt:lpstr>BUSINESS PLAN LAYOUT</vt:lpstr>
      <vt:lpstr>LAPTOP COMPUTER LAYOUT</vt:lpstr>
      <vt:lpstr>INFOGRAPHIC CIRCLE LAYOUT</vt:lpstr>
      <vt:lpstr>Something about us</vt:lpstr>
      <vt:lpstr>WHAT WE OFFER </vt:lpstr>
      <vt:lpstr>MARKETING MATRIX</vt:lpstr>
      <vt:lpstr>IMAGE GALLERY LAYOUT</vt:lpstr>
      <vt:lpstr>SWOT ANALYSIS</vt:lpstr>
      <vt:lpstr>GROWTH IN THE INDUSTRY</vt:lpstr>
      <vt:lpstr>MEET THE DREAM TEAM</vt:lpstr>
      <vt:lpstr>DOUGHNUT INFOGRAPHIC ELEMENT</vt:lpstr>
      <vt:lpstr>DOUGHNUT INFOGRAPHIC ELEMENT</vt:lpstr>
      <vt:lpstr>GROWTH IN THE INDUSTRY</vt:lpstr>
      <vt:lpstr>MONTHLY SALES PROJECTIONS</vt:lpstr>
      <vt:lpstr>REVENUE PROJECTS LINE GRAPH</vt:lpstr>
      <vt:lpstr>PYRAMID SMART ART</vt:lpstr>
      <vt:lpstr>THREE COLUMN LAYOUT</vt:lpstr>
      <vt:lpstr>TWO COLUMN LAYOUT</vt:lpstr>
      <vt:lpstr>COMPUTER DISPLAY LAYOUT</vt:lpstr>
      <vt:lpstr>IPAD TABLET LAYOUT OPTION</vt:lpstr>
      <vt:lpstr>PowerPoint Presentation</vt:lpstr>
      <vt:lpstr>PRODUCT REVIEW LAYOUT</vt:lpstr>
      <vt:lpstr>CASE STUDY LAYOUT 2</vt:lpstr>
      <vt:lpstr>PowerPoint Presentation</vt:lpstr>
      <vt:lpstr>IMAGE AND CONTENT</vt:lpstr>
      <vt:lpstr>WHAT OUR CLIENTS HAVE TO SAY</vt:lpstr>
      <vt:lpstr>PROCESS DIAGRAM LAYOUT</vt:lpstr>
      <vt:lpstr>INFOGRAPHIC ELEMENT ONE</vt:lpstr>
      <vt:lpstr>PROJECT LAYOUT</vt:lpstr>
      <vt:lpstr>COMPETITIVE MATRIX</vt:lpstr>
      <vt:lpstr>OUR CONTACT DETAILS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2011-12-26T17:46:32Z</dcterms:created>
  <cp:lastModifiedBy>Administrator</cp:lastModifiedBy>
  <dcterms:modified xsi:type="dcterms:W3CDTF">2021-08-20T10:54:05Z</dcterms:modified>
  <cp:revision>206</cp:revision>
  <dc:title>BUSINESS PLAN LAYOUT</dc:title>
</cp:coreProperties>
</file>