
<file path=[Content_Types].xml><?xml version="1.0" encoding="utf-8"?>
<Types xmlns="http://schemas.openxmlformats.org/package/2006/content-types">
  <Default ContentType="image/x-emf" Extension="emf"/>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custom-properties+xml" PartName="/docProps/custom.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presentationml.tags+xml" PartName="/ppt/tags/tag2.xml"/>
  <Override ContentType="application/vnd.openxmlformats-officedocument.presentationml.tags+xml" PartName="/ppt/tags/tag3.xml"/>
  <Override ContentType="application/vnd.openxmlformats-officedocument.presentationml.tags+xml" PartName="/ppt/tags/tag4.xml"/>
  <Override ContentType="application/vnd.openxmlformats-officedocument.presentationml.tags+xml" PartName="/ppt/tags/tag5.xml"/>
  <Override ContentType="application/vnd.openxmlformats-officedocument.presentationml.tags+xml" PartName="/ppt/tags/tag6.xml"/>
  <Override ContentType="application/vnd.openxmlformats-officedocument.presentationml.tags+xml" PartName="/ppt/tags/tag7.xml"/>
  <Override ContentType="application/vnd.openxmlformats-officedocument.presentationml.tags+xml" PartName="/ppt/tags/tag8.xml"/>
  <Override ContentType="application/vnd.openxmlformats-officedocument.presentationml.tags+xml" PartName="/ppt/tags/tag9.xml"/>
  <Override ContentType="application/vnd.openxmlformats-officedocument.presentationml.tags+xml" PartName="/ppt/tags/tag10.xml"/>
  <Override ContentType="application/vnd.openxmlformats-officedocument.presentationml.tags+xml" PartName="/ppt/tags/tag11.xml"/>
  <Override ContentType="application/vnd.openxmlformats-officedocument.presentationml.tags+xml" PartName="/ppt/tags/tag12.xml"/>
  <Override ContentType="application/vnd.openxmlformats-officedocument.presentationml.tags+xml" PartName="/ppt/tags/tag13.xml"/>
  <Override ContentType="application/vnd.openxmlformats-officedocument.presentationml.tags+xml" PartName="/ppt/tags/tag14.xml"/>
  <Override ContentType="application/vnd.openxmlformats-officedocument.presentationml.tags+xml" PartName="/ppt/tags/tag15.xml"/>
  <Override ContentType="application/vnd.openxmlformats-officedocument.presentationml.tags+xml" PartName="/ppt/tags/tag16.xml"/>
  <Override ContentType="application/vnd.openxmlformats-officedocument.presentationml.tags+xml" PartName="/ppt/tags/tag17.xml"/>
  <Override ContentType="application/vnd.openxmlformats-officedocument.presentationml.tags+xml" PartName="/ppt/tags/tag18.xml"/>
  <Override ContentType="application/vnd.openxmlformats-officedocument.presentationml.tags+xml" PartName="/ppt/tags/tag19.xml"/>
  <Override ContentType="application/vnd.openxmlformats-officedocument.presentationml.tags+xml" PartName="/ppt/tags/tag20.xml"/>
  <Override ContentType="application/vnd.openxmlformats-officedocument.presentationml.tags+xml" PartName="/ppt/tags/tag21.xml"/>
  <Override ContentType="application/vnd.openxmlformats-officedocument.presentationml.tags+xml" PartName="/ppt/tags/tag22.xml"/>
  <Override ContentType="application/vnd.openxmlformats-officedocument.presentationml.tags+xml" PartName="/ppt/tags/tag23.xml"/>
  <Override ContentType="application/vnd.openxmlformats-officedocument.presentationml.tags+xml" PartName="/ppt/tags/tag24.xml"/>
  <Override ContentType="application/vnd.openxmlformats-officedocument.presentationml.tags+xml" PartName="/ppt/tags/tag25.xml"/>
  <Override ContentType="application/vnd.openxmlformats-officedocument.presentationml.tags+xml" PartName="/ppt/tags/tag26.xml"/>
  <Override ContentType="application/vnd.openxmlformats-officedocument.presentationml.tags+xml" PartName="/ppt/tags/tag27.xml"/>
  <Override ContentType="application/vnd.openxmlformats-officedocument.presentationml.tags+xml" PartName="/ppt/tags/tag28.xml"/>
  <Override ContentType="application/vnd.openxmlformats-officedocument.presentationml.tags+xml" PartName="/ppt/tags/tag29.xml"/>
  <Override ContentType="application/vnd.openxmlformats-officedocument.presentationml.tags+xml" PartName="/ppt/tags/tag30.xml"/>
  <Override ContentType="application/vnd.openxmlformats-officedocument.presentationml.tags+xml" PartName="/ppt/tags/tag31.xml"/>
  <Override ContentType="application/vnd.openxmlformats-officedocument.presentationml.tags+xml" PartName="/ppt/tags/tag32.xml"/>
  <Override ContentType="application/vnd.openxmlformats-officedocument.presentationml.tags+xml" PartName="/ppt/tags/tag33.xml"/>
  <Override ContentType="application/vnd.openxmlformats-officedocument.presentationml.tags+xml" PartName="/ppt/tags/tag34.xml"/>
  <Override ContentType="application/vnd.openxmlformats-officedocument.presentationml.tags+xml" PartName="/ppt/tags/tag35.xml"/>
  <Override ContentType="application/vnd.openxmlformats-officedocument.presentationml.tags+xml" PartName="/ppt/tags/tag36.xml"/>
  <Override ContentType="application/vnd.openxmlformats-officedocument.presentationml.tags+xml" PartName="/ppt/tags/tag37.xml"/>
  <Override ContentType="application/vnd.openxmlformats-officedocument.presentationml.tags+xml" PartName="/ppt/tags/tag38.xml"/>
  <Override ContentType="application/vnd.openxmlformats-officedocument.presentationml.tags+xml" PartName="/ppt/tags/tag39.xml"/>
  <Override ContentType="application/vnd.openxmlformats-officedocument.presentationml.tags+xml" PartName="/ppt/tags/tag40.xml"/>
  <Override ContentType="application/vnd.openxmlformats-officedocument.presentationml.tags+xml" PartName="/ppt/tags/tag41.xml"/>
  <Override ContentType="application/vnd.openxmlformats-officedocument.presentationml.tags+xml" PartName="/ppt/tags/tag42.xml"/>
  <Override ContentType="application/vnd.openxmlformats-officedocument.presentationml.tags+xml" PartName="/ppt/tags/tag43.xml"/>
  <Override ContentType="application/vnd.openxmlformats-officedocument.presentationml.tags+xml" PartName="/ppt/tags/tag44.xml"/>
  <Override ContentType="application/vnd.openxmlformats-officedocument.presentationml.tags+xml" PartName="/ppt/tags/tag45.xml"/>
  <Override ContentType="application/vnd.openxmlformats-officedocument.presentationml.tags+xml" PartName="/ppt/tags/tag46.xml"/>
  <Override ContentType="application/vnd.openxmlformats-officedocument.presentationml.tags+xml" PartName="/ppt/tags/tag47.xml"/>
  <Override ContentType="application/vnd.openxmlformats-officedocument.presentationml.tags+xml" PartName="/ppt/tags/tag48.xml"/>
  <Override ContentType="application/vnd.openxmlformats-officedocument.presentationml.tags+xml" PartName="/ppt/tags/tag49.xml"/>
  <Override ContentType="application/vnd.openxmlformats-officedocument.presentationml.tags+xml" PartName="/ppt/tags/tag50.xml"/>
  <Override ContentType="application/vnd.openxmlformats-officedocument.presentationml.tags+xml" PartName="/ppt/tags/tag51.xml"/>
  <Override ContentType="application/vnd.openxmlformats-officedocument.presentationml.tags+xml" PartName="/ppt/tags/tag52.xml"/>
  <Override ContentType="application/vnd.openxmlformats-officedocument.presentationml.tags+xml" PartName="/ppt/tags/tag53.xml"/>
  <Override ContentType="application/vnd.openxmlformats-officedocument.presentationml.tags+xml" PartName="/ppt/tags/tag54.xml"/>
  <Override ContentType="application/vnd.openxmlformats-officedocument.presentationml.tags+xml" PartName="/ppt/tags/tag55.xml"/>
  <Override ContentType="application/vnd.openxmlformats-officedocument.presentationml.tags+xml" PartName="/ppt/tags/tag56.xml"/>
  <Override ContentType="application/vnd.openxmlformats-officedocument.presentationml.tags+xml" PartName="/ppt/tags/tag57.xml"/>
  <Override ContentType="application/vnd.openxmlformats-officedocument.presentationml.tags+xml" PartName="/ppt/tags/tag58.xml"/>
  <Override ContentType="application/vnd.openxmlformats-officedocument.presentationml.tags+xml" PartName="/ppt/tags/tag59.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 Id="rId5" Target="docProps/custom.xml" Type="http://schemas.openxmlformats.org/officeDocument/2006/relationships/custom-properties"/></Relationships>
</file>

<file path=ppt/presentation.xml><?xml version="1.0" encoding="utf-8"?>
<p:presentation xmlns:r="http://schemas.openxmlformats.org/officeDocument/2006/relationships" xmlns:a="http://schemas.openxmlformats.org/drawingml/2006/main" xmlns:p="http://schemas.openxmlformats.org/presentationml/2006/main">
  <p:sldMasterIdLst>
    <p:sldMasterId id="2147483655" r:id="rId1"/>
    <p:sldMasterId id="2147483673" r:id="rId2"/>
  </p:sldMasterIdLst>
  <p:notesMasterIdLst>
    <p:notesMasterId r:id="rId3"/>
  </p:notesMasterIdLst>
  <p:sldIdLst>
    <p:sldId id="312" r:id="rId4"/>
    <p:sldId id="294" r:id="rId5"/>
    <p:sldId id="295" r:id="rId6"/>
    <p:sldId id="298" r:id="rId7"/>
    <p:sldId id="308" r:id="rId8"/>
    <p:sldId id="299" r:id="rId9"/>
    <p:sldId id="300" r:id="rId10"/>
    <p:sldId id="296" r:id="rId11"/>
    <p:sldId id="301" r:id="rId12"/>
    <p:sldId id="306" r:id="rId13"/>
    <p:sldId id="302" r:id="rId14"/>
    <p:sldId id="303" r:id="rId15"/>
    <p:sldId id="305" r:id="rId16"/>
    <p:sldId id="297" r:id="rId17"/>
    <p:sldId id="307" r:id="rId18"/>
    <p:sldId id="309" r:id="rId19"/>
    <p:sldId id="310" r:id="rId20"/>
  </p:sldIdLst>
  <p:sldSz cx="12192000" cy="6858000"/>
  <p:notesSz cx="6858000" cy="9144000"/>
  <p:custDataLst>
    <p:tags r:id="rId21"/>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6314" autoAdjust="0"/>
  </p:normalViewPr>
  <p:slideViewPr>
    <p:cSldViewPr snapToGrid="0">
      <p:cViewPr varScale="1">
        <p:scale>
          <a:sx n="108" d="100"/>
          <a:sy n="108" d="100"/>
        </p:scale>
        <p:origin x="654" y="108"/>
      </p:cViewPr>
      <p:guideLst/>
    </p:cSldViewPr>
  </p:slideViewPr>
  <p:notesTextViewPr>
    <p:cViewPr>
      <p:scale>
        <a:sx n="1" d="1"/>
        <a:sy n="1" d="1"/>
      </p:scale>
      <p:origin x="0" y="0"/>
    </p:cViewPr>
  </p:notesTextViewPr>
  <p:sorterViewPr>
    <p:cViewPr>
      <p:scale>
        <a:sx n="87" d="100"/>
        <a:sy n="87" d="100"/>
      </p:scale>
      <p:origin x="0" y="0"/>
    </p:cViewPr>
  </p:sorterViewPr>
  <p:notesViewPr>
    <p:cSldViewPr>
      <p:cViewPr>
        <p:scale>
          <a:sx n="1" d="100"/>
          <a:sy n="1" d="100"/>
        </p:scale>
        <p:origin x="0" y="0"/>
      </p:cViewPr>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7.xml" Type="http://schemas.openxmlformats.org/officeDocument/2006/relationships/slide"/><Relationship Id="rId11" Target="slides/slide8.xml" Type="http://schemas.openxmlformats.org/officeDocument/2006/relationships/slide"/><Relationship Id="rId12" Target="slides/slide9.xml" Type="http://schemas.openxmlformats.org/officeDocument/2006/relationships/slide"/><Relationship Id="rId13" Target="slides/slide10.xml" Type="http://schemas.openxmlformats.org/officeDocument/2006/relationships/slide"/><Relationship Id="rId14" Target="slides/slide11.xml" Type="http://schemas.openxmlformats.org/officeDocument/2006/relationships/slide"/><Relationship Id="rId15" Target="slides/slide12.xml" Type="http://schemas.openxmlformats.org/officeDocument/2006/relationships/slide"/><Relationship Id="rId16" Target="slides/slide13.xml" Type="http://schemas.openxmlformats.org/officeDocument/2006/relationships/slide"/><Relationship Id="rId17" Target="slides/slide14.xml" Type="http://schemas.openxmlformats.org/officeDocument/2006/relationships/slide"/><Relationship Id="rId18" Target="slides/slide15.xml" Type="http://schemas.openxmlformats.org/officeDocument/2006/relationships/slide"/><Relationship Id="rId19" Target="slides/slide16.xml" Type="http://schemas.openxmlformats.org/officeDocument/2006/relationships/slide"/><Relationship Id="rId2" Target="slideMasters/slideMaster2.xml" Type="http://schemas.openxmlformats.org/officeDocument/2006/relationships/slideMaster"/><Relationship Id="rId20" Target="slides/slide17.xml" Type="http://schemas.openxmlformats.org/officeDocument/2006/relationships/slide"/><Relationship Id="rId21" Target="tags/tag59.xml" Type="http://schemas.openxmlformats.org/officeDocument/2006/relationships/tags"/><Relationship Id="rId22" Target="presProps.xml" Type="http://schemas.openxmlformats.org/officeDocument/2006/relationships/presProps"/><Relationship Id="rId23" Target="viewProps.xml" Type="http://schemas.openxmlformats.org/officeDocument/2006/relationships/viewProps"/><Relationship Id="rId24" Target="theme/theme1.xml" Type="http://schemas.openxmlformats.org/officeDocument/2006/relationships/theme"/><Relationship Id="rId25" Target="tableStyles.xml" Type="http://schemas.openxmlformats.org/officeDocument/2006/relationships/tableStyles"/><Relationship Id="rId3" Target="notesMasters/notesMaster1.xml" Type="http://schemas.openxmlformats.org/officeDocument/2006/relationships/notesMaster"/><Relationship Id="rId4" Target="slides/slide1.xml" Type="http://schemas.openxmlformats.org/officeDocument/2006/relationships/slide"/><Relationship Id="rId5" Target="slides/slide2.xml" Type="http://schemas.openxmlformats.org/officeDocument/2006/relationships/slide"/><Relationship Id="rId6" Target="slides/slide3.xml" Type="http://schemas.openxmlformats.org/officeDocument/2006/relationships/slide"/><Relationship Id="rId7" Target="slides/slide4.xml" Type="http://schemas.openxmlformats.org/officeDocument/2006/relationships/slide"/><Relationship Id="rId8" Target="slides/slide5.xml" Type="http://schemas.openxmlformats.org/officeDocument/2006/relationships/slide"/><Relationship Id="rId9" Target="slides/slide6.xml" Type="http://schemas.openxmlformats.org/officeDocument/2006/relationships/slide"/></Relationships>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13BBE5-0BEA-4494-9BEF-C8C2F48C9E2D}" type="datetimeFigureOut">
              <a:rPr lang="zh-CN" altLang="en-US" smtClean="0"/>
              <a:t>2020/12/16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CB8912-F0BA-4AD8-8415-DA1F26BCB09F}" type="slidenum">
              <a:rPr lang="zh-CN" altLang="en-US" smtClean="0"/>
              <a:t>‹#›</a:t>
            </a:fld>
            <a:endParaRPr lang="zh-CN" altLang="en-US"/>
          </a:p>
        </p:txBody>
      </p:sp>
    </p:spTree>
    <p:extLst>
      <p:ext uri="{BB962C8B-B14F-4D97-AF65-F5344CB8AC3E}">
        <p14:creationId val="24232529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Relationships xmlns="http://schemas.openxmlformats.org/package/2006/relationships"><Relationship Id="rId1" Target="../media/image1.png" Type="http://schemas.openxmlformats.org/officeDocument/2006/relationships/image"/><Relationship Id="rId2"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media/image2.png" Type="http://schemas.openxmlformats.org/officeDocument/2006/relationships/image"/><Relationship Id="rId2" Target="../media/image3.png" Type="http://schemas.openxmlformats.org/officeDocument/2006/relationships/image"/><Relationship Id="rId3"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标题幻灯片">
    <p:spTree>
      <p:nvGrpSpPr>
        <p:cNvPr id="1" name=""/>
        <p:cNvGrpSpPr/>
        <p:nvPr/>
      </p:nvGrpSpPr>
      <p:grpSpPr>
        <a:xfrm>
          <a:off x="0" y="0"/>
          <a:ext cx="0" cy="0"/>
        </a:xfrm>
      </p:grpSpPr>
      <p:pic>
        <p:nvPicPr>
          <p:cNvPr id="7" name="图片 6"/>
          <p:cNvPicPr>
            <a:picLocks noChangeAspect="1"/>
          </p:cNvPicPr>
          <p:nvPr userDrawn="1"/>
        </p:nvPicPr>
        <p:blipFill>
          <a:blip r:embed="rId1">
            <a:extLst>
              <a:ext uri="{28A0092B-C50C-407E-A947-70E740481C1C}">
                <a14:useLocalDpi val="0"/>
              </a:ext>
            </a:extLst>
          </a:blip>
          <a:srcRect l="3646" t="808" r="1563" b="3623"/>
          <a:stretch>
            <a:fillRect/>
          </a:stretch>
        </p:blipFill>
        <p:spPr>
          <a:xfrm>
            <a:off x="0" y="0"/>
            <a:ext cx="12192000" cy="6858000"/>
          </a:xfrm>
          <a:prstGeom prst="rect">
            <a:avLst/>
          </a:prstGeom>
        </p:spPr>
      </p:pic>
    </p:spTree>
    <p:extLst>
      <p:ext uri="{BB962C8B-B14F-4D97-AF65-F5344CB8AC3E}">
        <p14:creationId val="804569841"/>
      </p:ext>
    </p:extLst>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2020/12/16</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81740507"/>
      </p:ext>
    </p:extLst>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2020/12/16</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217956398"/>
      </p:ext>
    </p:extLst>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2020/12/16</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544420082"/>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2020/12/16</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345147937"/>
      </p:ext>
    </p:extLst>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2020/12/16</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208139864"/>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自定义版式">
    <p:spTree>
      <p:nvGrpSpPr>
        <p:cNvPr id="1" name=""/>
        <p:cNvGrpSpPr/>
        <p:nvPr/>
      </p:nvGrpSpPr>
      <p:grpSpPr>
        <a:xfrm>
          <a:off x="0" y="0"/>
          <a:ext cx="0" cy="0"/>
        </a:xfrm>
      </p:grpSpPr>
      <p:pic>
        <p:nvPicPr>
          <p:cNvPr id="3" name="图片 2"/>
          <p:cNvPicPr>
            <a:picLocks noChangeAspect="1"/>
          </p:cNvPicPr>
          <p:nvPr userDrawn="1"/>
        </p:nvPicPr>
        <p:blipFill>
          <a:blip r:embed="rId1">
            <a:extLst>
              <a:ext uri="{28A0092B-C50C-407E-A947-70E740481C1C}">
                <a14:useLocalDpi val="0"/>
              </a:ext>
            </a:extLst>
          </a:blip>
          <a:srcRect l="3749" t="552" r="2291" b="3750"/>
          <a:stretch>
            <a:fillRect/>
          </a:stretch>
        </p:blipFill>
        <p:spPr>
          <a:xfrm flipH="1">
            <a:off x="-1" y="0"/>
            <a:ext cx="12192001" cy="6857999"/>
          </a:xfrm>
          <a:prstGeom prst="rect">
            <a:avLst/>
          </a:prstGeom>
        </p:spPr>
      </p:pic>
      <p:sp>
        <p:nvSpPr>
          <p:cNvPr id="2" name="矩形 1"/>
          <p:cNvSpPr/>
          <p:nvPr userDrawn="1"/>
        </p:nvSpPr>
        <p:spPr>
          <a:xfrm>
            <a:off x="-1" y="2391508"/>
            <a:ext cx="12192001" cy="4466491"/>
          </a:xfrm>
          <a:prstGeom prst="rect">
            <a:avLst/>
          </a:prstGeom>
          <a:gradFill>
            <a:gsLst>
              <a:gs pos="0">
                <a:schemeClr val="bg1">
                  <a:alpha val="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图片 3"/>
          <p:cNvPicPr>
            <a:picLocks noChangeAspect="1"/>
          </p:cNvPicPr>
          <p:nvPr userDrawn="1"/>
        </p:nvPicPr>
        <p:blipFill>
          <a:blip r:embed="rId2">
            <a:extLst>
              <a:ext uri="{28A0092B-C50C-407E-A947-70E740481C1C}">
                <a14:useLocalDpi val="0"/>
              </a:ext>
            </a:extLst>
          </a:blip>
          <a:stretch>
            <a:fillRect/>
          </a:stretch>
        </p:blipFill>
        <p:spPr>
          <a:xfrm>
            <a:off x="0" y="6023193"/>
            <a:ext cx="12192000" cy="838200"/>
          </a:xfrm>
          <a:prstGeom prst="rect">
            <a:avLst/>
          </a:prstGeom>
        </p:spPr>
      </p:pic>
    </p:spTree>
    <p:extLst>
      <p:ext uri="{BB962C8B-B14F-4D97-AF65-F5344CB8AC3E}">
        <p14:creationId val="376732207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_自定义版式">
    <p:spTree>
      <p:nvGrpSpPr>
        <p:cNvPr id="1" name=""/>
        <p:cNvGrpSpPr/>
        <p:nvPr/>
      </p:nvGrpSpPr>
      <p:grpSpPr>
        <a:xfrm>
          <a:off x="0" y="0"/>
          <a:ext cx="0" cy="0"/>
        </a:xfrm>
      </p:grpSpPr>
    </p:spTree>
    <p:extLst>
      <p:ext uri="{BB962C8B-B14F-4D97-AF65-F5344CB8AC3E}">
        <p14:creationId val="1510205958"/>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2020/12/16</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277556620"/>
      </p:ext>
    </p:extLst>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2020/12/16</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762499263"/>
      </p:ext>
    </p:extLst>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2020/12/16</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73434139"/>
      </p:ext>
    </p:extLst>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2020/12/16</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331050828"/>
      </p:ext>
    </p:extLst>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2020/12/16</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938496571"/>
      </p:ext>
    </p:extLst>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2020/12/16</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624978594"/>
      </p:ext>
    </p:extLst>
  </p:cSld>
  <p:clrMapOvr>
    <a:masterClrMapping/>
  </p:clrMapOvr>
  <p:transition/>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theme/theme1.xml" Type="http://schemas.openxmlformats.org/officeDocument/2006/relationships/theme"/></Relationships>
</file>

<file path=ppt/slideMasters/_rels/slideMaster2.xml.rels><?xml version="1.0" encoding="UTF-8" standalone="yes"?><Relationships xmlns="http://schemas.openxmlformats.org/package/2006/relationships"><Relationship Id="rId1" Target="../slideLayouts/slideLayout4.xml" Type="http://schemas.openxmlformats.org/officeDocument/2006/relationships/slideLayout"/><Relationship Id="rId10" Target="../slideLayouts/slideLayout13.xml" Type="http://schemas.openxmlformats.org/officeDocument/2006/relationships/slideLayout"/><Relationship Id="rId11" Target="../slideLayouts/slideLayout14.xml" Type="http://schemas.openxmlformats.org/officeDocument/2006/relationships/slideLayout"/><Relationship Id="rId12" Target="../theme/theme2.xml" Type="http://schemas.openxmlformats.org/officeDocument/2006/relationships/theme"/><Relationship Id="rId2" Target="../slideLayouts/slideLayout5.xml" Type="http://schemas.openxmlformats.org/officeDocument/2006/relationships/slideLayout"/><Relationship Id="rId3" Target="../slideLayouts/slideLayout6.xml" Type="http://schemas.openxmlformats.org/officeDocument/2006/relationships/slideLayout"/><Relationship Id="rId4" Target="../slideLayouts/slideLayout7.xml" Type="http://schemas.openxmlformats.org/officeDocument/2006/relationships/slideLayout"/><Relationship Id="rId5" Target="../slideLayouts/slideLayout8.xml" Type="http://schemas.openxmlformats.org/officeDocument/2006/relationships/slideLayout"/><Relationship Id="rId6" Target="../slideLayouts/slideLayout9.xml" Type="http://schemas.openxmlformats.org/officeDocument/2006/relationships/slideLayout"/><Relationship Id="rId7" Target="../slideLayouts/slideLayout10.xml" Type="http://schemas.openxmlformats.org/officeDocument/2006/relationships/slideLayout"/><Relationship Id="rId8" Target="../slideLayouts/slideLayout11.xml" Type="http://schemas.openxmlformats.org/officeDocument/2006/relationships/slideLayout"/><Relationship Id="rId9" Target="../slideLayouts/slideLayout12.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8" name="任意多边形: 形状 7"/>
          <p:cNvSpPr/>
          <p:nvPr userDrawn="1"/>
        </p:nvSpPr>
        <p:spPr>
          <a:xfrm>
            <a:off x="516627" y="1225976"/>
            <a:ext cx="11142223" cy="5403555"/>
          </a:xfrm>
          <a:custGeom>
            <a:gdLst>
              <a:gd name="connsiteX0" fmla="*/ 169173 w 11142223"/>
              <a:gd name="connsiteY0" fmla="*/ 69424 h 5403555"/>
              <a:gd name="connsiteX1" fmla="*/ 1261373 w 11142223"/>
              <a:gd name="connsiteY1" fmla="*/ 94824 h 5403555"/>
              <a:gd name="connsiteX2" fmla="*/ 2048773 w 11142223"/>
              <a:gd name="connsiteY2" fmla="*/ 5924 h 5403555"/>
              <a:gd name="connsiteX3" fmla="*/ 3280673 w 11142223"/>
              <a:gd name="connsiteY3" fmla="*/ 69424 h 5403555"/>
              <a:gd name="connsiteX4" fmla="*/ 4728473 w 11142223"/>
              <a:gd name="connsiteY4" fmla="*/ 31324 h 5403555"/>
              <a:gd name="connsiteX5" fmla="*/ 6188973 w 11142223"/>
              <a:gd name="connsiteY5" fmla="*/ 132924 h 5403555"/>
              <a:gd name="connsiteX6" fmla="*/ 7560573 w 11142223"/>
              <a:gd name="connsiteY6" fmla="*/ 69424 h 5403555"/>
              <a:gd name="connsiteX7" fmla="*/ 8932173 w 11142223"/>
              <a:gd name="connsiteY7" fmla="*/ 69424 h 5403555"/>
              <a:gd name="connsiteX8" fmla="*/ 9605273 w 11142223"/>
              <a:gd name="connsiteY8" fmla="*/ 132924 h 5403555"/>
              <a:gd name="connsiteX9" fmla="*/ 11002273 w 11142223"/>
              <a:gd name="connsiteY9" fmla="*/ 82124 h 5403555"/>
              <a:gd name="connsiteX10" fmla="*/ 11065773 w 11142223"/>
              <a:gd name="connsiteY10" fmla="*/ 1402924 h 5403555"/>
              <a:gd name="connsiteX11" fmla="*/ 11141973 w 11142223"/>
              <a:gd name="connsiteY11" fmla="*/ 2787224 h 5403555"/>
              <a:gd name="connsiteX12" fmla="*/ 11091173 w 11142223"/>
              <a:gd name="connsiteY12" fmla="*/ 3701624 h 5403555"/>
              <a:gd name="connsiteX13" fmla="*/ 11116573 w 11142223"/>
              <a:gd name="connsiteY13" fmla="*/ 4870024 h 5403555"/>
              <a:gd name="connsiteX14" fmla="*/ 11014973 w 11142223"/>
              <a:gd name="connsiteY14" fmla="*/ 5263724 h 5403555"/>
              <a:gd name="connsiteX15" fmla="*/ 10214873 w 11142223"/>
              <a:gd name="connsiteY15" fmla="*/ 5276424 h 5403555"/>
              <a:gd name="connsiteX16" fmla="*/ 8144773 w 11142223"/>
              <a:gd name="connsiteY16" fmla="*/ 5365324 h 5403555"/>
              <a:gd name="connsiteX17" fmla="*/ 6392173 w 11142223"/>
              <a:gd name="connsiteY17" fmla="*/ 5301824 h 5403555"/>
              <a:gd name="connsiteX18" fmla="*/ 4271273 w 11142223"/>
              <a:gd name="connsiteY18" fmla="*/ 5403424 h 5403555"/>
              <a:gd name="connsiteX19" fmla="*/ 2544073 w 11142223"/>
              <a:gd name="connsiteY19" fmla="*/ 5276424 h 5403555"/>
              <a:gd name="connsiteX20" fmla="*/ 575573 w 11142223"/>
              <a:gd name="connsiteY20" fmla="*/ 5352624 h 5403555"/>
              <a:gd name="connsiteX21" fmla="*/ 29473 w 11142223"/>
              <a:gd name="connsiteY21" fmla="*/ 5339924 h 5403555"/>
              <a:gd name="connsiteX22" fmla="*/ 67573 w 11142223"/>
              <a:gd name="connsiteY22" fmla="*/ 4679524 h 5403555"/>
              <a:gd name="connsiteX23" fmla="*/ 16773 w 11142223"/>
              <a:gd name="connsiteY23" fmla="*/ 3790524 h 5403555"/>
              <a:gd name="connsiteX24" fmla="*/ 67573 w 11142223"/>
              <a:gd name="connsiteY24" fmla="*/ 2406224 h 5403555"/>
              <a:gd name="connsiteX25" fmla="*/ 29473 w 11142223"/>
              <a:gd name="connsiteY25" fmla="*/ 1288624 h 5403555"/>
              <a:gd name="connsiteX26" fmla="*/ 92973 w 11142223"/>
              <a:gd name="connsiteY26" fmla="*/ 856824 h 5403555"/>
              <a:gd name="connsiteX27" fmla="*/ 169173 w 11142223"/>
              <a:gd name="connsiteY27" fmla="*/ 69424 h 5403555"/>
              <a:gd name="connsiteX28" fmla="*/ 169173 w 11204391"/>
              <a:gd name="connsiteY28" fmla="*/ 69424 h 540355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1142223" h="5403555">
                <a:moveTo>
                  <a:pt x="169173" y="69424"/>
                </a:moveTo>
                <a:cubicBezTo>
                  <a:pt x="363906" y="-57576"/>
                  <a:pt x="948106" y="105407"/>
                  <a:pt x="1261373" y="94824"/>
                </a:cubicBezTo>
                <a:cubicBezTo>
                  <a:pt x="1574640" y="84241"/>
                  <a:pt x="1712223" y="10157"/>
                  <a:pt x="2048773" y="5924"/>
                </a:cubicBezTo>
                <a:cubicBezTo>
                  <a:pt x="2385323" y="1691"/>
                  <a:pt x="2834056" y="65191"/>
                  <a:pt x="3280673" y="69424"/>
                </a:cubicBezTo>
                <a:cubicBezTo>
                  <a:pt x="3727290" y="73657"/>
                  <a:pt x="4243756" y="20741"/>
                  <a:pt x="4728473" y="31324"/>
                </a:cubicBezTo>
                <a:cubicBezTo>
                  <a:pt x="5213190" y="41907"/>
                  <a:pt x="5716956" y="126574"/>
                  <a:pt x="6188973" y="132924"/>
                </a:cubicBezTo>
                <a:cubicBezTo>
                  <a:pt x="6660990" y="139274"/>
                  <a:pt x="7103373" y="80007"/>
                  <a:pt x="7560573" y="69424"/>
                </a:cubicBezTo>
                <a:cubicBezTo>
                  <a:pt x="8017773" y="58841"/>
                  <a:pt x="8591390" y="58841"/>
                  <a:pt x="8932173" y="69424"/>
                </a:cubicBezTo>
                <a:cubicBezTo>
                  <a:pt x="9272956" y="80007"/>
                  <a:pt x="9260256" y="130807"/>
                  <a:pt x="9605273" y="132924"/>
                </a:cubicBezTo>
                <a:cubicBezTo>
                  <a:pt x="9950290" y="135041"/>
                  <a:pt x="10758856" y="-129543"/>
                  <a:pt x="11002273" y="82124"/>
                </a:cubicBezTo>
                <a:cubicBezTo>
                  <a:pt x="11245690" y="293791"/>
                  <a:pt x="11042490" y="952074"/>
                  <a:pt x="11065773" y="1402924"/>
                </a:cubicBezTo>
                <a:cubicBezTo>
                  <a:pt x="11089056" y="1853774"/>
                  <a:pt x="11137740" y="2404107"/>
                  <a:pt x="11141973" y="2787224"/>
                </a:cubicBezTo>
                <a:cubicBezTo>
                  <a:pt x="11146206" y="3170341"/>
                  <a:pt x="11095406" y="3354491"/>
                  <a:pt x="11091173" y="3701624"/>
                </a:cubicBezTo>
                <a:cubicBezTo>
                  <a:pt x="11086940" y="4048757"/>
                  <a:pt x="11129273" y="4609674"/>
                  <a:pt x="11116573" y="4870024"/>
                </a:cubicBezTo>
                <a:cubicBezTo>
                  <a:pt x="11103873" y="5130374"/>
                  <a:pt x="11165256" y="5195991"/>
                  <a:pt x="11014973" y="5263724"/>
                </a:cubicBezTo>
                <a:cubicBezTo>
                  <a:pt x="10864690" y="5331457"/>
                  <a:pt x="10693240" y="5259491"/>
                  <a:pt x="10214873" y="5276424"/>
                </a:cubicBezTo>
                <a:cubicBezTo>
                  <a:pt x="9736506" y="5293357"/>
                  <a:pt x="8781890" y="5361091"/>
                  <a:pt x="8144773" y="5365324"/>
                </a:cubicBezTo>
                <a:cubicBezTo>
                  <a:pt x="7507656" y="5369557"/>
                  <a:pt x="7037756" y="5295474"/>
                  <a:pt x="6392173" y="5301824"/>
                </a:cubicBezTo>
                <a:cubicBezTo>
                  <a:pt x="5746590" y="5308174"/>
                  <a:pt x="4912623" y="5407657"/>
                  <a:pt x="4271273" y="5403424"/>
                </a:cubicBezTo>
                <a:cubicBezTo>
                  <a:pt x="3629923" y="5399191"/>
                  <a:pt x="3160023" y="5284891"/>
                  <a:pt x="2544073" y="5276424"/>
                </a:cubicBezTo>
                <a:cubicBezTo>
                  <a:pt x="1928123" y="5267957"/>
                  <a:pt x="994673" y="5342041"/>
                  <a:pt x="575573" y="5352624"/>
                </a:cubicBezTo>
                <a:cubicBezTo>
                  <a:pt x="156473" y="5363207"/>
                  <a:pt x="114140" y="5452107"/>
                  <a:pt x="29473" y="5339924"/>
                </a:cubicBezTo>
                <a:cubicBezTo>
                  <a:pt x="-55194" y="5227741"/>
                  <a:pt x="69690" y="4937757"/>
                  <a:pt x="67573" y="4679524"/>
                </a:cubicBezTo>
                <a:cubicBezTo>
                  <a:pt x="65456" y="4421291"/>
                  <a:pt x="16773" y="4169407"/>
                  <a:pt x="16773" y="3790524"/>
                </a:cubicBezTo>
                <a:cubicBezTo>
                  <a:pt x="16773" y="3411641"/>
                  <a:pt x="65456" y="2823207"/>
                  <a:pt x="67573" y="2406224"/>
                </a:cubicBezTo>
                <a:cubicBezTo>
                  <a:pt x="69690" y="1989241"/>
                  <a:pt x="25240" y="1546857"/>
                  <a:pt x="29473" y="1288624"/>
                </a:cubicBezTo>
                <a:cubicBezTo>
                  <a:pt x="33706" y="1030391"/>
                  <a:pt x="92973" y="1045207"/>
                  <a:pt x="92973" y="856824"/>
                </a:cubicBezTo>
                <a:cubicBezTo>
                  <a:pt x="116256" y="653624"/>
                  <a:pt x="-25560" y="196424"/>
                  <a:pt x="169173" y="6942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srgbClr val="FFFFFF"/>
              </a:solidFill>
            </a:endParaRPr>
          </a:p>
        </p:txBody>
      </p:sp>
    </p:spTree>
    <p:extLst>
      <p:ext uri="{BB962C8B-B14F-4D97-AF65-F5344CB8AC3E}">
        <p14:creationId val="4108477585"/>
      </p:ext>
    </p:extLst>
  </p:cSld>
  <p:clrMap bg1="lt1" tx1="dk1" bg2="lt2" tx2="dk2" accent1="accent1" accent2="accent2" accent3="accent3" accent4="accent4" accent5="accent5" accent6="accent6" hlink="hlink" folHlink="folHlink"/>
  <p:sldLayoutIdLst>
    <p:sldLayoutId id="2147483656" r:id="rId1"/>
    <p:sldLayoutId id="2147483657" r:id="rId2"/>
    <p:sldLayoutId id="2147483672" r:id="rId3"/>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16E5758D-A3C3-4E88-8AC0-22500507BD7E}" type="datetimeFigureOut">
              <a:rPr lang="zh-CN" altLang="en-US" smtClean="0">
                <a:solidFill>
                  <a:prstClr val="black">
                    <a:tint val="75000"/>
                  </a:prstClr>
                </a:solidFill>
              </a:rPr>
              <a:pPr defTabSz="914400"/>
              <a:t>2020/12/16</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AA4E786F-588D-4932-A7B2-AE3451FA4ACA}" type="slidenum">
              <a:rPr lang="zh-CN" altLang="en-US" smtClean="0">
                <a:solidFill>
                  <a:prstClr val="black">
                    <a:tint val="75000"/>
                  </a:prstClr>
                </a:solidFill>
              </a:rPr>
              <a:pPr defTabSz="914400"/>
              <a:t>‹#›</a:t>
            </a:fld>
            <a:endParaRPr lang="zh-CN" altLang="en-US">
              <a:solidFill>
                <a:prstClr val="black">
                  <a:tint val="75000"/>
                </a:prstClr>
              </a:solidFill>
            </a:endParaRPr>
          </a:p>
        </p:txBody>
      </p:sp>
    </p:spTree>
    <p:extLst>
      <p:ext uri="{BB962C8B-B14F-4D97-AF65-F5344CB8AC3E}">
        <p14:creationId val="1949744743"/>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3.xml" Type="http://schemas.openxmlformats.org/officeDocument/2006/relationships/slideLayout"/><Relationship Id="rId2" Target="../media/image4.png" Type="http://schemas.openxmlformats.org/officeDocument/2006/relationships/image"/><Relationship Id="rId3" Target="../media/image5.png" Type="http://schemas.openxmlformats.org/officeDocument/2006/relationships/image"/><Relationship Id="rId4" Target="../media/image6.jpeg" Type="http://schemas.openxmlformats.org/officeDocument/2006/relationships/image"/><Relationship Id="rId5" Target="../media/image7.png" Type="http://schemas.openxmlformats.org/officeDocument/2006/relationships/image"/><Relationship Id="rId6" Target="../media/image8.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3.xml" Type="http://schemas.openxmlformats.org/officeDocument/2006/relationships/slideLayout"/><Relationship Id="rId2" Target="../media/image4.png" Type="http://schemas.openxmlformats.org/officeDocument/2006/relationships/image"/><Relationship Id="rId3" Target="../media/image35.png" Type="http://schemas.openxmlformats.org/officeDocument/2006/relationships/image"/><Relationship Id="rId4" Target="../media/image36.pn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3.xml" Type="http://schemas.openxmlformats.org/officeDocument/2006/relationships/slideLayout"/><Relationship Id="rId2" Target="../media/image4.png" Type="http://schemas.openxmlformats.org/officeDocument/2006/relationships/image"/><Relationship Id="rId3" Target="../media/image37.jpeg" Type="http://schemas.openxmlformats.org/officeDocument/2006/relationships/image"/><Relationship Id="rId4" Target="../media/image38.jpeg" Type="http://schemas.openxmlformats.org/officeDocument/2006/relationships/image"/><Relationship Id="rId5" Target="../media/image39.jpeg" Type="http://schemas.openxmlformats.org/officeDocument/2006/relationships/image"/><Relationship Id="rId6" Target="../media/image40.jpeg" Type="http://schemas.openxmlformats.org/officeDocument/2006/relationships/image"/><Relationship Id="rId7" Target="../media/image35.png" Type="http://schemas.openxmlformats.org/officeDocument/2006/relationships/image"/><Relationship Id="rId8" Target="../media/image33.pn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3.xml" Type="http://schemas.openxmlformats.org/officeDocument/2006/relationships/slideLayout"/><Relationship Id="rId2" Target="../media/image4.png" Type="http://schemas.openxmlformats.org/officeDocument/2006/relationships/image"/><Relationship Id="rId3" Target="../media/image35.png" Type="http://schemas.openxmlformats.org/officeDocument/2006/relationships/image"/><Relationship Id="rId4" Target="../media/image41.png" Type="http://schemas.openxmlformats.org/officeDocument/2006/relationships/image"/><Relationship Id="rId5" Target="../media/image42.png" Type="http://schemas.openxmlformats.org/officeDocument/2006/relationships/image"/><Relationship Id="rId6" Target="../media/image43.png" Type="http://schemas.openxmlformats.org/officeDocument/2006/relationships/image"/><Relationship Id="rId7" Target="../media/image44.pn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3.xml" Type="http://schemas.openxmlformats.org/officeDocument/2006/relationships/slideLayout"/><Relationship Id="rId10" Target="../media/image47.jpeg" Type="http://schemas.openxmlformats.org/officeDocument/2006/relationships/image"/><Relationship Id="rId11" Target="../tags/tag53.xml" Type="http://schemas.openxmlformats.org/officeDocument/2006/relationships/tags"/><Relationship Id="rId12" Target="../tags/tag54.xml" Type="http://schemas.openxmlformats.org/officeDocument/2006/relationships/tags"/><Relationship Id="rId13" Target="../media/image48.jpeg" Type="http://schemas.openxmlformats.org/officeDocument/2006/relationships/image"/><Relationship Id="rId14" Target="../media/image49.png" Type="http://schemas.openxmlformats.org/officeDocument/2006/relationships/image"/><Relationship Id="rId15" Target="../tags/tag55.xml" Type="http://schemas.openxmlformats.org/officeDocument/2006/relationships/tags"/><Relationship Id="rId16" Target="../tags/tag56.xml" Type="http://schemas.openxmlformats.org/officeDocument/2006/relationships/tags"/><Relationship Id="rId17" Target="../media/image50.png" Type="http://schemas.openxmlformats.org/officeDocument/2006/relationships/image"/><Relationship Id="rId18" Target="../media/image51.png" Type="http://schemas.openxmlformats.org/officeDocument/2006/relationships/image"/><Relationship Id="rId19" Target="../tags/tag57.xml" Type="http://schemas.openxmlformats.org/officeDocument/2006/relationships/tags"/><Relationship Id="rId2" Target="../media/image4.png" Type="http://schemas.openxmlformats.org/officeDocument/2006/relationships/image"/><Relationship Id="rId20" Target="../tags/tag58.xml" Type="http://schemas.openxmlformats.org/officeDocument/2006/relationships/tags"/><Relationship Id="rId3" Target="../media/image35.png" Type="http://schemas.openxmlformats.org/officeDocument/2006/relationships/image"/><Relationship Id="rId4" Target="../media/image45.png" Type="http://schemas.openxmlformats.org/officeDocument/2006/relationships/image"/><Relationship Id="rId5" Target="../tags/tag49.xml" Type="http://schemas.openxmlformats.org/officeDocument/2006/relationships/tags"/><Relationship Id="rId6" Target="../tags/tag50.xml" Type="http://schemas.openxmlformats.org/officeDocument/2006/relationships/tags"/><Relationship Id="rId7" Target="../media/image46.jpeg" Type="http://schemas.openxmlformats.org/officeDocument/2006/relationships/image"/><Relationship Id="rId8" Target="../tags/tag51.xml" Type="http://schemas.openxmlformats.org/officeDocument/2006/relationships/tags"/><Relationship Id="rId9" Target="../tags/tag52.xml" Type="http://schemas.openxmlformats.org/officeDocument/2006/relationships/tags"/></Relationships>
</file>

<file path=ppt/slides/_rels/slide14.xml.rels><?xml version="1.0" encoding="UTF-8" standalone="yes"?><Relationships xmlns="http://schemas.openxmlformats.org/package/2006/relationships"><Relationship Id="rId1" Target="../slideLayouts/slideLayout3.xml" Type="http://schemas.openxmlformats.org/officeDocument/2006/relationships/slideLayout"/><Relationship Id="rId2" Target="../media/image4.png" Type="http://schemas.openxmlformats.org/officeDocument/2006/relationships/image"/><Relationship Id="rId3" Target="../media/image11.png" Type="http://schemas.openxmlformats.org/officeDocument/2006/relationships/image"/><Relationship Id="rId4" Target="../media/image12.png" Type="http://schemas.openxmlformats.org/officeDocument/2006/relationships/image"/><Relationship Id="rId5" Target="../media/image13.png" Type="http://schemas.openxmlformats.org/officeDocument/2006/relationships/image"/><Relationship Id="rId6" Target="../media/image14.jpe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3.xml" Type="http://schemas.openxmlformats.org/officeDocument/2006/relationships/slideLayout"/><Relationship Id="rId2" Target="../media/image4.png" Type="http://schemas.openxmlformats.org/officeDocument/2006/relationships/image"/><Relationship Id="rId3" Target="../media/image52.png" Type="http://schemas.openxmlformats.org/officeDocument/2006/relationships/image"/><Relationship Id="rId4" Target="../media/image53.png" Type="http://schemas.openxmlformats.org/officeDocument/2006/relationships/image"/><Relationship Id="rId5" Target="../media/image54.pn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3.xml" Type="http://schemas.openxmlformats.org/officeDocument/2006/relationships/slideLayout"/><Relationship Id="rId2" Target="../media/image4.png" Type="http://schemas.openxmlformats.org/officeDocument/2006/relationships/image"/><Relationship Id="rId3" Target="../media/image55.png" Type="http://schemas.openxmlformats.org/officeDocument/2006/relationships/image"/><Relationship Id="rId4" Target="../media/image13.png" Type="http://schemas.openxmlformats.org/officeDocument/2006/relationships/image"/><Relationship Id="rId5" Target="../media/image56.jpeg" Type="http://schemas.openxmlformats.org/officeDocument/2006/relationships/image"/><Relationship Id="rId6" Target="../media/image57.jpeg" Type="http://schemas.openxmlformats.org/officeDocument/2006/relationships/image"/><Relationship Id="rId7" Target="../media/image58.jpe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3.xml" Type="http://schemas.openxmlformats.org/officeDocument/2006/relationships/slideLayout"/><Relationship Id="rId2" Target="../media/image4.png" Type="http://schemas.openxmlformats.org/officeDocument/2006/relationships/image"/><Relationship Id="rId3" Target="../media/image5.png" Type="http://schemas.openxmlformats.org/officeDocument/2006/relationships/image"/><Relationship Id="rId4" Target="../media/image6.jpeg" Type="http://schemas.openxmlformats.org/officeDocument/2006/relationships/image"/><Relationship Id="rId5" Target="../media/image7.png" Type="http://schemas.openxmlformats.org/officeDocument/2006/relationships/image"/><Relationship Id="rId6" Target="../media/image8.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3.xml" Type="http://schemas.openxmlformats.org/officeDocument/2006/relationships/slideLayout"/><Relationship Id="rId2" Target="../media/image4.png" Type="http://schemas.openxmlformats.org/officeDocument/2006/relationships/image"/><Relationship Id="rId3" Target="../media/image9.png" Type="http://schemas.openxmlformats.org/officeDocument/2006/relationships/image"/><Relationship Id="rId4" Target="../media/image10.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3.xml" Type="http://schemas.openxmlformats.org/officeDocument/2006/relationships/slideLayout"/><Relationship Id="rId2" Target="../media/image4.png" Type="http://schemas.openxmlformats.org/officeDocument/2006/relationships/image"/><Relationship Id="rId3" Target="../media/image11.png" Type="http://schemas.openxmlformats.org/officeDocument/2006/relationships/image"/><Relationship Id="rId4" Target="../media/image12.png" Type="http://schemas.openxmlformats.org/officeDocument/2006/relationships/image"/><Relationship Id="rId5" Target="../media/image13.png" Type="http://schemas.openxmlformats.org/officeDocument/2006/relationships/image"/><Relationship Id="rId6" Target="../media/image14.jpe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3.xml" Type="http://schemas.openxmlformats.org/officeDocument/2006/relationships/slideLayout"/><Relationship Id="rId2" Target="../media/image4.png" Type="http://schemas.openxmlformats.org/officeDocument/2006/relationships/image"/><Relationship Id="rId3" Target="../media/image15.png" Type="http://schemas.openxmlformats.org/officeDocument/2006/relationships/image"/><Relationship Id="rId4" Target="../media/image16.jpeg" Type="http://schemas.openxmlformats.org/officeDocument/2006/relationships/image"/><Relationship Id="rId5" Target="../media/image17.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3.xml" Type="http://schemas.openxmlformats.org/officeDocument/2006/relationships/slideLayout"/><Relationship Id="rId2" Target="../media/image4.png" Type="http://schemas.openxmlformats.org/officeDocument/2006/relationships/image"/><Relationship Id="rId3" Target="../media/image18.png" Type="http://schemas.openxmlformats.org/officeDocument/2006/relationships/image"/><Relationship Id="rId4" Target="../media/image19.png" Type="http://schemas.openxmlformats.org/officeDocument/2006/relationships/image"/><Relationship Id="rId5" Target="../media/image20.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3.xml" Type="http://schemas.openxmlformats.org/officeDocument/2006/relationships/slideLayout"/><Relationship Id="rId10" Target="../tags/tag6.xml" Type="http://schemas.openxmlformats.org/officeDocument/2006/relationships/tags"/><Relationship Id="rId11" Target="../tags/tag7.xml" Type="http://schemas.openxmlformats.org/officeDocument/2006/relationships/tags"/><Relationship Id="rId12" Target="../tags/tag8.xml" Type="http://schemas.openxmlformats.org/officeDocument/2006/relationships/tags"/><Relationship Id="rId13" Target="../tags/tag9.xml" Type="http://schemas.openxmlformats.org/officeDocument/2006/relationships/tags"/><Relationship Id="rId14" Target="../tags/tag10.xml" Type="http://schemas.openxmlformats.org/officeDocument/2006/relationships/tags"/><Relationship Id="rId15" Target="../tags/tag11.xml" Type="http://schemas.openxmlformats.org/officeDocument/2006/relationships/tags"/><Relationship Id="rId16" Target="../tags/tag12.xml" Type="http://schemas.openxmlformats.org/officeDocument/2006/relationships/tags"/><Relationship Id="rId17" Target="../tags/tag13.xml" Type="http://schemas.openxmlformats.org/officeDocument/2006/relationships/tags"/><Relationship Id="rId18" Target="../tags/tag14.xml" Type="http://schemas.openxmlformats.org/officeDocument/2006/relationships/tags"/><Relationship Id="rId19" Target="../tags/tag15.xml" Type="http://schemas.openxmlformats.org/officeDocument/2006/relationships/tags"/><Relationship Id="rId2" Target="../media/image4.png" Type="http://schemas.openxmlformats.org/officeDocument/2006/relationships/image"/><Relationship Id="rId20" Target="../tags/tag16.xml" Type="http://schemas.openxmlformats.org/officeDocument/2006/relationships/tags"/><Relationship Id="rId21" Target="../tags/tag17.xml" Type="http://schemas.openxmlformats.org/officeDocument/2006/relationships/tags"/><Relationship Id="rId22" Target="../tags/tag18.xml" Type="http://schemas.openxmlformats.org/officeDocument/2006/relationships/tags"/><Relationship Id="rId23" Target="../tags/tag19.xml" Type="http://schemas.openxmlformats.org/officeDocument/2006/relationships/tags"/><Relationship Id="rId24" Target="../tags/tag20.xml" Type="http://schemas.openxmlformats.org/officeDocument/2006/relationships/tags"/><Relationship Id="rId25" Target="../tags/tag21.xml" Type="http://schemas.openxmlformats.org/officeDocument/2006/relationships/tags"/><Relationship Id="rId26" Target="../tags/tag22.xml" Type="http://schemas.openxmlformats.org/officeDocument/2006/relationships/tags"/><Relationship Id="rId27" Target="../tags/tag23.xml" Type="http://schemas.openxmlformats.org/officeDocument/2006/relationships/tags"/><Relationship Id="rId28" Target="../tags/tag24.xml" Type="http://schemas.openxmlformats.org/officeDocument/2006/relationships/tags"/><Relationship Id="rId29" Target="../tags/tag25.xml" Type="http://schemas.openxmlformats.org/officeDocument/2006/relationships/tags"/><Relationship Id="rId3" Target="../media/image21.png" Type="http://schemas.openxmlformats.org/officeDocument/2006/relationships/image"/><Relationship Id="rId30" Target="../tags/tag26.xml" Type="http://schemas.openxmlformats.org/officeDocument/2006/relationships/tags"/><Relationship Id="rId31" Target="../tags/tag27.xml" Type="http://schemas.openxmlformats.org/officeDocument/2006/relationships/tags"/><Relationship Id="rId32" Target="../tags/tag28.xml" Type="http://schemas.openxmlformats.org/officeDocument/2006/relationships/tags"/><Relationship Id="rId33" Target="../tags/tag29.xml" Type="http://schemas.openxmlformats.org/officeDocument/2006/relationships/tags"/><Relationship Id="rId34" Target="../tags/tag30.xml" Type="http://schemas.openxmlformats.org/officeDocument/2006/relationships/tags"/><Relationship Id="rId35" Target="../tags/tag31.xml" Type="http://schemas.openxmlformats.org/officeDocument/2006/relationships/tags"/><Relationship Id="rId36" Target="../tags/tag32.xml" Type="http://schemas.openxmlformats.org/officeDocument/2006/relationships/tags"/><Relationship Id="rId37" Target="../tags/tag33.xml" Type="http://schemas.openxmlformats.org/officeDocument/2006/relationships/tags"/><Relationship Id="rId38" Target="../tags/tag34.xml" Type="http://schemas.openxmlformats.org/officeDocument/2006/relationships/tags"/><Relationship Id="rId39" Target="../tags/tag35.xml" Type="http://schemas.openxmlformats.org/officeDocument/2006/relationships/tags"/><Relationship Id="rId4" Target="../media/image22.png" Type="http://schemas.openxmlformats.org/officeDocument/2006/relationships/image"/><Relationship Id="rId40" Target="../tags/tag36.xml" Type="http://schemas.openxmlformats.org/officeDocument/2006/relationships/tags"/><Relationship Id="rId41" Target="../tags/tag37.xml" Type="http://schemas.openxmlformats.org/officeDocument/2006/relationships/tags"/><Relationship Id="rId42" Target="../tags/tag38.xml" Type="http://schemas.openxmlformats.org/officeDocument/2006/relationships/tags"/><Relationship Id="rId43" Target="../tags/tag39.xml" Type="http://schemas.openxmlformats.org/officeDocument/2006/relationships/tags"/><Relationship Id="rId44" Target="../tags/tag40.xml" Type="http://schemas.openxmlformats.org/officeDocument/2006/relationships/tags"/><Relationship Id="rId45" Target="../tags/tag41.xml" Type="http://schemas.openxmlformats.org/officeDocument/2006/relationships/tags"/><Relationship Id="rId46" Target="../tags/tag42.xml" Type="http://schemas.openxmlformats.org/officeDocument/2006/relationships/tags"/><Relationship Id="rId47" Target="../tags/tag43.xml" Type="http://schemas.openxmlformats.org/officeDocument/2006/relationships/tags"/><Relationship Id="rId48" Target="../tags/tag44.xml" Type="http://schemas.openxmlformats.org/officeDocument/2006/relationships/tags"/><Relationship Id="rId49" Target="../tags/tag45.xml" Type="http://schemas.openxmlformats.org/officeDocument/2006/relationships/tags"/><Relationship Id="rId5" Target="../tags/tag1.xml" Type="http://schemas.openxmlformats.org/officeDocument/2006/relationships/tags"/><Relationship Id="rId50" Target="../tags/tag46.xml" Type="http://schemas.openxmlformats.org/officeDocument/2006/relationships/tags"/><Relationship Id="rId51" Target="../tags/tag47.xml" Type="http://schemas.openxmlformats.org/officeDocument/2006/relationships/tags"/><Relationship Id="rId52" Target="../tags/tag48.xml" Type="http://schemas.openxmlformats.org/officeDocument/2006/relationships/tags"/><Relationship Id="rId6" Target="../tags/tag2.xml" Type="http://schemas.openxmlformats.org/officeDocument/2006/relationships/tags"/><Relationship Id="rId7" Target="../tags/tag3.xml" Type="http://schemas.openxmlformats.org/officeDocument/2006/relationships/tags"/><Relationship Id="rId8" Target="../tags/tag4.xml" Type="http://schemas.openxmlformats.org/officeDocument/2006/relationships/tags"/><Relationship Id="rId9" Target="../tags/tag5.xml" Type="http://schemas.openxmlformats.org/officeDocument/2006/relationships/tags"/></Relationships>
</file>

<file path=ppt/slides/_rels/slide7.xml.rels><?xml version="1.0" encoding="UTF-8" standalone="yes"?><Relationships xmlns="http://schemas.openxmlformats.org/package/2006/relationships"><Relationship Id="rId1" Target="../slideLayouts/slideLayout3.xml" Type="http://schemas.openxmlformats.org/officeDocument/2006/relationships/slideLayout"/><Relationship Id="rId10" Target="../media/image30.png" Type="http://schemas.openxmlformats.org/officeDocument/2006/relationships/image"/><Relationship Id="rId11" Target="../media/image31.png" Type="http://schemas.openxmlformats.org/officeDocument/2006/relationships/image"/><Relationship Id="rId2" Target="../media/image4.png" Type="http://schemas.openxmlformats.org/officeDocument/2006/relationships/image"/><Relationship Id="rId3" Target="../media/image23.png" Type="http://schemas.openxmlformats.org/officeDocument/2006/relationships/image"/><Relationship Id="rId4" Target="../media/image24.jpeg" Type="http://schemas.openxmlformats.org/officeDocument/2006/relationships/image"/><Relationship Id="rId5" Target="../media/image25.png" Type="http://schemas.openxmlformats.org/officeDocument/2006/relationships/image"/><Relationship Id="rId6" Target="../media/image26.png" Type="http://schemas.openxmlformats.org/officeDocument/2006/relationships/image"/><Relationship Id="rId7" Target="../media/image27.png" Type="http://schemas.openxmlformats.org/officeDocument/2006/relationships/image"/><Relationship Id="rId8" Target="../media/image28.jpeg" Type="http://schemas.openxmlformats.org/officeDocument/2006/relationships/image"/><Relationship Id="rId9" Target="../media/image29.jpe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3.xml" Type="http://schemas.openxmlformats.org/officeDocument/2006/relationships/slideLayout"/><Relationship Id="rId2" Target="../media/image4.png" Type="http://schemas.openxmlformats.org/officeDocument/2006/relationships/image"/><Relationship Id="rId3" Target="../media/image11.png" Type="http://schemas.openxmlformats.org/officeDocument/2006/relationships/image"/><Relationship Id="rId4" Target="../media/image12.png" Type="http://schemas.openxmlformats.org/officeDocument/2006/relationships/image"/><Relationship Id="rId5" Target="../media/image13.png" Type="http://schemas.openxmlformats.org/officeDocument/2006/relationships/image"/><Relationship Id="rId6" Target="../media/image14.jpe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3.xml" Type="http://schemas.openxmlformats.org/officeDocument/2006/relationships/slideLayout"/><Relationship Id="rId2" Target="../media/image4.png" Type="http://schemas.openxmlformats.org/officeDocument/2006/relationships/image"/><Relationship Id="rId3" Target="../media/image32.png" Type="http://schemas.openxmlformats.org/officeDocument/2006/relationships/image"/><Relationship Id="rId4" Target="../media/image33.png" Type="http://schemas.openxmlformats.org/officeDocument/2006/relationships/image"/><Relationship Id="rId5" Target="../media/image34.emf" Type="http://schemas.openxmlformats.org/officeDocument/2006/relationships/image"/></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1"/>
          <p:cNvGrpSpPr/>
          <p:nvPr/>
        </p:nvGrpSpPr>
        <p:grpSpPr>
          <a:xfrm>
            <a:off x="0" y="1251603"/>
            <a:ext cx="12192000" cy="4197727"/>
            <a:chOff x="0" y="1251603"/>
            <a:chExt cx="12192000" cy="4197727"/>
          </a:xfrm>
        </p:grpSpPr>
        <p:sp>
          <p:nvSpPr>
            <p:cNvPr id="3" name="矩形 2"/>
            <p:cNvSpPr/>
            <p:nvPr/>
          </p:nvSpPr>
          <p:spPr>
            <a:xfrm>
              <a:off x="0" y="1272746"/>
              <a:ext cx="12192000" cy="4176584"/>
            </a:xfrm>
            <a:prstGeom prst="rect">
              <a:avLst/>
            </a:prstGeom>
            <a:solidFill>
              <a:srgbClr val="DEFDF8"/>
            </a:solidFill>
            <a:ln>
              <a:noFill/>
            </a:ln>
            <a:effectLst>
              <a:outerShdw algn="tl" blurRad="190500" dir="2700000" dist="635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zh-CN" lang="en-US" smtClean="0"/>
            </a:p>
          </p:txBody>
        </p:sp>
        <p:pic>
          <p:nvPicPr>
            <p:cNvPr id="4" name="图片 3"/>
            <p:cNvPicPr>
              <a:picLocks noChangeAspect="1"/>
            </p:cNvPicPr>
            <p:nvPr/>
          </p:nvPicPr>
          <p:blipFill>
            <a:blip r:embed="rId2">
              <a:extLst>
                <a:ext uri="{28A0092B-C50C-407E-A947-70E740481C1C}">
                  <a14:useLocalDpi val="0"/>
                </a:ext>
              </a:extLst>
            </a:blip>
            <a:stretch>
              <a:fillRect/>
            </a:stretch>
          </p:blipFill>
          <p:spPr>
            <a:xfrm>
              <a:off x="0" y="1251603"/>
              <a:ext cx="12192000" cy="4066032"/>
            </a:xfrm>
            <a:prstGeom prst="rect">
              <a:avLst/>
            </a:prstGeom>
          </p:spPr>
        </p:pic>
      </p:grpSp>
      <p:sp>
        <p:nvSpPr>
          <p:cNvPr id="5" name="文本框 4"/>
          <p:cNvSpPr txBox="1"/>
          <p:nvPr/>
        </p:nvSpPr>
        <p:spPr>
          <a:xfrm>
            <a:off x="3106226" y="2486617"/>
            <a:ext cx="5925398" cy="1188720"/>
          </a:xfrm>
          <a:prstGeom prst="rect">
            <a:avLst/>
          </a:prstGeom>
          <a:noFill/>
        </p:spPr>
        <p:txBody>
          <a:bodyPr rtlCol="0" wrap="square">
            <a:spAutoFit/>
          </a:bodyPr>
          <a:lstStyle/>
          <a:p>
            <a:pPr algn="ctr" defTabSz="1219170">
              <a:defRPr/>
            </a:pPr>
            <a:r>
              <a:rPr altLang="en-US" b="1" lang="zh-CN" smtClean="0" spc="300" sz="7200">
                <a:ln w="38100">
                  <a:solidFill>
                    <a:prstClr val="white"/>
                  </a:solidFill>
                </a:ln>
                <a:solidFill>
                  <a:schemeClr val="tx1">
                    <a:lumMod val="85000"/>
                    <a:lumOff val="15000"/>
                  </a:schemeClr>
                </a:solidFill>
                <a:effectLst>
                  <a:outerShdw algn="tl" blurRad="38100" dir="2700000" dist="38100">
                    <a:srgbClr val="000000">
                      <a:alpha val="43137"/>
                    </a:srgbClr>
                  </a:outerShdw>
                </a:effectLst>
                <a:latin charset="-122" panose="040b0c00000000000000" typeface="华康海报体W12(P)"/>
                <a:ea charset="-122" panose="040b0c00000000000000" typeface="华康海报体W12(P)"/>
                <a:cs typeface="+mn-ea"/>
                <a:sym typeface="+mn-lt"/>
              </a:rPr>
              <a:t>自我介绍</a:t>
            </a:r>
          </a:p>
        </p:txBody>
      </p:sp>
      <p:grpSp>
        <p:nvGrpSpPr>
          <p:cNvPr id="6" name="组合 5"/>
          <p:cNvGrpSpPr/>
          <p:nvPr/>
        </p:nvGrpSpPr>
        <p:grpSpPr>
          <a:xfrm>
            <a:off x="226260" y="1678691"/>
            <a:ext cx="3544106" cy="5375813"/>
            <a:chOff x="226260" y="1678691"/>
            <a:chExt cx="3544106" cy="5375813"/>
          </a:xfrm>
        </p:grpSpPr>
        <p:sp>
          <p:nvSpPr>
            <p:cNvPr id="7" name="椭圆 6"/>
            <p:cNvSpPr/>
            <p:nvPr/>
          </p:nvSpPr>
          <p:spPr>
            <a:xfrm>
              <a:off x="631319" y="6523212"/>
              <a:ext cx="2323045" cy="272092"/>
            </a:xfrm>
            <a:prstGeom prst="ellipse">
              <a:avLst/>
            </a:prstGeom>
            <a:solidFill>
              <a:srgbClr val="9EB4B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8" name="图片 7"/>
            <p:cNvPicPr>
              <a:picLocks noChangeAspect="1"/>
            </p:cNvPicPr>
            <p:nvPr/>
          </p:nvPicPr>
          <p:blipFill>
            <a:blip r:embed="rId3">
              <a:extLst>
                <a:ext uri="{28A0092B-C50C-407E-A947-70E740481C1C}">
                  <a14:useLocalDpi val="0"/>
                </a:ext>
              </a:extLst>
            </a:blip>
            <a:stretch>
              <a:fillRect/>
            </a:stretch>
          </p:blipFill>
          <p:spPr>
            <a:xfrm>
              <a:off x="226260" y="1678691"/>
              <a:ext cx="3544106" cy="5375813"/>
            </a:xfrm>
            <a:prstGeom prst="rect">
              <a:avLst/>
            </a:prstGeom>
            <a:effectLst>
              <a:outerShdw algn="tl" blurRad="101600" dir="2700000" dist="38100" rotWithShape="0">
                <a:prstClr val="black">
                  <a:alpha val="20000"/>
                </a:prstClr>
              </a:outerShdw>
            </a:effectLst>
          </p:spPr>
        </p:pic>
      </p:grpSp>
      <p:sp>
        <p:nvSpPr>
          <p:cNvPr id="9" name="文本框 8"/>
          <p:cNvSpPr txBox="1"/>
          <p:nvPr/>
        </p:nvSpPr>
        <p:spPr>
          <a:xfrm>
            <a:off x="7376210" y="4631870"/>
            <a:ext cx="3945420" cy="396240"/>
          </a:xfrm>
          <a:prstGeom prst="rect">
            <a:avLst/>
          </a:prstGeom>
          <a:noFill/>
        </p:spPr>
        <p:txBody>
          <a:bodyPr rtlCol="0" wrap="square">
            <a:spAutoFit/>
          </a:bodyPr>
          <a:lstStyle/>
          <a:p>
            <a:pPr algn="ctr" defTabSz="1219170">
              <a:defRPr/>
            </a:pPr>
            <a:r>
              <a:rPr altLang="en-US" b="1" lang="zh-CN" sz="2000">
                <a:ln w="12700">
                  <a:solidFill>
                    <a:prstClr val="white"/>
                  </a:solidFill>
                </a:ln>
                <a:solidFill>
                  <a:srgbClr val="EE956E"/>
                </a:solidFill>
                <a:effectLst>
                  <a:outerShdw algn="tl" blurRad="38100" dir="2700000" dist="38100">
                    <a:srgbClr val="000000">
                      <a:alpha val="43137"/>
                    </a:srgbClr>
                  </a:outerShdw>
                </a:effectLst>
                <a:latin charset="-122" panose="040b0c00000000000000" typeface="华康海报体W12(P)"/>
                <a:ea charset="-122" panose="040b0c00000000000000" typeface="华康海报体W12(P)"/>
                <a:cs typeface="+mn-ea"/>
                <a:sym typeface="+mn-lt"/>
              </a:rPr>
              <a:t>三（二）班   优页PPT</a:t>
            </a:r>
          </a:p>
        </p:txBody>
      </p:sp>
      <p:grpSp>
        <p:nvGrpSpPr>
          <p:cNvPr id="10" name="组合 9"/>
          <p:cNvGrpSpPr/>
          <p:nvPr/>
        </p:nvGrpSpPr>
        <p:grpSpPr>
          <a:xfrm>
            <a:off x="8740979" y="24290"/>
            <a:ext cx="3095026" cy="4454602"/>
            <a:chOff x="8599005" y="237067"/>
            <a:chExt cx="3423662" cy="4927600"/>
          </a:xfrm>
          <a:effectLst>
            <a:outerShdw algn="tl" blurRad="101600" dir="2700000" dist="38100" rotWithShape="0">
              <a:prstClr val="black">
                <a:alpha val="30000"/>
              </a:prstClr>
            </a:outerShdw>
          </a:effectLst>
        </p:grpSpPr>
        <p:sp>
          <p:nvSpPr>
            <p:cNvPr id="11" name="矩形 10"/>
            <p:cNvSpPr/>
            <p:nvPr/>
          </p:nvSpPr>
          <p:spPr>
            <a:xfrm rot="433342">
              <a:off x="9031624" y="1995166"/>
              <a:ext cx="2577886" cy="2629345"/>
            </a:xfrm>
            <a:prstGeom prst="rect">
              <a:avLst/>
            </a:prstGeom>
            <a:blipFill dpi="0" rotWithShape="1">
              <a:blip r:embed="rId4">
                <a:extLst>
                  <a:ext uri="{28A0092B-C50C-407E-A947-70E740481C1C}">
                    <a14:useLocalDpi val="0"/>
                  </a:ext>
                </a:extLst>
              </a:blip>
              <a:stretch>
                <a:fillRect b="-3723" l="-7520" r="-87754" t="-24013"/>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12" name="图片 11"/>
            <p:cNvPicPr>
              <a:picLocks noChangeAspect="1"/>
            </p:cNvPicPr>
            <p:nvPr/>
          </p:nvPicPr>
          <p:blipFill>
            <a:blip r:embed="rId5">
              <a:extLst>
                <a:ext uri="{28A0092B-C50C-407E-A947-70E740481C1C}">
                  <a14:useLocalDpi val="0"/>
                </a:ext>
              </a:extLst>
            </a:blip>
            <a:srcRect b="27719" l="32428" r="34290" t="429"/>
            <a:stretch>
              <a:fillRect/>
            </a:stretch>
          </p:blipFill>
          <p:spPr>
            <a:xfrm>
              <a:off x="8599005" y="237067"/>
              <a:ext cx="3423662" cy="4927600"/>
            </a:xfrm>
            <a:prstGeom prst="rect">
              <a:avLst/>
            </a:prstGeom>
          </p:spPr>
        </p:pic>
      </p:grpSp>
      <p:pic>
        <p:nvPicPr>
          <p:cNvPr id="13" name="图片 12"/>
          <p:cNvPicPr>
            <a:picLocks noChangeAspect="1"/>
          </p:cNvPicPr>
          <p:nvPr/>
        </p:nvPicPr>
        <p:blipFill>
          <a:blip r:embed="rId6">
            <a:extLst>
              <a:ext uri="{28A0092B-C50C-407E-A947-70E740481C1C}">
                <a14:useLocalDpi val="0"/>
              </a:ext>
            </a:extLst>
          </a:blip>
          <a:stretch>
            <a:fillRect/>
          </a:stretch>
        </p:blipFill>
        <p:spPr>
          <a:xfrm rot="1961069">
            <a:off x="2709918" y="1176638"/>
            <a:ext cx="1481282" cy="1481282"/>
          </a:xfrm>
          <a:prstGeom prst="rect">
            <a:avLst/>
          </a:prstGeom>
          <a:effectLst>
            <a:outerShdw algn="tl" blurRad="101600" dir="2700000" dist="38100" rotWithShape="0">
              <a:prstClr val="black">
                <a:alpha val="5000"/>
              </a:prstClr>
            </a:outerShdw>
          </a:effectLst>
        </p:spPr>
      </p:pic>
      <p:sp>
        <p:nvSpPr>
          <p:cNvPr id="14" name="文本框 13"/>
          <p:cNvSpPr txBox="1"/>
          <p:nvPr/>
        </p:nvSpPr>
        <p:spPr>
          <a:xfrm>
            <a:off x="4192367" y="4079242"/>
            <a:ext cx="3945420" cy="457200"/>
          </a:xfrm>
          <a:prstGeom prst="rect">
            <a:avLst/>
          </a:prstGeom>
          <a:noFill/>
        </p:spPr>
        <p:txBody>
          <a:bodyPr rtlCol="0" wrap="square">
            <a:spAutoFit/>
          </a:bodyPr>
          <a:lstStyle/>
          <a:p>
            <a:pPr algn="ctr" defTabSz="1219170">
              <a:defRPr/>
            </a:pPr>
            <a:r>
              <a:rPr altLang="zh-CN" b="1" lang="en-US" smtClean="0" spc="300" sz="2400">
                <a:ln w="12700">
                  <a:solidFill>
                    <a:prstClr val="white"/>
                  </a:solidFill>
                </a:ln>
                <a:solidFill>
                  <a:srgbClr val="3E98A0"/>
                </a:solidFill>
                <a:effectLst>
                  <a:outerShdw algn="tl" blurRad="38100" dir="2700000" dist="38100">
                    <a:srgbClr val="000000">
                      <a:alpha val="43137"/>
                    </a:srgbClr>
                  </a:outerShdw>
                </a:effectLst>
                <a:latin charset="-122" panose="040b0c00000000000000" typeface="华康海报体W12(P)"/>
                <a:ea charset="-122" panose="040b0c00000000000000" typeface="华康海报体W12(P)"/>
                <a:cs typeface="+mn-ea"/>
                <a:sym typeface="+mn-lt"/>
              </a:rPr>
              <a:t>— 班干部竞选 —</a:t>
            </a:r>
          </a:p>
        </p:txBody>
      </p:sp>
    </p:spTree>
    <p:extLst>
      <p:ext uri="{BB962C8B-B14F-4D97-AF65-F5344CB8AC3E}">
        <p14:creationId val="4020753826"/>
      </p:ext>
    </p:extLst>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16" presetSubtype="21">
                                  <p:stCondLst>
                                    <p:cond delay="0"/>
                                  </p:stCondLst>
                                  <p:childTnLst>
                                    <p:set>
                                      <p:cBhvr>
                                        <p:cTn dur="1" fill="hold" id="6">
                                          <p:stCondLst>
                                            <p:cond delay="0"/>
                                          </p:stCondLst>
                                        </p:cTn>
                                        <p:tgtEl>
                                          <p:spTgt spid="2"/>
                                        </p:tgtEl>
                                        <p:attrNameLst>
                                          <p:attrName>style.visibility</p:attrName>
                                        </p:attrNameLst>
                                      </p:cBhvr>
                                      <p:to>
                                        <p:strVal val="visible"/>
                                      </p:to>
                                    </p:set>
                                    <p:animEffect filter="barn(inVertical)" transition="in">
                                      <p:cBhvr>
                                        <p:cTn dur="500" id="7"/>
                                        <p:tgtEl>
                                          <p:spTgt spid="2"/>
                                        </p:tgtEl>
                                      </p:cBhvr>
                                    </p:animEffect>
                                  </p:childTnLst>
                                </p:cTn>
                              </p:par>
                              <p:par>
                                <p:cTn decel="100000" fill="hold" id="8" nodeType="withEffect" presetClass="entr" presetID="2" presetSubtype="4">
                                  <p:stCondLst>
                                    <p:cond delay="0"/>
                                  </p:stCondLst>
                                  <p:childTnLst>
                                    <p:set>
                                      <p:cBhvr>
                                        <p:cTn dur="1" fill="hold" id="9">
                                          <p:stCondLst>
                                            <p:cond delay="0"/>
                                          </p:stCondLst>
                                        </p:cTn>
                                        <p:tgtEl>
                                          <p:spTgt spid="6"/>
                                        </p:tgtEl>
                                        <p:attrNameLst>
                                          <p:attrName>style.visibility</p:attrName>
                                        </p:attrNameLst>
                                      </p:cBhvr>
                                      <p:to>
                                        <p:strVal val="visible"/>
                                      </p:to>
                                    </p:set>
                                    <p:anim calcmode="lin" valueType="num">
                                      <p:cBhvr additive="base">
                                        <p:cTn dur="750" fill="hold" id="10"/>
                                        <p:tgtEl>
                                          <p:spTgt spid="6"/>
                                        </p:tgtEl>
                                        <p:attrNameLst>
                                          <p:attrName>ppt_x</p:attrName>
                                        </p:attrNameLst>
                                      </p:cBhvr>
                                      <p:tavLst>
                                        <p:tav tm="0">
                                          <p:val>
                                            <p:strVal val="#ppt_x"/>
                                          </p:val>
                                        </p:tav>
                                        <p:tav tm="100000">
                                          <p:val>
                                            <p:strVal val="#ppt_x"/>
                                          </p:val>
                                        </p:tav>
                                      </p:tavLst>
                                    </p:anim>
                                    <p:anim calcmode="lin" valueType="num">
                                      <p:cBhvr additive="base">
                                        <p:cTn dur="750" fill="hold" id="11"/>
                                        <p:tgtEl>
                                          <p:spTgt spid="6"/>
                                        </p:tgtEl>
                                        <p:attrNameLst>
                                          <p:attrName>ppt_y</p:attrName>
                                        </p:attrNameLst>
                                      </p:cBhvr>
                                      <p:tavLst>
                                        <p:tav tm="0">
                                          <p:val>
                                            <p:strVal val="1+#ppt_h/2"/>
                                          </p:val>
                                        </p:tav>
                                        <p:tav tm="100000">
                                          <p:val>
                                            <p:strVal val="#ppt_y"/>
                                          </p:val>
                                        </p:tav>
                                      </p:tavLst>
                                    </p:anim>
                                  </p:childTnLst>
                                </p:cTn>
                              </p:par>
                              <p:par>
                                <p:cTn fill="hold" id="12" nodeType="withEffect" presetClass="entr" presetID="47" presetSubtype="0">
                                  <p:stCondLst>
                                    <p:cond delay="0"/>
                                  </p:stCondLst>
                                  <p:childTnLst>
                                    <p:set>
                                      <p:cBhvr>
                                        <p:cTn dur="1" fill="hold" id="13">
                                          <p:stCondLst>
                                            <p:cond delay="0"/>
                                          </p:stCondLst>
                                        </p:cTn>
                                        <p:tgtEl>
                                          <p:spTgt spid="13"/>
                                        </p:tgtEl>
                                        <p:attrNameLst>
                                          <p:attrName>style.visibility</p:attrName>
                                        </p:attrNameLst>
                                      </p:cBhvr>
                                      <p:to>
                                        <p:strVal val="visible"/>
                                      </p:to>
                                    </p:set>
                                    <p:animEffect filter="fade" transition="in">
                                      <p:cBhvr>
                                        <p:cTn dur="750" id="14"/>
                                        <p:tgtEl>
                                          <p:spTgt spid="13"/>
                                        </p:tgtEl>
                                      </p:cBhvr>
                                    </p:animEffect>
                                    <p:anim calcmode="lin" valueType="num">
                                      <p:cBhvr>
                                        <p:cTn dur="750" fill="hold" id="15"/>
                                        <p:tgtEl>
                                          <p:spTgt spid="13"/>
                                        </p:tgtEl>
                                        <p:attrNameLst>
                                          <p:attrName>ppt_x</p:attrName>
                                        </p:attrNameLst>
                                      </p:cBhvr>
                                      <p:tavLst>
                                        <p:tav tm="0">
                                          <p:val>
                                            <p:strVal val="#ppt_x"/>
                                          </p:val>
                                        </p:tav>
                                        <p:tav tm="100000">
                                          <p:val>
                                            <p:strVal val="#ppt_x"/>
                                          </p:val>
                                        </p:tav>
                                      </p:tavLst>
                                    </p:anim>
                                    <p:anim calcmode="lin" valueType="num">
                                      <p:cBhvr>
                                        <p:cTn dur="750" fill="hold" id="16"/>
                                        <p:tgtEl>
                                          <p:spTgt spid="13"/>
                                        </p:tgtEl>
                                        <p:attrNameLst>
                                          <p:attrName>ppt_y</p:attrName>
                                        </p:attrNameLst>
                                      </p:cBhvr>
                                      <p:tavLst>
                                        <p:tav tm="0">
                                          <p:val>
                                            <p:strVal val="#ppt_y-.1"/>
                                          </p:val>
                                        </p:tav>
                                        <p:tav tm="100000">
                                          <p:val>
                                            <p:strVal val="#ppt_y"/>
                                          </p:val>
                                        </p:tav>
                                      </p:tavLst>
                                    </p:anim>
                                  </p:childTnLst>
                                </p:cTn>
                              </p:par>
                              <p:par>
                                <p:cTn fill="hold" id="17" nodeType="withEffect" presetClass="entr" presetID="47" presetSubtype="0">
                                  <p:stCondLst>
                                    <p:cond delay="250"/>
                                  </p:stCondLst>
                                  <p:childTnLst>
                                    <p:set>
                                      <p:cBhvr>
                                        <p:cTn dur="1" fill="hold" id="18">
                                          <p:stCondLst>
                                            <p:cond delay="0"/>
                                          </p:stCondLst>
                                        </p:cTn>
                                        <p:tgtEl>
                                          <p:spTgt spid="10"/>
                                        </p:tgtEl>
                                        <p:attrNameLst>
                                          <p:attrName>style.visibility</p:attrName>
                                        </p:attrNameLst>
                                      </p:cBhvr>
                                      <p:to>
                                        <p:strVal val="visible"/>
                                      </p:to>
                                    </p:set>
                                    <p:animEffect filter="fade" transition="in">
                                      <p:cBhvr>
                                        <p:cTn dur="1000" id="19"/>
                                        <p:tgtEl>
                                          <p:spTgt spid="10"/>
                                        </p:tgtEl>
                                      </p:cBhvr>
                                    </p:animEffect>
                                    <p:anim calcmode="lin" valueType="num">
                                      <p:cBhvr>
                                        <p:cTn dur="1000" fill="hold" id="20"/>
                                        <p:tgtEl>
                                          <p:spTgt spid="10"/>
                                        </p:tgtEl>
                                        <p:attrNameLst>
                                          <p:attrName>ppt_x</p:attrName>
                                        </p:attrNameLst>
                                      </p:cBhvr>
                                      <p:tavLst>
                                        <p:tav tm="0">
                                          <p:val>
                                            <p:strVal val="#ppt_x"/>
                                          </p:val>
                                        </p:tav>
                                        <p:tav tm="100000">
                                          <p:val>
                                            <p:strVal val="#ppt_x"/>
                                          </p:val>
                                        </p:tav>
                                      </p:tavLst>
                                    </p:anim>
                                    <p:anim calcmode="lin" valueType="num">
                                      <p:cBhvr>
                                        <p:cTn dur="1000" fill="hold" id="21"/>
                                        <p:tgtEl>
                                          <p:spTgt spid="10"/>
                                        </p:tgtEl>
                                        <p:attrNameLst>
                                          <p:attrName>ppt_y</p:attrName>
                                        </p:attrNameLst>
                                      </p:cBhvr>
                                      <p:tavLst>
                                        <p:tav tm="0">
                                          <p:val>
                                            <p:strVal val="#ppt_y-.1"/>
                                          </p:val>
                                        </p:tav>
                                        <p:tav tm="100000">
                                          <p:val>
                                            <p:strVal val="#ppt_y"/>
                                          </p:val>
                                        </p:tav>
                                      </p:tavLst>
                                    </p:anim>
                                  </p:childTnLst>
                                </p:cTn>
                              </p:par>
                              <p:par>
                                <p:cTn fill="hold" grpId="0" id="22" nodeType="withEffect" presetClass="entr" presetID="26" presetSubtype="0">
                                  <p:stCondLst>
                                    <p:cond delay="500"/>
                                  </p:stCondLst>
                                  <p:childTnLst>
                                    <p:set>
                                      <p:cBhvr>
                                        <p:cTn dur="1" fill="hold" id="23">
                                          <p:stCondLst>
                                            <p:cond delay="0"/>
                                          </p:stCondLst>
                                        </p:cTn>
                                        <p:tgtEl>
                                          <p:spTgt spid="5"/>
                                        </p:tgtEl>
                                        <p:attrNameLst>
                                          <p:attrName>style.visibility</p:attrName>
                                        </p:attrNameLst>
                                      </p:cBhvr>
                                      <p:to>
                                        <p:strVal val="visible"/>
                                      </p:to>
                                    </p:set>
                                    <p:animEffect filter="wipe(down)" transition="in">
                                      <p:cBhvr>
                                        <p:cTn dur="580" id="24">
                                          <p:stCondLst>
                                            <p:cond delay="0"/>
                                          </p:stCondLst>
                                        </p:cTn>
                                        <p:tgtEl>
                                          <p:spTgt spid="5"/>
                                        </p:tgtEl>
                                      </p:cBhvr>
                                    </p:animEffect>
                                    <p:anim calcmode="lin" valueType="num">
                                      <p:cBhvr>
                                        <p:cTn dur="1822" id="25"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dur="664" id="26" tmFilter="0.0,0.0; 0.25,0.07; 0.50,0.2; 0.75,0.467; 1.0,1.0">
                                          <p:stCondLst>
                                            <p:cond delay="0"/>
                                          </p:stCondLst>
                                        </p:cTn>
                                        <p:tgtEl>
                                          <p:spTgt spid="5"/>
                                        </p:tgtEl>
                                        <p:attrNameLst>
                                          <p:attrName>ppt_y</p:attrName>
                                        </p:attrNameLst>
                                      </p:cBhvr>
                                      <p:tavLst>
                                        <p:tav fmla="#ppt_y-sin(pi*$)/3" tm="0">
                                          <p:val>
                                            <p:fltVal val="0.5"/>
                                          </p:val>
                                        </p:tav>
                                        <p:tav tm="100000">
                                          <p:val>
                                            <p:fltVal val="1"/>
                                          </p:val>
                                        </p:tav>
                                      </p:tavLst>
                                    </p:anim>
                                    <p:anim calcmode="lin" valueType="num">
                                      <p:cBhvr>
                                        <p:cTn dur="664" id="27" tmFilter="0, 0; 0.125,0.2665; 0.25,0.4; 0.375,0.465; 0.5,0.5;  0.625,0.535; 0.75,0.6; 0.875,0.7335; 1,1">
                                          <p:stCondLst>
                                            <p:cond delay="664"/>
                                          </p:stCondLst>
                                        </p:cTn>
                                        <p:tgtEl>
                                          <p:spTgt spid="5"/>
                                        </p:tgtEl>
                                        <p:attrNameLst>
                                          <p:attrName>ppt_y</p:attrName>
                                        </p:attrNameLst>
                                      </p:cBhvr>
                                      <p:tavLst>
                                        <p:tav fmla="#ppt_y-sin(pi*$)/9" tm="0">
                                          <p:val>
                                            <p:fltVal val="0"/>
                                          </p:val>
                                        </p:tav>
                                        <p:tav tm="100000">
                                          <p:val>
                                            <p:fltVal val="1"/>
                                          </p:val>
                                        </p:tav>
                                      </p:tavLst>
                                    </p:anim>
                                    <p:anim calcmode="lin" valueType="num">
                                      <p:cBhvr>
                                        <p:cTn dur="332" id="28" tmFilter="0, 0; 0.125,0.2665; 0.25,0.4; 0.375,0.465; 0.5,0.5;  0.625,0.535; 0.75,0.6; 0.875,0.7335; 1,1">
                                          <p:stCondLst>
                                            <p:cond delay="1324"/>
                                          </p:stCondLst>
                                        </p:cTn>
                                        <p:tgtEl>
                                          <p:spTgt spid="5"/>
                                        </p:tgtEl>
                                        <p:attrNameLst>
                                          <p:attrName>ppt_y</p:attrName>
                                        </p:attrNameLst>
                                      </p:cBhvr>
                                      <p:tavLst>
                                        <p:tav fmla="#ppt_y-sin(pi*$)/27" tm="0">
                                          <p:val>
                                            <p:fltVal val="0"/>
                                          </p:val>
                                        </p:tav>
                                        <p:tav tm="100000">
                                          <p:val>
                                            <p:fltVal val="1"/>
                                          </p:val>
                                        </p:tav>
                                      </p:tavLst>
                                    </p:anim>
                                    <p:anim calcmode="lin" valueType="num">
                                      <p:cBhvr>
                                        <p:cTn dur="164" id="29" tmFilter="0, 0; 0.125,0.2665; 0.25,0.4; 0.375,0.465; 0.5,0.5;  0.625,0.535; 0.75,0.6; 0.875,0.7335; 1,1">
                                          <p:stCondLst>
                                            <p:cond delay="1656"/>
                                          </p:stCondLst>
                                        </p:cTn>
                                        <p:tgtEl>
                                          <p:spTgt spid="5"/>
                                        </p:tgtEl>
                                        <p:attrNameLst>
                                          <p:attrName>ppt_y</p:attrName>
                                        </p:attrNameLst>
                                      </p:cBhvr>
                                      <p:tavLst>
                                        <p:tav fmla="#ppt_y-sin(pi*$)/81" tm="0">
                                          <p:val>
                                            <p:fltVal val="0"/>
                                          </p:val>
                                        </p:tav>
                                        <p:tav tm="100000">
                                          <p:val>
                                            <p:fltVal val="1"/>
                                          </p:val>
                                        </p:tav>
                                      </p:tavLst>
                                    </p:anim>
                                    <p:animScale>
                                      <p:cBhvr>
                                        <p:cTn dur="26" id="30">
                                          <p:stCondLst>
                                            <p:cond delay="650"/>
                                          </p:stCondLst>
                                        </p:cTn>
                                        <p:tgtEl>
                                          <p:spTgt spid="5"/>
                                        </p:tgtEl>
                                      </p:cBhvr>
                                      <p:to x="100000" y="60000"/>
                                    </p:animScale>
                                    <p:animScale>
                                      <p:cBhvr>
                                        <p:cTn decel="50000" dur="166" id="31">
                                          <p:stCondLst>
                                            <p:cond delay="676"/>
                                          </p:stCondLst>
                                        </p:cTn>
                                        <p:tgtEl>
                                          <p:spTgt spid="5"/>
                                        </p:tgtEl>
                                      </p:cBhvr>
                                      <p:to x="100000" y="100000"/>
                                    </p:animScale>
                                    <p:animScale>
                                      <p:cBhvr>
                                        <p:cTn dur="26" id="32">
                                          <p:stCondLst>
                                            <p:cond delay="1312"/>
                                          </p:stCondLst>
                                        </p:cTn>
                                        <p:tgtEl>
                                          <p:spTgt spid="5"/>
                                        </p:tgtEl>
                                      </p:cBhvr>
                                      <p:to x="100000" y="80000"/>
                                    </p:animScale>
                                    <p:animScale>
                                      <p:cBhvr>
                                        <p:cTn decel="50000" dur="166" id="33">
                                          <p:stCondLst>
                                            <p:cond delay="1338"/>
                                          </p:stCondLst>
                                        </p:cTn>
                                        <p:tgtEl>
                                          <p:spTgt spid="5"/>
                                        </p:tgtEl>
                                      </p:cBhvr>
                                      <p:to x="100000" y="100000"/>
                                    </p:animScale>
                                    <p:animScale>
                                      <p:cBhvr>
                                        <p:cTn dur="26" id="34">
                                          <p:stCondLst>
                                            <p:cond delay="1642"/>
                                          </p:stCondLst>
                                        </p:cTn>
                                        <p:tgtEl>
                                          <p:spTgt spid="5"/>
                                        </p:tgtEl>
                                      </p:cBhvr>
                                      <p:to x="100000" y="90000"/>
                                    </p:animScale>
                                    <p:animScale>
                                      <p:cBhvr>
                                        <p:cTn decel="50000" dur="166" id="35">
                                          <p:stCondLst>
                                            <p:cond delay="1668"/>
                                          </p:stCondLst>
                                        </p:cTn>
                                        <p:tgtEl>
                                          <p:spTgt spid="5"/>
                                        </p:tgtEl>
                                      </p:cBhvr>
                                      <p:to x="100000" y="100000"/>
                                    </p:animScale>
                                    <p:animScale>
                                      <p:cBhvr>
                                        <p:cTn dur="26" id="36">
                                          <p:stCondLst>
                                            <p:cond delay="1808"/>
                                          </p:stCondLst>
                                        </p:cTn>
                                        <p:tgtEl>
                                          <p:spTgt spid="5"/>
                                        </p:tgtEl>
                                      </p:cBhvr>
                                      <p:to x="100000" y="95000"/>
                                    </p:animScale>
                                    <p:animScale>
                                      <p:cBhvr>
                                        <p:cTn decel="50000" dur="166" id="37">
                                          <p:stCondLst>
                                            <p:cond delay="1834"/>
                                          </p:stCondLst>
                                        </p:cTn>
                                        <p:tgtEl>
                                          <p:spTgt spid="5"/>
                                        </p:tgtEl>
                                      </p:cBhvr>
                                      <p:to x="100000" y="100000"/>
                                    </p:animScale>
                                  </p:childTnLst>
                                </p:cTn>
                              </p:par>
                              <p:par>
                                <p:cTn fill="hold" grpId="0" id="38" nodeType="withEffect" presetClass="entr" presetID="37" presetSubtype="0">
                                  <p:stCondLst>
                                    <p:cond delay="1000"/>
                                  </p:stCondLst>
                                  <p:childTnLst>
                                    <p:set>
                                      <p:cBhvr>
                                        <p:cTn dur="1" fill="hold" id="39">
                                          <p:stCondLst>
                                            <p:cond delay="0"/>
                                          </p:stCondLst>
                                        </p:cTn>
                                        <p:tgtEl>
                                          <p:spTgt spid="14"/>
                                        </p:tgtEl>
                                        <p:attrNameLst>
                                          <p:attrName>style.visibility</p:attrName>
                                        </p:attrNameLst>
                                      </p:cBhvr>
                                      <p:to>
                                        <p:strVal val="visible"/>
                                      </p:to>
                                    </p:set>
                                    <p:animEffect filter="fade" transition="in">
                                      <p:cBhvr>
                                        <p:cTn dur="1500" id="40"/>
                                        <p:tgtEl>
                                          <p:spTgt spid="14"/>
                                        </p:tgtEl>
                                      </p:cBhvr>
                                    </p:animEffect>
                                    <p:anim calcmode="lin" valueType="num">
                                      <p:cBhvr>
                                        <p:cTn dur="1500" fill="hold" id="41"/>
                                        <p:tgtEl>
                                          <p:spTgt spid="14"/>
                                        </p:tgtEl>
                                        <p:attrNameLst>
                                          <p:attrName>ppt_x</p:attrName>
                                        </p:attrNameLst>
                                      </p:cBhvr>
                                      <p:tavLst>
                                        <p:tav tm="0">
                                          <p:val>
                                            <p:strVal val="#ppt_x"/>
                                          </p:val>
                                        </p:tav>
                                        <p:tav tm="100000">
                                          <p:val>
                                            <p:strVal val="#ppt_x"/>
                                          </p:val>
                                        </p:tav>
                                      </p:tavLst>
                                    </p:anim>
                                    <p:anim calcmode="lin" valueType="num">
                                      <p:cBhvr>
                                        <p:cTn decel="100000" dur="1350" fill="hold" id="42"/>
                                        <p:tgtEl>
                                          <p:spTgt spid="14"/>
                                        </p:tgtEl>
                                        <p:attrNameLst>
                                          <p:attrName>ppt_y</p:attrName>
                                        </p:attrNameLst>
                                      </p:cBhvr>
                                      <p:tavLst>
                                        <p:tav tm="0">
                                          <p:val>
                                            <p:strVal val="#ppt_y+1"/>
                                          </p:val>
                                        </p:tav>
                                        <p:tav tm="100000">
                                          <p:val>
                                            <p:strVal val="#ppt_y-.03"/>
                                          </p:val>
                                        </p:tav>
                                      </p:tavLst>
                                    </p:anim>
                                    <p:anim calcmode="lin" valueType="num">
                                      <p:cBhvr>
                                        <p:cTn accel="100000" dur="150" fill="hold" id="43">
                                          <p:stCondLst>
                                            <p:cond delay="1350"/>
                                          </p:stCondLst>
                                        </p:cTn>
                                        <p:tgtEl>
                                          <p:spTgt spid="14"/>
                                        </p:tgtEl>
                                        <p:attrNameLst>
                                          <p:attrName>ppt_y</p:attrName>
                                        </p:attrNameLst>
                                      </p:cBhvr>
                                      <p:tavLst>
                                        <p:tav tm="0">
                                          <p:val>
                                            <p:strVal val="#ppt_y-.03"/>
                                          </p:val>
                                        </p:tav>
                                        <p:tav tm="100000">
                                          <p:val>
                                            <p:strVal val="#ppt_y"/>
                                          </p:val>
                                        </p:tav>
                                      </p:tavLst>
                                    </p:anim>
                                  </p:childTnLst>
                                </p:cTn>
                              </p:par>
                              <p:par>
                                <p:cTn fill="hold" grpId="0" id="44" nodeType="withEffect" presetClass="entr" presetID="2" presetSubtype="2">
                                  <p:stCondLst>
                                    <p:cond delay="1750"/>
                                  </p:stCondLst>
                                  <p:childTnLst>
                                    <p:set>
                                      <p:cBhvr>
                                        <p:cTn dur="1" fill="hold" id="45">
                                          <p:stCondLst>
                                            <p:cond delay="0"/>
                                          </p:stCondLst>
                                        </p:cTn>
                                        <p:tgtEl>
                                          <p:spTgt spid="9"/>
                                        </p:tgtEl>
                                        <p:attrNameLst>
                                          <p:attrName>style.visibility</p:attrName>
                                        </p:attrNameLst>
                                      </p:cBhvr>
                                      <p:to>
                                        <p:strVal val="visible"/>
                                      </p:to>
                                    </p:set>
                                    <p:anim calcmode="lin" valueType="num">
                                      <p:cBhvr additive="base">
                                        <p:cTn dur="1000" fill="hold" id="46"/>
                                        <p:tgtEl>
                                          <p:spTgt spid="9"/>
                                        </p:tgtEl>
                                        <p:attrNameLst>
                                          <p:attrName>ppt_x</p:attrName>
                                        </p:attrNameLst>
                                      </p:cBhvr>
                                      <p:tavLst>
                                        <p:tav tm="0">
                                          <p:val>
                                            <p:strVal val="1+#ppt_w/2"/>
                                          </p:val>
                                        </p:tav>
                                        <p:tav tm="100000">
                                          <p:val>
                                            <p:strVal val="#ppt_x"/>
                                          </p:val>
                                        </p:tav>
                                      </p:tavLst>
                                    </p:anim>
                                    <p:anim calcmode="lin" valueType="num">
                                      <p:cBhvr additive="base">
                                        <p:cTn dur="1000" fill="hold" id="47"/>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
      <p:bldP grpId="0" spid="9"/>
      <p:bldP grpId="0" spid="14"/>
    </p:bldLst>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3" name="组合 2"/>
          <p:cNvGrpSpPr/>
          <p:nvPr/>
        </p:nvGrpSpPr>
        <p:grpSpPr>
          <a:xfrm>
            <a:off x="0" y="1272746"/>
            <a:ext cx="12192000" cy="4176584"/>
            <a:chOff x="0" y="1272746"/>
            <a:chExt cx="12192000" cy="4176584"/>
          </a:xfrm>
        </p:grpSpPr>
        <p:sp>
          <p:nvSpPr>
            <p:cNvPr id="4" name="矩形 3"/>
            <p:cNvSpPr/>
            <p:nvPr/>
          </p:nvSpPr>
          <p:spPr>
            <a:xfrm>
              <a:off x="0" y="1272746"/>
              <a:ext cx="8866909" cy="4176584"/>
            </a:xfrm>
            <a:prstGeom prst="rect">
              <a:avLst/>
            </a:prstGeom>
            <a:solidFill>
              <a:srgbClr val="DEFDF8"/>
            </a:solidFill>
            <a:ln>
              <a:noFill/>
            </a:ln>
            <a:effectLst>
              <a:outerShdw algn="tl" blurRad="190500" dir="2700000" dist="635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mtClean="0"/>
                <a:t>85</a:t>
              </a:r>
            </a:p>
          </p:txBody>
        </p:sp>
        <p:pic>
          <p:nvPicPr>
            <p:cNvPr id="5" name="图片 4"/>
            <p:cNvPicPr>
              <a:picLocks noChangeAspect="1"/>
            </p:cNvPicPr>
            <p:nvPr/>
          </p:nvPicPr>
          <p:blipFill>
            <a:blip r:embed="rId2">
              <a:extLst>
                <a:ext uri="{28A0092B-C50C-407E-A947-70E740481C1C}">
                  <a14:useLocalDpi val="0"/>
                </a:ext>
              </a:extLst>
            </a:blip>
            <a:stretch>
              <a:fillRect/>
            </a:stretch>
          </p:blipFill>
          <p:spPr>
            <a:xfrm>
              <a:off x="0" y="1383298"/>
              <a:ext cx="12192000" cy="4066032"/>
            </a:xfrm>
            <a:prstGeom prst="rect">
              <a:avLst/>
            </a:prstGeom>
          </p:spPr>
        </p:pic>
      </p:grpSp>
      <p:pic>
        <p:nvPicPr>
          <p:cNvPr id="12" name="图片 11"/>
          <p:cNvPicPr>
            <a:picLocks noChangeAspect="1"/>
          </p:cNvPicPr>
          <p:nvPr/>
        </p:nvPicPr>
        <p:blipFill>
          <a:blip r:embed="rId3">
            <a:extLst>
              <a:ext uri="{28A0092B-C50C-407E-A947-70E740481C1C}">
                <a14:useLocalDpi val="0"/>
              </a:ext>
            </a:extLst>
          </a:blip>
          <a:stretch>
            <a:fillRect/>
          </a:stretch>
        </p:blipFill>
        <p:spPr>
          <a:xfrm>
            <a:off x="8739086" y="764352"/>
            <a:ext cx="3023427" cy="4535140"/>
          </a:xfrm>
          <a:prstGeom prst="rect">
            <a:avLst/>
          </a:prstGeom>
          <a:effectLst>
            <a:outerShdw algn="tl" blurRad="190500" dir="2700000" dist="63500" rotWithShape="0">
              <a:prstClr val="black">
                <a:alpha val="20000"/>
              </a:prstClr>
            </a:outerShdw>
          </a:effectLst>
        </p:spPr>
      </p:pic>
      <p:sp>
        <p:nvSpPr>
          <p:cNvPr id="13" name="文本框 12"/>
          <p:cNvSpPr txBox="1"/>
          <p:nvPr/>
        </p:nvSpPr>
        <p:spPr>
          <a:xfrm>
            <a:off x="9933920" y="2481133"/>
            <a:ext cx="792480" cy="1907540"/>
          </a:xfrm>
          <a:prstGeom prst="rect">
            <a:avLst/>
          </a:prstGeom>
          <a:noFill/>
        </p:spPr>
        <p:txBody>
          <a:bodyPr rtlCol="0" vert="eaVert" wrap="none">
            <a:spAutoFit/>
          </a:bodyPr>
          <a:lstStyle/>
          <a:p>
            <a:r>
              <a:rPr altLang="en-US" lang="zh-CN" smtClean="0" spc="600" sz="4000">
                <a:ln w="25400">
                  <a:solidFill>
                    <a:schemeClr val="bg1"/>
                  </a:solidFill>
                </a:ln>
                <a:solidFill>
                  <a:srgbClr val="FD8FAC"/>
                </a:solidFill>
                <a:effectLst>
                  <a:outerShdw algn="tl" blurRad="76200" dir="2700000" dist="63500" rotWithShape="0">
                    <a:prstClr val="black">
                      <a:alpha val="40000"/>
                    </a:prstClr>
                  </a:outerShdw>
                </a:effectLst>
                <a:latin charset="-122" panose="040b0c00000000000000" pitchFamily="82" typeface="华康海报体W12(P)"/>
                <a:ea charset="-122" panose="040b0c00000000000000" pitchFamily="82" typeface="华康海报体W12(P)"/>
              </a:rPr>
              <a:t>身怀绝技</a:t>
            </a:r>
          </a:p>
        </p:txBody>
      </p:sp>
      <p:sp>
        <p:nvSpPr>
          <p:cNvPr id="17" name="文本框 16"/>
          <p:cNvSpPr txBox="1"/>
          <p:nvPr/>
        </p:nvSpPr>
        <p:spPr>
          <a:xfrm>
            <a:off x="2902689" y="1884938"/>
            <a:ext cx="2897081" cy="579120"/>
          </a:xfrm>
          <a:prstGeom prst="rect">
            <a:avLst/>
          </a:prstGeom>
          <a:noFill/>
        </p:spPr>
        <p:txBody>
          <a:bodyPr rtlCol="0" wrap="square">
            <a:spAutoFit/>
          </a:bodyPr>
          <a:lstStyle/>
          <a:p>
            <a:pPr algn="ctr" defTabSz="1219170">
              <a:defRPr/>
            </a:pPr>
            <a:r>
              <a:rPr altLang="en-US" lang="zh-CN" smtClean="0" sz="3200">
                <a:ln w="12700">
                  <a:solidFill>
                    <a:prstClr val="white"/>
                  </a:solidFill>
                </a:ln>
                <a:solidFill>
                  <a:srgbClr val="EE956E"/>
                </a:solidFill>
                <a:effectLst>
                  <a:outerShdw algn="tl" blurRad="25400" dir="2700000" dist="25400">
                    <a:srgbClr val="000000">
                      <a:alpha val="20000"/>
                    </a:srgbClr>
                  </a:outerShdw>
                </a:effectLst>
                <a:latin charset="-122" panose="040b0c00000000000000" typeface="华康海报体W12(P)"/>
                <a:ea charset="-122" panose="040b0c00000000000000" typeface="华康海报体W12(P)"/>
                <a:cs typeface="+mn-ea"/>
                <a:sym typeface="+mn-lt"/>
              </a:rPr>
              <a:t>我的身怀绝技</a:t>
            </a:r>
          </a:p>
        </p:txBody>
      </p:sp>
      <p:pic>
        <p:nvPicPr>
          <p:cNvPr id="16" name="图片 15"/>
          <p:cNvPicPr>
            <a:picLocks noChangeAspect="1"/>
          </p:cNvPicPr>
          <p:nvPr/>
        </p:nvPicPr>
        <p:blipFill>
          <a:blip r:embed="rId4">
            <a:extLst>
              <a:ext uri="{28A0092B-C50C-407E-A947-70E740481C1C}">
                <a14:useLocalDpi val="0"/>
              </a:ext>
            </a:extLst>
          </a:blip>
          <a:stretch>
            <a:fillRect/>
          </a:stretch>
        </p:blipFill>
        <p:spPr>
          <a:xfrm>
            <a:off x="362448" y="2040850"/>
            <a:ext cx="8274296" cy="3056150"/>
          </a:xfrm>
          <a:prstGeom prst="rect">
            <a:avLst/>
          </a:prstGeom>
        </p:spPr>
      </p:pic>
      <p:sp>
        <p:nvSpPr>
          <p:cNvPr id="18" name="文本框 17"/>
          <p:cNvSpPr txBox="1"/>
          <p:nvPr/>
        </p:nvSpPr>
        <p:spPr>
          <a:xfrm rot="913806">
            <a:off x="1245255" y="3484921"/>
            <a:ext cx="1482036" cy="676656"/>
          </a:xfrm>
          <a:prstGeom prst="rect">
            <a:avLst/>
          </a:prstGeom>
          <a:noFill/>
        </p:spPr>
        <p:txBody>
          <a:bodyPr rtlCol="0" wrap="square">
            <a:spAutoFit/>
          </a:bodyPr>
          <a:lstStyle>
            <a:defPPr>
              <a:defRPr lang="zh-CN"/>
            </a:defPPr>
            <a:lvl1pPr>
              <a:lnSpc>
                <a:spcPct val="120000"/>
              </a:lnSpc>
              <a:defRPr sz="2400">
                <a:latin charset="-122" panose="00020600040101010101" pitchFamily="18" typeface="汉仪小麦体简"/>
                <a:ea charset="-122" panose="00020600040101010101" pitchFamily="18" typeface="汉仪小麦体简"/>
              </a:defRPr>
            </a:lvl1pPr>
          </a:lstStyle>
          <a:p>
            <a:pPr algn="r" defTabSz="1219170">
              <a:defRPr/>
            </a:pPr>
            <a:r>
              <a:rPr altLang="en-US" lang="zh-CN" sz="3200">
                <a:solidFill>
                  <a:srgbClr val="FF8B52"/>
                </a:solidFill>
                <a:effectLst>
                  <a:outerShdw algn="tl" blurRad="38100" dir="2700000" dist="38100">
                    <a:srgbClr val="000000">
                      <a:alpha val="43137"/>
                    </a:srgbClr>
                  </a:outerShdw>
                </a:effectLst>
                <a:latin typeface="Arial"/>
                <a:ea typeface="华康布丁体W12(P)"/>
                <a:cs typeface="+mn-ea"/>
                <a:sym typeface="+mn-lt"/>
              </a:rPr>
              <a:t>阅读</a:t>
            </a:r>
          </a:p>
        </p:txBody>
      </p:sp>
      <p:sp>
        <p:nvSpPr>
          <p:cNvPr id="19" name="文本框 18"/>
          <p:cNvSpPr txBox="1"/>
          <p:nvPr/>
        </p:nvSpPr>
        <p:spPr>
          <a:xfrm rot="20889270">
            <a:off x="3449987" y="3716714"/>
            <a:ext cx="1482036" cy="676656"/>
          </a:xfrm>
          <a:prstGeom prst="rect">
            <a:avLst/>
          </a:prstGeom>
          <a:noFill/>
        </p:spPr>
        <p:txBody>
          <a:bodyPr rtlCol="0" wrap="square">
            <a:spAutoFit/>
          </a:bodyPr>
          <a:lstStyle>
            <a:defPPr>
              <a:defRPr lang="zh-CN"/>
            </a:defPPr>
            <a:lvl1pPr>
              <a:lnSpc>
                <a:spcPct val="120000"/>
              </a:lnSpc>
              <a:defRPr sz="2400">
                <a:latin charset="-122" panose="00020600040101010101" pitchFamily="18" typeface="汉仪小麦体简"/>
                <a:ea charset="-122" panose="00020600040101010101" pitchFamily="18" typeface="汉仪小麦体简"/>
              </a:defRPr>
            </a:lvl1pPr>
          </a:lstStyle>
          <a:p>
            <a:pPr algn="r" defTabSz="1219170">
              <a:defRPr/>
            </a:pPr>
            <a:r>
              <a:rPr altLang="en-US" lang="zh-CN" sz="3200">
                <a:solidFill>
                  <a:srgbClr val="FFD469"/>
                </a:solidFill>
                <a:effectLst>
                  <a:outerShdw algn="tl" blurRad="38100" dir="2700000" dist="38100">
                    <a:srgbClr val="000000">
                      <a:alpha val="43137"/>
                    </a:srgbClr>
                  </a:outerShdw>
                </a:effectLst>
                <a:latin typeface="Arial"/>
                <a:ea typeface="华康布丁体W12(P)"/>
                <a:cs typeface="+mn-ea"/>
                <a:sym typeface="+mn-lt"/>
              </a:rPr>
              <a:t>书法</a:t>
            </a:r>
          </a:p>
        </p:txBody>
      </p:sp>
      <p:sp>
        <p:nvSpPr>
          <p:cNvPr id="20" name="文本框 19"/>
          <p:cNvSpPr txBox="1"/>
          <p:nvPr/>
        </p:nvSpPr>
        <p:spPr>
          <a:xfrm rot="469980">
            <a:off x="5642360" y="3570353"/>
            <a:ext cx="1482036" cy="676656"/>
          </a:xfrm>
          <a:prstGeom prst="rect">
            <a:avLst/>
          </a:prstGeom>
          <a:noFill/>
        </p:spPr>
        <p:txBody>
          <a:bodyPr rtlCol="0" wrap="square">
            <a:spAutoFit/>
          </a:bodyPr>
          <a:lstStyle>
            <a:defPPr>
              <a:defRPr lang="zh-CN"/>
            </a:defPPr>
            <a:lvl1pPr>
              <a:lnSpc>
                <a:spcPct val="120000"/>
              </a:lnSpc>
              <a:defRPr sz="2400">
                <a:latin charset="-122" panose="00020600040101010101" pitchFamily="18" typeface="汉仪小麦体简"/>
                <a:ea charset="-122" panose="00020600040101010101" pitchFamily="18" typeface="汉仪小麦体简"/>
              </a:defRPr>
            </a:lvl1pPr>
          </a:lstStyle>
          <a:p>
            <a:pPr algn="r" defTabSz="1219170">
              <a:defRPr/>
            </a:pPr>
            <a:r>
              <a:rPr altLang="en-US" lang="zh-CN" sz="3200">
                <a:solidFill>
                  <a:srgbClr val="E7AFD0"/>
                </a:solidFill>
                <a:effectLst>
                  <a:outerShdw algn="tl" blurRad="38100" dir="2700000" dist="38100">
                    <a:srgbClr val="000000">
                      <a:alpha val="43137"/>
                    </a:srgbClr>
                  </a:outerShdw>
                </a:effectLst>
                <a:latin typeface="Arial"/>
                <a:ea typeface="华康布丁体W12(P)"/>
                <a:cs typeface="+mn-ea"/>
                <a:sym typeface="+mn-lt"/>
              </a:rPr>
              <a:t>画画</a:t>
            </a:r>
          </a:p>
        </p:txBody>
      </p:sp>
      <p:sp>
        <p:nvSpPr>
          <p:cNvPr id="21" name="文本框 20"/>
          <p:cNvSpPr txBox="1"/>
          <p:nvPr/>
        </p:nvSpPr>
        <p:spPr>
          <a:xfrm rot="913806">
            <a:off x="1372176" y="4198632"/>
            <a:ext cx="1402080" cy="274320"/>
          </a:xfrm>
          <a:prstGeom prst="rect">
            <a:avLst/>
          </a:prstGeom>
          <a:noFill/>
        </p:spPr>
        <p:txBody>
          <a:bodyPr rtlCol="0" wrap="none">
            <a:spAutoFit/>
          </a:bodyPr>
          <a:lstStyle/>
          <a:p>
            <a:pPr defTabSz="1219170">
              <a:defRPr/>
            </a:pPr>
            <a:r>
              <a:rPr altLang="en-US" lang="zh-CN" smtClean="0" sz="1200">
                <a:solidFill>
                  <a:schemeClr val="tx1">
                    <a:lumMod val="65000"/>
                    <a:lumOff val="35000"/>
                  </a:schemeClr>
                </a:solidFill>
                <a:latin charset="-122" panose="03000509000000000000" pitchFamily="65" typeface="方正少儿简体"/>
                <a:ea charset="-122" panose="03000509000000000000" pitchFamily="65" typeface="方正少儿简体"/>
                <a:cs typeface="+mn-ea"/>
                <a:sym typeface="+mn-lt"/>
              </a:rPr>
              <a:t>添加简要描述文字</a:t>
            </a:r>
          </a:p>
        </p:txBody>
      </p:sp>
      <p:sp>
        <p:nvSpPr>
          <p:cNvPr id="22" name="文本框 21"/>
          <p:cNvSpPr txBox="1"/>
          <p:nvPr/>
        </p:nvSpPr>
        <p:spPr>
          <a:xfrm rot="21148448">
            <a:off x="3777225" y="4404418"/>
            <a:ext cx="1402080" cy="274320"/>
          </a:xfrm>
          <a:prstGeom prst="rect">
            <a:avLst/>
          </a:prstGeom>
          <a:noFill/>
        </p:spPr>
        <p:txBody>
          <a:bodyPr rtlCol="0" wrap="none">
            <a:spAutoFit/>
          </a:bodyPr>
          <a:lstStyle/>
          <a:p>
            <a:pPr defTabSz="1219170">
              <a:defRPr/>
            </a:pPr>
            <a:r>
              <a:rPr altLang="en-US" lang="zh-CN" smtClean="0" sz="1200">
                <a:solidFill>
                  <a:schemeClr val="tx1">
                    <a:lumMod val="65000"/>
                    <a:lumOff val="35000"/>
                  </a:schemeClr>
                </a:solidFill>
                <a:latin charset="-122" panose="03000509000000000000" pitchFamily="65" typeface="方正少儿简体"/>
                <a:ea charset="-122" panose="03000509000000000000" pitchFamily="65" typeface="方正少儿简体"/>
                <a:cs typeface="+mn-ea"/>
                <a:sym typeface="+mn-lt"/>
              </a:rPr>
              <a:t>添加简要描述文字</a:t>
            </a:r>
          </a:p>
        </p:txBody>
      </p:sp>
      <p:sp>
        <p:nvSpPr>
          <p:cNvPr id="23" name="文本框 22"/>
          <p:cNvSpPr txBox="1"/>
          <p:nvPr/>
        </p:nvSpPr>
        <p:spPr>
          <a:xfrm rot="310563">
            <a:off x="5814881" y="4280862"/>
            <a:ext cx="1402080" cy="274320"/>
          </a:xfrm>
          <a:prstGeom prst="rect">
            <a:avLst/>
          </a:prstGeom>
          <a:noFill/>
        </p:spPr>
        <p:txBody>
          <a:bodyPr rtlCol="0" wrap="none">
            <a:spAutoFit/>
          </a:bodyPr>
          <a:lstStyle/>
          <a:p>
            <a:pPr defTabSz="1219170">
              <a:defRPr/>
            </a:pPr>
            <a:r>
              <a:rPr altLang="en-US" lang="zh-CN" smtClean="0" sz="1200">
                <a:solidFill>
                  <a:schemeClr val="tx1">
                    <a:lumMod val="65000"/>
                    <a:lumOff val="35000"/>
                  </a:schemeClr>
                </a:solidFill>
                <a:latin charset="-122" panose="03000509000000000000" pitchFamily="65" typeface="方正少儿简体"/>
                <a:ea charset="-122" panose="03000509000000000000" pitchFamily="65" typeface="方正少儿简体"/>
                <a:cs typeface="+mn-ea"/>
                <a:sym typeface="+mn-lt"/>
              </a:rPr>
              <a:t>添加简要描述文字</a:t>
            </a:r>
          </a:p>
        </p:txBody>
      </p:sp>
    </p:spTree>
    <p:extLst>
      <p:ext uri="{BB962C8B-B14F-4D97-AF65-F5344CB8AC3E}">
        <p14:creationId val="3978461413"/>
      </p:ext>
    </p:extLst>
  </p:cSld>
  <p:clrMapOvr>
    <a:masterClrMapping/>
  </p:clrMapOvr>
  <mc:AlternateContent>
    <mc:Choice Requires="p14">
      <p:transition advClick="0" p14:dur="1500" spd="slow">
        <p:random/>
      </p:transition>
    </mc:Choice>
    <mc:Fallback>
      <p:transition advClick="0"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16" presetSubtype="21">
                                  <p:stCondLst>
                                    <p:cond delay="0"/>
                                  </p:stCondLst>
                                  <p:childTnLst>
                                    <p:set>
                                      <p:cBhvr>
                                        <p:cTn dur="1" fill="hold" id="6">
                                          <p:stCondLst>
                                            <p:cond delay="0"/>
                                          </p:stCondLst>
                                        </p:cTn>
                                        <p:tgtEl>
                                          <p:spTgt spid="3"/>
                                        </p:tgtEl>
                                        <p:attrNameLst>
                                          <p:attrName>style.visibility</p:attrName>
                                        </p:attrNameLst>
                                      </p:cBhvr>
                                      <p:to>
                                        <p:strVal val="visible"/>
                                      </p:to>
                                    </p:set>
                                    <p:animEffect filter="barn(inVertical)" transition="in">
                                      <p:cBhvr>
                                        <p:cTn dur="500" id="7"/>
                                        <p:tgtEl>
                                          <p:spTgt spid="3"/>
                                        </p:tgtEl>
                                      </p:cBhvr>
                                    </p:animEffect>
                                  </p:childTnLst>
                                </p:cTn>
                              </p:par>
                              <p:par>
                                <p:cTn fill="hold" id="8" nodeType="withEffect" presetClass="entr" presetID="53" presetSubtype="0">
                                  <p:stCondLst>
                                    <p:cond delay="250"/>
                                  </p:stCondLst>
                                  <p:childTnLst>
                                    <p:set>
                                      <p:cBhvr>
                                        <p:cTn dur="1" fill="hold" id="9">
                                          <p:stCondLst>
                                            <p:cond delay="0"/>
                                          </p:stCondLst>
                                        </p:cTn>
                                        <p:tgtEl>
                                          <p:spTgt spid="12"/>
                                        </p:tgtEl>
                                        <p:attrNameLst>
                                          <p:attrName>style.visibility</p:attrName>
                                        </p:attrNameLst>
                                      </p:cBhvr>
                                      <p:to>
                                        <p:strVal val="visible"/>
                                      </p:to>
                                    </p:set>
                                    <p:anim calcmode="lin" valueType="num">
                                      <p:cBhvr>
                                        <p:cTn dur="500" fill="hold" id="10"/>
                                        <p:tgtEl>
                                          <p:spTgt spid="12"/>
                                        </p:tgtEl>
                                        <p:attrNameLst>
                                          <p:attrName>ppt_w</p:attrName>
                                        </p:attrNameLst>
                                      </p:cBhvr>
                                      <p:tavLst>
                                        <p:tav tm="0">
                                          <p:val>
                                            <p:fltVal val="0"/>
                                          </p:val>
                                        </p:tav>
                                        <p:tav tm="100000">
                                          <p:val>
                                            <p:strVal val="#ppt_w"/>
                                          </p:val>
                                        </p:tav>
                                      </p:tavLst>
                                    </p:anim>
                                    <p:anim calcmode="lin" valueType="num">
                                      <p:cBhvr>
                                        <p:cTn dur="500" fill="hold" id="11"/>
                                        <p:tgtEl>
                                          <p:spTgt spid="12"/>
                                        </p:tgtEl>
                                        <p:attrNameLst>
                                          <p:attrName>ppt_h</p:attrName>
                                        </p:attrNameLst>
                                      </p:cBhvr>
                                      <p:tavLst>
                                        <p:tav tm="0">
                                          <p:val>
                                            <p:fltVal val="0"/>
                                          </p:val>
                                        </p:tav>
                                        <p:tav tm="100000">
                                          <p:val>
                                            <p:strVal val="#ppt_h"/>
                                          </p:val>
                                        </p:tav>
                                      </p:tavLst>
                                    </p:anim>
                                    <p:animEffect filter="fade" transition="in">
                                      <p:cBhvr>
                                        <p:cTn dur="500" id="12"/>
                                        <p:tgtEl>
                                          <p:spTgt spid="12"/>
                                        </p:tgtEl>
                                      </p:cBhvr>
                                    </p:animEffect>
                                  </p:childTnLst>
                                </p:cTn>
                              </p:par>
                              <p:par>
                                <p:cTn fill="hold" grpId="0" id="13" nodeType="withEffect" presetClass="entr" presetID="53" presetSubtype="0">
                                  <p:stCondLst>
                                    <p:cond delay="250"/>
                                  </p:stCondLst>
                                  <p:childTnLst>
                                    <p:set>
                                      <p:cBhvr>
                                        <p:cTn dur="1" fill="hold" id="14">
                                          <p:stCondLst>
                                            <p:cond delay="0"/>
                                          </p:stCondLst>
                                        </p:cTn>
                                        <p:tgtEl>
                                          <p:spTgt spid="13"/>
                                        </p:tgtEl>
                                        <p:attrNameLst>
                                          <p:attrName>style.visibility</p:attrName>
                                        </p:attrNameLst>
                                      </p:cBhvr>
                                      <p:to>
                                        <p:strVal val="visible"/>
                                      </p:to>
                                    </p:set>
                                    <p:anim calcmode="lin" valueType="num">
                                      <p:cBhvr>
                                        <p:cTn dur="500" fill="hold" id="15"/>
                                        <p:tgtEl>
                                          <p:spTgt spid="13"/>
                                        </p:tgtEl>
                                        <p:attrNameLst>
                                          <p:attrName>ppt_w</p:attrName>
                                        </p:attrNameLst>
                                      </p:cBhvr>
                                      <p:tavLst>
                                        <p:tav tm="0">
                                          <p:val>
                                            <p:fltVal val="0"/>
                                          </p:val>
                                        </p:tav>
                                        <p:tav tm="100000">
                                          <p:val>
                                            <p:strVal val="#ppt_w"/>
                                          </p:val>
                                        </p:tav>
                                      </p:tavLst>
                                    </p:anim>
                                    <p:anim calcmode="lin" valueType="num">
                                      <p:cBhvr>
                                        <p:cTn dur="500" fill="hold" id="16"/>
                                        <p:tgtEl>
                                          <p:spTgt spid="13"/>
                                        </p:tgtEl>
                                        <p:attrNameLst>
                                          <p:attrName>ppt_h</p:attrName>
                                        </p:attrNameLst>
                                      </p:cBhvr>
                                      <p:tavLst>
                                        <p:tav tm="0">
                                          <p:val>
                                            <p:fltVal val="0"/>
                                          </p:val>
                                        </p:tav>
                                        <p:tav tm="100000">
                                          <p:val>
                                            <p:strVal val="#ppt_h"/>
                                          </p:val>
                                        </p:tav>
                                      </p:tavLst>
                                    </p:anim>
                                    <p:animEffect filter="fade" transition="in">
                                      <p:cBhvr>
                                        <p:cTn dur="500" id="17"/>
                                        <p:tgtEl>
                                          <p:spTgt spid="13"/>
                                        </p:tgtEl>
                                      </p:cBhvr>
                                    </p:animEffect>
                                  </p:childTnLst>
                                </p:cTn>
                              </p:par>
                              <p:par>
                                <p:cTn fill="hold" grpId="0" id="18" nodeType="withEffect" presetClass="entr" presetID="26" presetSubtype="0">
                                  <p:stCondLst>
                                    <p:cond delay="750"/>
                                  </p:stCondLst>
                                  <p:childTnLst>
                                    <p:set>
                                      <p:cBhvr>
                                        <p:cTn dur="1" fill="hold" id="19">
                                          <p:stCondLst>
                                            <p:cond delay="0"/>
                                          </p:stCondLst>
                                        </p:cTn>
                                        <p:tgtEl>
                                          <p:spTgt spid="17"/>
                                        </p:tgtEl>
                                        <p:attrNameLst>
                                          <p:attrName>style.visibility</p:attrName>
                                        </p:attrNameLst>
                                      </p:cBhvr>
                                      <p:to>
                                        <p:strVal val="visible"/>
                                      </p:to>
                                    </p:set>
                                    <p:animEffect filter="wipe(down)" transition="in">
                                      <p:cBhvr>
                                        <p:cTn dur="580" id="20">
                                          <p:stCondLst>
                                            <p:cond delay="0"/>
                                          </p:stCondLst>
                                        </p:cTn>
                                        <p:tgtEl>
                                          <p:spTgt spid="17"/>
                                        </p:tgtEl>
                                      </p:cBhvr>
                                    </p:animEffect>
                                    <p:anim calcmode="lin" valueType="num">
                                      <p:cBhvr>
                                        <p:cTn dur="1822" id="21"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dur="664" id="22" tmFilter="0.0,0.0; 0.25,0.07; 0.50,0.2; 0.75,0.467; 1.0,1.0">
                                          <p:stCondLst>
                                            <p:cond delay="0"/>
                                          </p:stCondLst>
                                        </p:cTn>
                                        <p:tgtEl>
                                          <p:spTgt spid="17"/>
                                        </p:tgtEl>
                                        <p:attrNameLst>
                                          <p:attrName>ppt_y</p:attrName>
                                        </p:attrNameLst>
                                      </p:cBhvr>
                                      <p:tavLst>
                                        <p:tav fmla="#ppt_y-sin(pi*$)/3" tm="0">
                                          <p:val>
                                            <p:fltVal val="0.5"/>
                                          </p:val>
                                        </p:tav>
                                        <p:tav tm="100000">
                                          <p:val>
                                            <p:fltVal val="1"/>
                                          </p:val>
                                        </p:tav>
                                      </p:tavLst>
                                    </p:anim>
                                    <p:anim calcmode="lin" valueType="num">
                                      <p:cBhvr>
                                        <p:cTn dur="664" id="23" tmFilter="0, 0; 0.125,0.2665; 0.25,0.4; 0.375,0.465; 0.5,0.5;  0.625,0.535; 0.75,0.6; 0.875,0.7335; 1,1">
                                          <p:stCondLst>
                                            <p:cond delay="664"/>
                                          </p:stCondLst>
                                        </p:cTn>
                                        <p:tgtEl>
                                          <p:spTgt spid="17"/>
                                        </p:tgtEl>
                                        <p:attrNameLst>
                                          <p:attrName>ppt_y</p:attrName>
                                        </p:attrNameLst>
                                      </p:cBhvr>
                                      <p:tavLst>
                                        <p:tav fmla="#ppt_y-sin(pi*$)/9" tm="0">
                                          <p:val>
                                            <p:fltVal val="0"/>
                                          </p:val>
                                        </p:tav>
                                        <p:tav tm="100000">
                                          <p:val>
                                            <p:fltVal val="1"/>
                                          </p:val>
                                        </p:tav>
                                      </p:tavLst>
                                    </p:anim>
                                    <p:anim calcmode="lin" valueType="num">
                                      <p:cBhvr>
                                        <p:cTn dur="332" id="24" tmFilter="0, 0; 0.125,0.2665; 0.25,0.4; 0.375,0.465; 0.5,0.5;  0.625,0.535; 0.75,0.6; 0.875,0.7335; 1,1">
                                          <p:stCondLst>
                                            <p:cond delay="1324"/>
                                          </p:stCondLst>
                                        </p:cTn>
                                        <p:tgtEl>
                                          <p:spTgt spid="17"/>
                                        </p:tgtEl>
                                        <p:attrNameLst>
                                          <p:attrName>ppt_y</p:attrName>
                                        </p:attrNameLst>
                                      </p:cBhvr>
                                      <p:tavLst>
                                        <p:tav fmla="#ppt_y-sin(pi*$)/27" tm="0">
                                          <p:val>
                                            <p:fltVal val="0"/>
                                          </p:val>
                                        </p:tav>
                                        <p:tav tm="100000">
                                          <p:val>
                                            <p:fltVal val="1"/>
                                          </p:val>
                                        </p:tav>
                                      </p:tavLst>
                                    </p:anim>
                                    <p:anim calcmode="lin" valueType="num">
                                      <p:cBhvr>
                                        <p:cTn dur="164" id="25" tmFilter="0, 0; 0.125,0.2665; 0.25,0.4; 0.375,0.465; 0.5,0.5;  0.625,0.535; 0.75,0.6; 0.875,0.7335; 1,1">
                                          <p:stCondLst>
                                            <p:cond delay="1656"/>
                                          </p:stCondLst>
                                        </p:cTn>
                                        <p:tgtEl>
                                          <p:spTgt spid="17"/>
                                        </p:tgtEl>
                                        <p:attrNameLst>
                                          <p:attrName>ppt_y</p:attrName>
                                        </p:attrNameLst>
                                      </p:cBhvr>
                                      <p:tavLst>
                                        <p:tav fmla="#ppt_y-sin(pi*$)/81" tm="0">
                                          <p:val>
                                            <p:fltVal val="0"/>
                                          </p:val>
                                        </p:tav>
                                        <p:tav tm="100000">
                                          <p:val>
                                            <p:fltVal val="1"/>
                                          </p:val>
                                        </p:tav>
                                      </p:tavLst>
                                    </p:anim>
                                    <p:animScale>
                                      <p:cBhvr>
                                        <p:cTn dur="26" id="26">
                                          <p:stCondLst>
                                            <p:cond delay="650"/>
                                          </p:stCondLst>
                                        </p:cTn>
                                        <p:tgtEl>
                                          <p:spTgt spid="17"/>
                                        </p:tgtEl>
                                      </p:cBhvr>
                                      <p:to x="100000" y="60000"/>
                                    </p:animScale>
                                    <p:animScale>
                                      <p:cBhvr>
                                        <p:cTn decel="50000" dur="166" id="27">
                                          <p:stCondLst>
                                            <p:cond delay="676"/>
                                          </p:stCondLst>
                                        </p:cTn>
                                        <p:tgtEl>
                                          <p:spTgt spid="17"/>
                                        </p:tgtEl>
                                      </p:cBhvr>
                                      <p:to x="100000" y="100000"/>
                                    </p:animScale>
                                    <p:animScale>
                                      <p:cBhvr>
                                        <p:cTn dur="26" id="28">
                                          <p:stCondLst>
                                            <p:cond delay="1312"/>
                                          </p:stCondLst>
                                        </p:cTn>
                                        <p:tgtEl>
                                          <p:spTgt spid="17"/>
                                        </p:tgtEl>
                                      </p:cBhvr>
                                      <p:to x="100000" y="80000"/>
                                    </p:animScale>
                                    <p:animScale>
                                      <p:cBhvr>
                                        <p:cTn decel="50000" dur="166" id="29">
                                          <p:stCondLst>
                                            <p:cond delay="1338"/>
                                          </p:stCondLst>
                                        </p:cTn>
                                        <p:tgtEl>
                                          <p:spTgt spid="17"/>
                                        </p:tgtEl>
                                      </p:cBhvr>
                                      <p:to x="100000" y="100000"/>
                                    </p:animScale>
                                    <p:animScale>
                                      <p:cBhvr>
                                        <p:cTn dur="26" id="30">
                                          <p:stCondLst>
                                            <p:cond delay="1642"/>
                                          </p:stCondLst>
                                        </p:cTn>
                                        <p:tgtEl>
                                          <p:spTgt spid="17"/>
                                        </p:tgtEl>
                                      </p:cBhvr>
                                      <p:to x="100000" y="90000"/>
                                    </p:animScale>
                                    <p:animScale>
                                      <p:cBhvr>
                                        <p:cTn decel="50000" dur="166" id="31">
                                          <p:stCondLst>
                                            <p:cond delay="1668"/>
                                          </p:stCondLst>
                                        </p:cTn>
                                        <p:tgtEl>
                                          <p:spTgt spid="17"/>
                                        </p:tgtEl>
                                      </p:cBhvr>
                                      <p:to x="100000" y="100000"/>
                                    </p:animScale>
                                    <p:animScale>
                                      <p:cBhvr>
                                        <p:cTn dur="26" id="32">
                                          <p:stCondLst>
                                            <p:cond delay="1808"/>
                                          </p:stCondLst>
                                        </p:cTn>
                                        <p:tgtEl>
                                          <p:spTgt spid="17"/>
                                        </p:tgtEl>
                                      </p:cBhvr>
                                      <p:to x="100000" y="95000"/>
                                    </p:animScale>
                                    <p:animScale>
                                      <p:cBhvr>
                                        <p:cTn decel="50000" dur="166" id="33">
                                          <p:stCondLst>
                                            <p:cond delay="1834"/>
                                          </p:stCondLst>
                                        </p:cTn>
                                        <p:tgtEl>
                                          <p:spTgt spid="17"/>
                                        </p:tgtEl>
                                      </p:cBhvr>
                                      <p:to x="100000" y="100000"/>
                                    </p:animScale>
                                  </p:childTnLst>
                                </p:cTn>
                              </p:par>
                            </p:childTnLst>
                          </p:cTn>
                        </p:par>
                        <p:par>
                          <p:cTn fill="hold" id="34" nodeType="afterGroup">
                            <p:stCondLst>
                              <p:cond delay="2750"/>
                            </p:stCondLst>
                            <p:childTnLst>
                              <p:par>
                                <p:cTn fill="hold" id="35" nodeType="afterEffect" presetClass="entr" presetID="42" presetSubtype="0">
                                  <p:stCondLst>
                                    <p:cond delay="0"/>
                                  </p:stCondLst>
                                  <p:childTnLst>
                                    <p:set>
                                      <p:cBhvr>
                                        <p:cTn dur="1" fill="hold" id="36">
                                          <p:stCondLst>
                                            <p:cond delay="0"/>
                                          </p:stCondLst>
                                        </p:cTn>
                                        <p:tgtEl>
                                          <p:spTgt spid="16"/>
                                        </p:tgtEl>
                                        <p:attrNameLst>
                                          <p:attrName>style.visibility</p:attrName>
                                        </p:attrNameLst>
                                      </p:cBhvr>
                                      <p:to>
                                        <p:strVal val="visible"/>
                                      </p:to>
                                    </p:set>
                                    <p:animEffect filter="fade" transition="in">
                                      <p:cBhvr>
                                        <p:cTn dur="1000" id="37"/>
                                        <p:tgtEl>
                                          <p:spTgt spid="16"/>
                                        </p:tgtEl>
                                      </p:cBhvr>
                                    </p:animEffect>
                                    <p:anim calcmode="lin" valueType="num">
                                      <p:cBhvr>
                                        <p:cTn dur="1000" fill="hold" id="38"/>
                                        <p:tgtEl>
                                          <p:spTgt spid="16"/>
                                        </p:tgtEl>
                                        <p:attrNameLst>
                                          <p:attrName>ppt_x</p:attrName>
                                        </p:attrNameLst>
                                      </p:cBhvr>
                                      <p:tavLst>
                                        <p:tav tm="0">
                                          <p:val>
                                            <p:strVal val="#ppt_x"/>
                                          </p:val>
                                        </p:tav>
                                        <p:tav tm="100000">
                                          <p:val>
                                            <p:strVal val="#ppt_x"/>
                                          </p:val>
                                        </p:tav>
                                      </p:tavLst>
                                    </p:anim>
                                    <p:anim calcmode="lin" valueType="num">
                                      <p:cBhvr>
                                        <p:cTn dur="1000" fill="hold" id="39"/>
                                        <p:tgtEl>
                                          <p:spTgt spid="16"/>
                                        </p:tgtEl>
                                        <p:attrNameLst>
                                          <p:attrName>ppt_y</p:attrName>
                                        </p:attrNameLst>
                                      </p:cBhvr>
                                      <p:tavLst>
                                        <p:tav tm="0">
                                          <p:val>
                                            <p:strVal val="#ppt_y+.1"/>
                                          </p:val>
                                        </p:tav>
                                        <p:tav tm="100000">
                                          <p:val>
                                            <p:strVal val="#ppt_y"/>
                                          </p:val>
                                        </p:tav>
                                      </p:tavLst>
                                    </p:anim>
                                  </p:childTnLst>
                                </p:cTn>
                              </p:par>
                            </p:childTnLst>
                          </p:cTn>
                        </p:par>
                        <p:par>
                          <p:cTn fill="hold" id="40" nodeType="afterGroup">
                            <p:stCondLst>
                              <p:cond delay="3750"/>
                            </p:stCondLst>
                            <p:childTnLst>
                              <p:par>
                                <p:cTn fill="hold" grpId="0" id="41" nodeType="afterEffect" presetClass="entr" presetID="10" presetSubtype="0">
                                  <p:stCondLst>
                                    <p:cond delay="0"/>
                                  </p:stCondLst>
                                  <p:childTnLst>
                                    <p:set>
                                      <p:cBhvr>
                                        <p:cTn dur="1" fill="hold" id="42">
                                          <p:stCondLst>
                                            <p:cond delay="0"/>
                                          </p:stCondLst>
                                        </p:cTn>
                                        <p:tgtEl>
                                          <p:spTgt spid="18"/>
                                        </p:tgtEl>
                                        <p:attrNameLst>
                                          <p:attrName>style.visibility</p:attrName>
                                        </p:attrNameLst>
                                      </p:cBhvr>
                                      <p:to>
                                        <p:strVal val="visible"/>
                                      </p:to>
                                    </p:set>
                                    <p:animEffect filter="fade" transition="in">
                                      <p:cBhvr>
                                        <p:cTn dur="500" id="43"/>
                                        <p:tgtEl>
                                          <p:spTgt spid="18"/>
                                        </p:tgtEl>
                                      </p:cBhvr>
                                    </p:animEffect>
                                  </p:childTnLst>
                                </p:cTn>
                              </p:par>
                            </p:childTnLst>
                          </p:cTn>
                        </p:par>
                        <p:par>
                          <p:cTn fill="hold" id="44" nodeType="afterGroup">
                            <p:stCondLst>
                              <p:cond delay="4250"/>
                            </p:stCondLst>
                            <p:childTnLst>
                              <p:par>
                                <p:cTn fill="hold" grpId="0" id="45" nodeType="afterEffect" presetClass="entr" presetID="10" presetSubtype="0">
                                  <p:stCondLst>
                                    <p:cond delay="0"/>
                                  </p:stCondLst>
                                  <p:childTnLst>
                                    <p:set>
                                      <p:cBhvr>
                                        <p:cTn dur="1" fill="hold" id="46">
                                          <p:stCondLst>
                                            <p:cond delay="0"/>
                                          </p:stCondLst>
                                        </p:cTn>
                                        <p:tgtEl>
                                          <p:spTgt spid="19"/>
                                        </p:tgtEl>
                                        <p:attrNameLst>
                                          <p:attrName>style.visibility</p:attrName>
                                        </p:attrNameLst>
                                      </p:cBhvr>
                                      <p:to>
                                        <p:strVal val="visible"/>
                                      </p:to>
                                    </p:set>
                                    <p:animEffect filter="fade" transition="in">
                                      <p:cBhvr>
                                        <p:cTn dur="500" id="47"/>
                                        <p:tgtEl>
                                          <p:spTgt spid="19"/>
                                        </p:tgtEl>
                                      </p:cBhvr>
                                    </p:animEffect>
                                  </p:childTnLst>
                                </p:cTn>
                              </p:par>
                            </p:childTnLst>
                          </p:cTn>
                        </p:par>
                        <p:par>
                          <p:cTn fill="hold" id="48" nodeType="afterGroup">
                            <p:stCondLst>
                              <p:cond delay="4750"/>
                            </p:stCondLst>
                            <p:childTnLst>
                              <p:par>
                                <p:cTn fill="hold" grpId="0" id="49" nodeType="afterEffect" presetClass="entr" presetID="10" presetSubtype="0">
                                  <p:stCondLst>
                                    <p:cond delay="0"/>
                                  </p:stCondLst>
                                  <p:childTnLst>
                                    <p:set>
                                      <p:cBhvr>
                                        <p:cTn dur="1" fill="hold" id="50">
                                          <p:stCondLst>
                                            <p:cond delay="0"/>
                                          </p:stCondLst>
                                        </p:cTn>
                                        <p:tgtEl>
                                          <p:spTgt spid="20"/>
                                        </p:tgtEl>
                                        <p:attrNameLst>
                                          <p:attrName>style.visibility</p:attrName>
                                        </p:attrNameLst>
                                      </p:cBhvr>
                                      <p:to>
                                        <p:strVal val="visible"/>
                                      </p:to>
                                    </p:set>
                                    <p:animEffect filter="fade" transition="in">
                                      <p:cBhvr>
                                        <p:cTn dur="500" id="51"/>
                                        <p:tgtEl>
                                          <p:spTgt spid="20"/>
                                        </p:tgtEl>
                                      </p:cBhvr>
                                    </p:animEffect>
                                  </p:childTnLst>
                                </p:cTn>
                              </p:par>
                            </p:childTnLst>
                          </p:cTn>
                        </p:par>
                        <p:par>
                          <p:cTn fill="hold" id="52" nodeType="afterGroup">
                            <p:stCondLst>
                              <p:cond delay="5250"/>
                            </p:stCondLst>
                            <p:childTnLst>
                              <p:par>
                                <p:cTn fill="hold" grpId="0" id="53" nodeType="afterEffect" presetClass="entr" presetID="42" presetSubtype="0">
                                  <p:stCondLst>
                                    <p:cond delay="0"/>
                                  </p:stCondLst>
                                  <p:childTnLst>
                                    <p:set>
                                      <p:cBhvr>
                                        <p:cTn dur="1" fill="hold" id="54">
                                          <p:stCondLst>
                                            <p:cond delay="0"/>
                                          </p:stCondLst>
                                        </p:cTn>
                                        <p:tgtEl>
                                          <p:spTgt spid="21"/>
                                        </p:tgtEl>
                                        <p:attrNameLst>
                                          <p:attrName>style.visibility</p:attrName>
                                        </p:attrNameLst>
                                      </p:cBhvr>
                                      <p:to>
                                        <p:strVal val="visible"/>
                                      </p:to>
                                    </p:set>
                                    <p:animEffect filter="fade" transition="in">
                                      <p:cBhvr>
                                        <p:cTn dur="1000" id="55"/>
                                        <p:tgtEl>
                                          <p:spTgt spid="21"/>
                                        </p:tgtEl>
                                      </p:cBhvr>
                                    </p:animEffect>
                                    <p:anim calcmode="lin" valueType="num">
                                      <p:cBhvr>
                                        <p:cTn dur="1000" fill="hold" id="56"/>
                                        <p:tgtEl>
                                          <p:spTgt spid="21"/>
                                        </p:tgtEl>
                                        <p:attrNameLst>
                                          <p:attrName>ppt_x</p:attrName>
                                        </p:attrNameLst>
                                      </p:cBhvr>
                                      <p:tavLst>
                                        <p:tav tm="0">
                                          <p:val>
                                            <p:strVal val="#ppt_x"/>
                                          </p:val>
                                        </p:tav>
                                        <p:tav tm="100000">
                                          <p:val>
                                            <p:strVal val="#ppt_x"/>
                                          </p:val>
                                        </p:tav>
                                      </p:tavLst>
                                    </p:anim>
                                    <p:anim calcmode="lin" valueType="num">
                                      <p:cBhvr>
                                        <p:cTn dur="1000" fill="hold" id="57"/>
                                        <p:tgtEl>
                                          <p:spTgt spid="21"/>
                                        </p:tgtEl>
                                        <p:attrNameLst>
                                          <p:attrName>ppt_y</p:attrName>
                                        </p:attrNameLst>
                                      </p:cBhvr>
                                      <p:tavLst>
                                        <p:tav tm="0">
                                          <p:val>
                                            <p:strVal val="#ppt_y+.1"/>
                                          </p:val>
                                        </p:tav>
                                        <p:tav tm="100000">
                                          <p:val>
                                            <p:strVal val="#ppt_y"/>
                                          </p:val>
                                        </p:tav>
                                      </p:tavLst>
                                    </p:anim>
                                  </p:childTnLst>
                                </p:cTn>
                              </p:par>
                            </p:childTnLst>
                          </p:cTn>
                        </p:par>
                        <p:par>
                          <p:cTn fill="hold" id="58" nodeType="afterGroup">
                            <p:stCondLst>
                              <p:cond delay="6250"/>
                            </p:stCondLst>
                            <p:childTnLst>
                              <p:par>
                                <p:cTn fill="hold" grpId="0" id="59" nodeType="afterEffect" presetClass="entr" presetID="42" presetSubtype="0">
                                  <p:stCondLst>
                                    <p:cond delay="0"/>
                                  </p:stCondLst>
                                  <p:childTnLst>
                                    <p:set>
                                      <p:cBhvr>
                                        <p:cTn dur="1" fill="hold" id="60">
                                          <p:stCondLst>
                                            <p:cond delay="0"/>
                                          </p:stCondLst>
                                        </p:cTn>
                                        <p:tgtEl>
                                          <p:spTgt spid="22"/>
                                        </p:tgtEl>
                                        <p:attrNameLst>
                                          <p:attrName>style.visibility</p:attrName>
                                        </p:attrNameLst>
                                      </p:cBhvr>
                                      <p:to>
                                        <p:strVal val="visible"/>
                                      </p:to>
                                    </p:set>
                                    <p:animEffect filter="fade" transition="in">
                                      <p:cBhvr>
                                        <p:cTn dur="1000" id="61"/>
                                        <p:tgtEl>
                                          <p:spTgt spid="22"/>
                                        </p:tgtEl>
                                      </p:cBhvr>
                                    </p:animEffect>
                                    <p:anim calcmode="lin" valueType="num">
                                      <p:cBhvr>
                                        <p:cTn dur="1000" fill="hold" id="62"/>
                                        <p:tgtEl>
                                          <p:spTgt spid="22"/>
                                        </p:tgtEl>
                                        <p:attrNameLst>
                                          <p:attrName>ppt_x</p:attrName>
                                        </p:attrNameLst>
                                      </p:cBhvr>
                                      <p:tavLst>
                                        <p:tav tm="0">
                                          <p:val>
                                            <p:strVal val="#ppt_x"/>
                                          </p:val>
                                        </p:tav>
                                        <p:tav tm="100000">
                                          <p:val>
                                            <p:strVal val="#ppt_x"/>
                                          </p:val>
                                        </p:tav>
                                      </p:tavLst>
                                    </p:anim>
                                    <p:anim calcmode="lin" valueType="num">
                                      <p:cBhvr>
                                        <p:cTn dur="1000" fill="hold" id="63"/>
                                        <p:tgtEl>
                                          <p:spTgt spid="22"/>
                                        </p:tgtEl>
                                        <p:attrNameLst>
                                          <p:attrName>ppt_y</p:attrName>
                                        </p:attrNameLst>
                                      </p:cBhvr>
                                      <p:tavLst>
                                        <p:tav tm="0">
                                          <p:val>
                                            <p:strVal val="#ppt_y+.1"/>
                                          </p:val>
                                        </p:tav>
                                        <p:tav tm="100000">
                                          <p:val>
                                            <p:strVal val="#ppt_y"/>
                                          </p:val>
                                        </p:tav>
                                      </p:tavLst>
                                    </p:anim>
                                  </p:childTnLst>
                                </p:cTn>
                              </p:par>
                            </p:childTnLst>
                          </p:cTn>
                        </p:par>
                        <p:par>
                          <p:cTn fill="hold" id="64" nodeType="afterGroup">
                            <p:stCondLst>
                              <p:cond delay="7250"/>
                            </p:stCondLst>
                            <p:childTnLst>
                              <p:par>
                                <p:cTn fill="hold" grpId="0" id="65" nodeType="afterEffect" presetClass="entr" presetID="42" presetSubtype="0">
                                  <p:stCondLst>
                                    <p:cond delay="0"/>
                                  </p:stCondLst>
                                  <p:childTnLst>
                                    <p:set>
                                      <p:cBhvr>
                                        <p:cTn dur="1" fill="hold" id="66">
                                          <p:stCondLst>
                                            <p:cond delay="0"/>
                                          </p:stCondLst>
                                        </p:cTn>
                                        <p:tgtEl>
                                          <p:spTgt spid="23"/>
                                        </p:tgtEl>
                                        <p:attrNameLst>
                                          <p:attrName>style.visibility</p:attrName>
                                        </p:attrNameLst>
                                      </p:cBhvr>
                                      <p:to>
                                        <p:strVal val="visible"/>
                                      </p:to>
                                    </p:set>
                                    <p:animEffect filter="fade" transition="in">
                                      <p:cBhvr>
                                        <p:cTn dur="1000" id="67"/>
                                        <p:tgtEl>
                                          <p:spTgt spid="23"/>
                                        </p:tgtEl>
                                      </p:cBhvr>
                                    </p:animEffect>
                                    <p:anim calcmode="lin" valueType="num">
                                      <p:cBhvr>
                                        <p:cTn dur="1000" fill="hold" id="68"/>
                                        <p:tgtEl>
                                          <p:spTgt spid="23"/>
                                        </p:tgtEl>
                                        <p:attrNameLst>
                                          <p:attrName>ppt_x</p:attrName>
                                        </p:attrNameLst>
                                      </p:cBhvr>
                                      <p:tavLst>
                                        <p:tav tm="0">
                                          <p:val>
                                            <p:strVal val="#ppt_x"/>
                                          </p:val>
                                        </p:tav>
                                        <p:tav tm="100000">
                                          <p:val>
                                            <p:strVal val="#ppt_x"/>
                                          </p:val>
                                        </p:tav>
                                      </p:tavLst>
                                    </p:anim>
                                    <p:anim calcmode="lin" valueType="num">
                                      <p:cBhvr>
                                        <p:cTn dur="1000" fill="hold" id="69"/>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3"/>
      <p:bldP grpId="0" spid="17"/>
      <p:bldP grpId="0" spid="18"/>
      <p:bldP grpId="0" spid="19"/>
      <p:bldP grpId="0" spid="20"/>
      <p:bldP grpId="0" spid="21"/>
      <p:bldP grpId="0" spid="22"/>
      <p:bldP grpId="0" spid="23"/>
    </p:bldLst>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3" name="组合 2"/>
          <p:cNvGrpSpPr/>
          <p:nvPr/>
        </p:nvGrpSpPr>
        <p:grpSpPr>
          <a:xfrm>
            <a:off x="0" y="1272746"/>
            <a:ext cx="12192000" cy="4176584"/>
            <a:chOff x="0" y="1272746"/>
            <a:chExt cx="12192000" cy="4176584"/>
          </a:xfrm>
        </p:grpSpPr>
        <p:sp>
          <p:nvSpPr>
            <p:cNvPr id="4" name="矩形 3"/>
            <p:cNvSpPr/>
            <p:nvPr/>
          </p:nvSpPr>
          <p:spPr>
            <a:xfrm>
              <a:off x="0" y="1272746"/>
              <a:ext cx="8866909" cy="4176584"/>
            </a:xfrm>
            <a:prstGeom prst="rect">
              <a:avLst/>
            </a:prstGeom>
            <a:solidFill>
              <a:srgbClr val="DEFDF8"/>
            </a:solidFill>
            <a:ln>
              <a:noFill/>
            </a:ln>
            <a:effectLst>
              <a:outerShdw algn="tl" blurRad="190500" dir="2700000" dist="635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zh-CN" lang="en-US" smtClean="0"/>
            </a:p>
          </p:txBody>
        </p:sp>
        <p:pic>
          <p:nvPicPr>
            <p:cNvPr id="5" name="图片 4"/>
            <p:cNvPicPr>
              <a:picLocks noChangeAspect="1"/>
            </p:cNvPicPr>
            <p:nvPr/>
          </p:nvPicPr>
          <p:blipFill>
            <a:blip r:embed="rId2">
              <a:extLst>
                <a:ext uri="{28A0092B-C50C-407E-A947-70E740481C1C}">
                  <a14:useLocalDpi val="0"/>
                </a:ext>
              </a:extLst>
            </a:blip>
            <a:stretch>
              <a:fillRect/>
            </a:stretch>
          </p:blipFill>
          <p:spPr>
            <a:xfrm>
              <a:off x="0" y="1383298"/>
              <a:ext cx="12192000" cy="4066032"/>
            </a:xfrm>
            <a:prstGeom prst="rect">
              <a:avLst/>
            </a:prstGeom>
          </p:spPr>
        </p:pic>
      </p:grpSp>
      <p:sp>
        <p:nvSpPr>
          <p:cNvPr id="6" name="弧形 5"/>
          <p:cNvSpPr/>
          <p:nvPr/>
        </p:nvSpPr>
        <p:spPr>
          <a:xfrm>
            <a:off x="96986" y="3076884"/>
            <a:ext cx="8645236" cy="5839447"/>
          </a:xfrm>
          <a:prstGeom prst="arc">
            <a:avLst>
              <a:gd fmla="val 11240194" name="adj1"/>
              <a:gd fmla="val 21182901" name="adj2"/>
            </a:avLst>
          </a:prstGeom>
          <a:ln w="28575">
            <a:solidFill>
              <a:srgbClr val="9FDAD8"/>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7" name="椭圆 6"/>
          <p:cNvSpPr/>
          <p:nvPr/>
        </p:nvSpPr>
        <p:spPr>
          <a:xfrm>
            <a:off x="484909" y="3554274"/>
            <a:ext cx="1510145" cy="1234223"/>
          </a:xfrm>
          <a:prstGeom prst="ellipse">
            <a:avLst/>
          </a:prstGeom>
          <a:blipFill dpi="0" rotWithShape="1">
            <a:blip r:embed="rId3">
              <a:extLst>
                <a:ext uri="{28A0092B-C50C-407E-A947-70E740481C1C}">
                  <a14:useLocalDpi val="0"/>
                </a:ext>
              </a:extLst>
            </a:blip>
            <a:stretch>
              <a:fillRect l="-7145" r="-7145"/>
            </a:stretch>
          </a:blipFill>
          <a:ln w="28575">
            <a:solidFill>
              <a:schemeClr val="bg1"/>
            </a:solidFill>
          </a:ln>
          <a:effectLst>
            <a:outerShdw algn="tl" blurRad="101600" dir="2700000" dist="38100"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椭圆 7"/>
          <p:cNvSpPr/>
          <p:nvPr/>
        </p:nvSpPr>
        <p:spPr>
          <a:xfrm>
            <a:off x="2687783" y="2379478"/>
            <a:ext cx="1510145" cy="1510145"/>
          </a:xfrm>
          <a:prstGeom prst="ellipse">
            <a:avLst/>
          </a:prstGeom>
          <a:blipFill dpi="0" rotWithShape="1">
            <a:blip r:embed="rId4">
              <a:extLst>
                <a:ext uri="{28A0092B-C50C-407E-A947-70E740481C1C}">
                  <a14:useLocalDpi val="0"/>
                </a:ext>
              </a:extLst>
            </a:blip>
            <a:stretch>
              <a:fillRect l="-25000" r="-25000"/>
            </a:stretch>
          </a:blipFill>
          <a:ln w="28575">
            <a:solidFill>
              <a:schemeClr val="bg1"/>
            </a:solidFill>
          </a:ln>
          <a:effectLst>
            <a:outerShdw algn="tl" blurRad="101600" dir="2700000" dist="38100"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椭圆 8"/>
          <p:cNvSpPr/>
          <p:nvPr/>
        </p:nvSpPr>
        <p:spPr>
          <a:xfrm>
            <a:off x="4890657" y="2379478"/>
            <a:ext cx="1510145" cy="1510145"/>
          </a:xfrm>
          <a:prstGeom prst="ellipse">
            <a:avLst/>
          </a:prstGeom>
          <a:blipFill dpi="0" rotWithShape="1">
            <a:blip r:embed="rId5">
              <a:extLst>
                <a:ext uri="{28A0092B-C50C-407E-A947-70E740481C1C}">
                  <a14:useLocalDpi val="0"/>
                </a:ext>
              </a:extLst>
            </a:blip>
            <a:stretch>
              <a:fillRect l="-24942" r="-24942"/>
            </a:stretch>
          </a:blipFill>
          <a:ln w="28575">
            <a:solidFill>
              <a:schemeClr val="bg1"/>
            </a:solidFill>
          </a:ln>
          <a:effectLst>
            <a:outerShdw algn="tl" blurRad="101600" dir="2700000" dist="38100"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 name="椭圆 9"/>
          <p:cNvSpPr/>
          <p:nvPr/>
        </p:nvSpPr>
        <p:spPr>
          <a:xfrm>
            <a:off x="7093532" y="3837709"/>
            <a:ext cx="1510145" cy="1234223"/>
          </a:xfrm>
          <a:prstGeom prst="ellipse">
            <a:avLst/>
          </a:prstGeom>
          <a:blipFill dpi="0" rotWithShape="1">
            <a:blip r:embed="rId6">
              <a:extLst>
                <a:ext uri="{28A0092B-C50C-407E-A947-70E740481C1C}">
                  <a14:useLocalDpi val="0"/>
                </a:ext>
              </a:extLst>
            </a:blip>
            <a:stretch>
              <a:fillRect l="-7186" r="-7186"/>
            </a:stretch>
          </a:blipFill>
          <a:ln w="28575">
            <a:solidFill>
              <a:schemeClr val="bg1"/>
            </a:solidFill>
          </a:ln>
          <a:effectLst>
            <a:outerShdw algn="tl" blurRad="101600" dir="2700000" dist="38100"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12" name="图片 11"/>
          <p:cNvPicPr>
            <a:picLocks noChangeAspect="1"/>
          </p:cNvPicPr>
          <p:nvPr/>
        </p:nvPicPr>
        <p:blipFill>
          <a:blip r:embed="rId7">
            <a:extLst>
              <a:ext uri="{28A0092B-C50C-407E-A947-70E740481C1C}">
                <a14:useLocalDpi val="0"/>
              </a:ext>
            </a:extLst>
          </a:blip>
          <a:stretch>
            <a:fillRect/>
          </a:stretch>
        </p:blipFill>
        <p:spPr>
          <a:xfrm>
            <a:off x="8739086" y="764352"/>
            <a:ext cx="3023427" cy="4535140"/>
          </a:xfrm>
          <a:prstGeom prst="rect">
            <a:avLst/>
          </a:prstGeom>
          <a:effectLst>
            <a:outerShdw algn="tl" blurRad="190500" dir="2700000" dist="63500" rotWithShape="0">
              <a:prstClr val="black">
                <a:alpha val="20000"/>
              </a:prstClr>
            </a:outerShdw>
          </a:effectLst>
        </p:spPr>
      </p:pic>
      <p:sp>
        <p:nvSpPr>
          <p:cNvPr id="13" name="文本框 12"/>
          <p:cNvSpPr txBox="1"/>
          <p:nvPr/>
        </p:nvSpPr>
        <p:spPr>
          <a:xfrm>
            <a:off x="9933920" y="2481133"/>
            <a:ext cx="792480" cy="1907540"/>
          </a:xfrm>
          <a:prstGeom prst="rect">
            <a:avLst/>
          </a:prstGeom>
          <a:noFill/>
        </p:spPr>
        <p:txBody>
          <a:bodyPr rtlCol="0" vert="eaVert" wrap="none">
            <a:spAutoFit/>
          </a:bodyPr>
          <a:lstStyle/>
          <a:p>
            <a:r>
              <a:rPr altLang="en-US" lang="zh-CN" smtClean="0" spc="600" sz="4000">
                <a:ln w="25400">
                  <a:solidFill>
                    <a:schemeClr val="bg1"/>
                  </a:solidFill>
                </a:ln>
                <a:solidFill>
                  <a:srgbClr val="FD8FAC"/>
                </a:solidFill>
                <a:effectLst>
                  <a:outerShdw algn="tl" blurRad="76200" dir="2700000" dist="63500" rotWithShape="0">
                    <a:prstClr val="black">
                      <a:alpha val="40000"/>
                    </a:prstClr>
                  </a:outerShdw>
                </a:effectLst>
                <a:latin charset="-122" panose="040b0c00000000000000" pitchFamily="82" typeface="华康海报体W12(P)"/>
                <a:ea charset="-122" panose="040b0c00000000000000" pitchFamily="82" typeface="华康海报体W12(P)"/>
              </a:rPr>
              <a:t>兴趣爱好</a:t>
            </a:r>
          </a:p>
        </p:txBody>
      </p:sp>
      <p:pic>
        <p:nvPicPr>
          <p:cNvPr id="15" name="图片 14"/>
          <p:cNvPicPr>
            <a:picLocks noChangeAspect="1"/>
          </p:cNvPicPr>
          <p:nvPr/>
        </p:nvPicPr>
        <p:blipFill>
          <a:blip r:embed="rId8">
            <a:extLst>
              <a:ext uri="{28A0092B-C50C-407E-A947-70E740481C1C}">
                <a14:useLocalDpi val="0"/>
              </a:ext>
            </a:extLst>
          </a:blip>
          <a:stretch>
            <a:fillRect/>
          </a:stretch>
        </p:blipFill>
        <p:spPr>
          <a:xfrm flipH="1">
            <a:off x="733475" y="237730"/>
            <a:ext cx="1686754" cy="2938386"/>
          </a:xfrm>
          <a:prstGeom prst="rect">
            <a:avLst/>
          </a:prstGeom>
        </p:spPr>
      </p:pic>
      <p:sp>
        <p:nvSpPr>
          <p:cNvPr id="17" name="文本框 16"/>
          <p:cNvSpPr txBox="1"/>
          <p:nvPr/>
        </p:nvSpPr>
        <p:spPr>
          <a:xfrm>
            <a:off x="3156233" y="4487157"/>
            <a:ext cx="2897081" cy="579120"/>
          </a:xfrm>
          <a:prstGeom prst="rect">
            <a:avLst/>
          </a:prstGeom>
          <a:noFill/>
        </p:spPr>
        <p:txBody>
          <a:bodyPr rtlCol="0" wrap="square">
            <a:spAutoFit/>
          </a:bodyPr>
          <a:lstStyle/>
          <a:p>
            <a:pPr algn="ctr" defTabSz="1219170">
              <a:defRPr/>
            </a:pPr>
            <a:r>
              <a:rPr altLang="en-US" lang="zh-CN" smtClean="0" sz="3200">
                <a:ln w="12700">
                  <a:solidFill>
                    <a:prstClr val="white"/>
                  </a:solidFill>
                </a:ln>
                <a:solidFill>
                  <a:srgbClr val="EE956E"/>
                </a:solidFill>
                <a:effectLst>
                  <a:outerShdw algn="tl" blurRad="25400" dir="2700000" dist="25400">
                    <a:srgbClr val="000000">
                      <a:alpha val="20000"/>
                    </a:srgbClr>
                  </a:outerShdw>
                </a:effectLst>
                <a:latin charset="-122" panose="040b0c00000000000000" typeface="华康海报体W12(P)"/>
                <a:ea charset="-122" panose="040b0c00000000000000" typeface="华康海报体W12(P)"/>
                <a:cs typeface="+mn-ea"/>
                <a:sym typeface="+mn-lt"/>
              </a:rPr>
              <a:t>我的酷帅身影</a:t>
            </a:r>
          </a:p>
        </p:txBody>
      </p:sp>
    </p:spTree>
    <p:extLst>
      <p:ext uri="{BB962C8B-B14F-4D97-AF65-F5344CB8AC3E}">
        <p14:creationId val="384939318"/>
      </p:ext>
    </p:extLst>
  </p:cSld>
  <p:clrMapOvr>
    <a:masterClrMapping/>
  </p:clrMapOvr>
  <mc:AlternateContent>
    <mc:Choice Requires="p14">
      <p:transition advClick="0" p14:dur="1500" spd="slow">
        <p:random/>
      </p:transition>
    </mc:Choice>
    <mc:Fallback>
      <p:transition advClick="0"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16" presetSubtype="21">
                                  <p:stCondLst>
                                    <p:cond delay="0"/>
                                  </p:stCondLst>
                                  <p:childTnLst>
                                    <p:set>
                                      <p:cBhvr>
                                        <p:cTn dur="1" fill="hold" id="6">
                                          <p:stCondLst>
                                            <p:cond delay="0"/>
                                          </p:stCondLst>
                                        </p:cTn>
                                        <p:tgtEl>
                                          <p:spTgt spid="3"/>
                                        </p:tgtEl>
                                        <p:attrNameLst>
                                          <p:attrName>style.visibility</p:attrName>
                                        </p:attrNameLst>
                                      </p:cBhvr>
                                      <p:to>
                                        <p:strVal val="visible"/>
                                      </p:to>
                                    </p:set>
                                    <p:animEffect filter="barn(inVertical)" transition="in">
                                      <p:cBhvr>
                                        <p:cTn dur="500" id="7"/>
                                        <p:tgtEl>
                                          <p:spTgt spid="3"/>
                                        </p:tgtEl>
                                      </p:cBhvr>
                                    </p:animEffect>
                                  </p:childTnLst>
                                </p:cTn>
                              </p:par>
                              <p:par>
                                <p:cTn fill="hold" id="8" nodeType="withEffect" presetClass="entr" presetID="53" presetSubtype="0">
                                  <p:stCondLst>
                                    <p:cond delay="0"/>
                                  </p:stCondLst>
                                  <p:childTnLst>
                                    <p:set>
                                      <p:cBhvr>
                                        <p:cTn dur="1" fill="hold" id="9">
                                          <p:stCondLst>
                                            <p:cond delay="0"/>
                                          </p:stCondLst>
                                        </p:cTn>
                                        <p:tgtEl>
                                          <p:spTgt spid="12"/>
                                        </p:tgtEl>
                                        <p:attrNameLst>
                                          <p:attrName>style.visibility</p:attrName>
                                        </p:attrNameLst>
                                      </p:cBhvr>
                                      <p:to>
                                        <p:strVal val="visible"/>
                                      </p:to>
                                    </p:set>
                                    <p:anim calcmode="lin" valueType="num">
                                      <p:cBhvr>
                                        <p:cTn dur="500" fill="hold" id="10"/>
                                        <p:tgtEl>
                                          <p:spTgt spid="12"/>
                                        </p:tgtEl>
                                        <p:attrNameLst>
                                          <p:attrName>ppt_w</p:attrName>
                                        </p:attrNameLst>
                                      </p:cBhvr>
                                      <p:tavLst>
                                        <p:tav tm="0">
                                          <p:val>
                                            <p:fltVal val="0"/>
                                          </p:val>
                                        </p:tav>
                                        <p:tav tm="100000">
                                          <p:val>
                                            <p:strVal val="#ppt_w"/>
                                          </p:val>
                                        </p:tav>
                                      </p:tavLst>
                                    </p:anim>
                                    <p:anim calcmode="lin" valueType="num">
                                      <p:cBhvr>
                                        <p:cTn dur="500" fill="hold" id="11"/>
                                        <p:tgtEl>
                                          <p:spTgt spid="12"/>
                                        </p:tgtEl>
                                        <p:attrNameLst>
                                          <p:attrName>ppt_h</p:attrName>
                                        </p:attrNameLst>
                                      </p:cBhvr>
                                      <p:tavLst>
                                        <p:tav tm="0">
                                          <p:val>
                                            <p:fltVal val="0"/>
                                          </p:val>
                                        </p:tav>
                                        <p:tav tm="100000">
                                          <p:val>
                                            <p:strVal val="#ppt_h"/>
                                          </p:val>
                                        </p:tav>
                                      </p:tavLst>
                                    </p:anim>
                                    <p:animEffect filter="fade" transition="in">
                                      <p:cBhvr>
                                        <p:cTn dur="500" id="12"/>
                                        <p:tgtEl>
                                          <p:spTgt spid="12"/>
                                        </p:tgtEl>
                                      </p:cBhvr>
                                    </p:animEffect>
                                  </p:childTnLst>
                                </p:cTn>
                              </p:par>
                              <p:par>
                                <p:cTn fill="hold" grpId="0" id="13" nodeType="withEffect" presetClass="entr" presetID="53" presetSubtype="0">
                                  <p:stCondLst>
                                    <p:cond delay="0"/>
                                  </p:stCondLst>
                                  <p:childTnLst>
                                    <p:set>
                                      <p:cBhvr>
                                        <p:cTn dur="1" fill="hold" id="14">
                                          <p:stCondLst>
                                            <p:cond delay="0"/>
                                          </p:stCondLst>
                                        </p:cTn>
                                        <p:tgtEl>
                                          <p:spTgt spid="13"/>
                                        </p:tgtEl>
                                        <p:attrNameLst>
                                          <p:attrName>style.visibility</p:attrName>
                                        </p:attrNameLst>
                                      </p:cBhvr>
                                      <p:to>
                                        <p:strVal val="visible"/>
                                      </p:to>
                                    </p:set>
                                    <p:anim calcmode="lin" valueType="num">
                                      <p:cBhvr>
                                        <p:cTn dur="500" fill="hold" id="15"/>
                                        <p:tgtEl>
                                          <p:spTgt spid="13"/>
                                        </p:tgtEl>
                                        <p:attrNameLst>
                                          <p:attrName>ppt_w</p:attrName>
                                        </p:attrNameLst>
                                      </p:cBhvr>
                                      <p:tavLst>
                                        <p:tav tm="0">
                                          <p:val>
                                            <p:fltVal val="0"/>
                                          </p:val>
                                        </p:tav>
                                        <p:tav tm="100000">
                                          <p:val>
                                            <p:strVal val="#ppt_w"/>
                                          </p:val>
                                        </p:tav>
                                      </p:tavLst>
                                    </p:anim>
                                    <p:anim calcmode="lin" valueType="num">
                                      <p:cBhvr>
                                        <p:cTn dur="500" fill="hold" id="16"/>
                                        <p:tgtEl>
                                          <p:spTgt spid="13"/>
                                        </p:tgtEl>
                                        <p:attrNameLst>
                                          <p:attrName>ppt_h</p:attrName>
                                        </p:attrNameLst>
                                      </p:cBhvr>
                                      <p:tavLst>
                                        <p:tav tm="0">
                                          <p:val>
                                            <p:fltVal val="0"/>
                                          </p:val>
                                        </p:tav>
                                        <p:tav tm="100000">
                                          <p:val>
                                            <p:strVal val="#ppt_h"/>
                                          </p:val>
                                        </p:tav>
                                      </p:tavLst>
                                    </p:anim>
                                    <p:animEffect filter="fade" transition="in">
                                      <p:cBhvr>
                                        <p:cTn dur="500" id="17"/>
                                        <p:tgtEl>
                                          <p:spTgt spid="13"/>
                                        </p:tgtEl>
                                      </p:cBhvr>
                                    </p:animEffect>
                                  </p:childTnLst>
                                </p:cTn>
                              </p:par>
                            </p:childTnLst>
                          </p:cTn>
                        </p:par>
                        <p:par>
                          <p:cTn fill="hold" id="18" nodeType="afterGroup">
                            <p:stCondLst>
                              <p:cond delay="500"/>
                            </p:stCondLst>
                            <p:childTnLst>
                              <p:par>
                                <p:cTn fill="hold" id="19" nodeType="afterEffect" presetClass="entr" presetID="22" presetSubtype="4">
                                  <p:stCondLst>
                                    <p:cond delay="0"/>
                                  </p:stCondLst>
                                  <p:childTnLst>
                                    <p:set>
                                      <p:cBhvr>
                                        <p:cTn dur="1" fill="hold" id="20">
                                          <p:stCondLst>
                                            <p:cond delay="0"/>
                                          </p:stCondLst>
                                        </p:cTn>
                                        <p:tgtEl>
                                          <p:spTgt spid="15"/>
                                        </p:tgtEl>
                                        <p:attrNameLst>
                                          <p:attrName>style.visibility</p:attrName>
                                        </p:attrNameLst>
                                      </p:cBhvr>
                                      <p:to>
                                        <p:strVal val="visible"/>
                                      </p:to>
                                    </p:set>
                                    <p:animEffect filter="wipe(down)" transition="in">
                                      <p:cBhvr>
                                        <p:cTn dur="500" id="21"/>
                                        <p:tgtEl>
                                          <p:spTgt spid="15"/>
                                        </p:tgtEl>
                                      </p:cBhvr>
                                    </p:animEffect>
                                  </p:childTnLst>
                                </p:cTn>
                              </p:par>
                              <p:par>
                                <p:cTn fill="hold" grpId="0" id="22" nodeType="withEffect" presetClass="entr" presetID="22" presetSubtype="8">
                                  <p:stCondLst>
                                    <p:cond delay="0"/>
                                  </p:stCondLst>
                                  <p:childTnLst>
                                    <p:set>
                                      <p:cBhvr>
                                        <p:cTn dur="1" fill="hold" id="23">
                                          <p:stCondLst>
                                            <p:cond delay="0"/>
                                          </p:stCondLst>
                                        </p:cTn>
                                        <p:tgtEl>
                                          <p:spTgt spid="6"/>
                                        </p:tgtEl>
                                        <p:attrNameLst>
                                          <p:attrName>style.visibility</p:attrName>
                                        </p:attrNameLst>
                                      </p:cBhvr>
                                      <p:to>
                                        <p:strVal val="visible"/>
                                      </p:to>
                                    </p:set>
                                    <p:animEffect filter="wipe(left)" transition="in">
                                      <p:cBhvr>
                                        <p:cTn dur="500" id="24"/>
                                        <p:tgtEl>
                                          <p:spTgt spid="6"/>
                                        </p:tgtEl>
                                      </p:cBhvr>
                                    </p:animEffect>
                                  </p:childTnLst>
                                </p:cTn>
                              </p:par>
                              <p:par>
                                <p:cTn fill="hold" grpId="0" id="25" nodeType="withEffect" presetClass="entr" presetID="47" presetSubtype="0">
                                  <p:stCondLst>
                                    <p:cond delay="0"/>
                                  </p:stCondLst>
                                  <p:childTnLst>
                                    <p:set>
                                      <p:cBhvr>
                                        <p:cTn dur="1" fill="hold" id="26">
                                          <p:stCondLst>
                                            <p:cond delay="0"/>
                                          </p:stCondLst>
                                        </p:cTn>
                                        <p:tgtEl>
                                          <p:spTgt spid="7"/>
                                        </p:tgtEl>
                                        <p:attrNameLst>
                                          <p:attrName>style.visibility</p:attrName>
                                        </p:attrNameLst>
                                      </p:cBhvr>
                                      <p:to>
                                        <p:strVal val="visible"/>
                                      </p:to>
                                    </p:set>
                                    <p:animEffect filter="fade" transition="in">
                                      <p:cBhvr>
                                        <p:cTn dur="1000" id="27"/>
                                        <p:tgtEl>
                                          <p:spTgt spid="7"/>
                                        </p:tgtEl>
                                      </p:cBhvr>
                                    </p:animEffect>
                                    <p:anim calcmode="lin" valueType="num">
                                      <p:cBhvr>
                                        <p:cTn dur="1000" fill="hold" id="28"/>
                                        <p:tgtEl>
                                          <p:spTgt spid="7"/>
                                        </p:tgtEl>
                                        <p:attrNameLst>
                                          <p:attrName>ppt_x</p:attrName>
                                        </p:attrNameLst>
                                      </p:cBhvr>
                                      <p:tavLst>
                                        <p:tav tm="0">
                                          <p:val>
                                            <p:strVal val="#ppt_x"/>
                                          </p:val>
                                        </p:tav>
                                        <p:tav tm="100000">
                                          <p:val>
                                            <p:strVal val="#ppt_x"/>
                                          </p:val>
                                        </p:tav>
                                      </p:tavLst>
                                    </p:anim>
                                    <p:anim calcmode="lin" valueType="num">
                                      <p:cBhvr>
                                        <p:cTn dur="1000" fill="hold" id="29"/>
                                        <p:tgtEl>
                                          <p:spTgt spid="7"/>
                                        </p:tgtEl>
                                        <p:attrNameLst>
                                          <p:attrName>ppt_y</p:attrName>
                                        </p:attrNameLst>
                                      </p:cBhvr>
                                      <p:tavLst>
                                        <p:tav tm="0">
                                          <p:val>
                                            <p:strVal val="#ppt_y-.1"/>
                                          </p:val>
                                        </p:tav>
                                        <p:tav tm="100000">
                                          <p:val>
                                            <p:strVal val="#ppt_y"/>
                                          </p:val>
                                        </p:tav>
                                      </p:tavLst>
                                    </p:anim>
                                  </p:childTnLst>
                                </p:cTn>
                              </p:par>
                              <p:par>
                                <p:cTn fill="hold" grpId="0" id="30" nodeType="withEffect" presetClass="entr" presetID="42" presetSubtype="0">
                                  <p:stCondLst>
                                    <p:cond delay="0"/>
                                  </p:stCondLst>
                                  <p:childTnLst>
                                    <p:set>
                                      <p:cBhvr>
                                        <p:cTn dur="1" fill="hold" id="31">
                                          <p:stCondLst>
                                            <p:cond delay="0"/>
                                          </p:stCondLst>
                                        </p:cTn>
                                        <p:tgtEl>
                                          <p:spTgt spid="8"/>
                                        </p:tgtEl>
                                        <p:attrNameLst>
                                          <p:attrName>style.visibility</p:attrName>
                                        </p:attrNameLst>
                                      </p:cBhvr>
                                      <p:to>
                                        <p:strVal val="visible"/>
                                      </p:to>
                                    </p:set>
                                    <p:animEffect filter="fade" transition="in">
                                      <p:cBhvr>
                                        <p:cTn dur="1000" id="32"/>
                                        <p:tgtEl>
                                          <p:spTgt spid="8"/>
                                        </p:tgtEl>
                                      </p:cBhvr>
                                    </p:animEffect>
                                    <p:anim calcmode="lin" valueType="num">
                                      <p:cBhvr>
                                        <p:cTn dur="1000" fill="hold" id="33"/>
                                        <p:tgtEl>
                                          <p:spTgt spid="8"/>
                                        </p:tgtEl>
                                        <p:attrNameLst>
                                          <p:attrName>ppt_x</p:attrName>
                                        </p:attrNameLst>
                                      </p:cBhvr>
                                      <p:tavLst>
                                        <p:tav tm="0">
                                          <p:val>
                                            <p:strVal val="#ppt_x"/>
                                          </p:val>
                                        </p:tav>
                                        <p:tav tm="100000">
                                          <p:val>
                                            <p:strVal val="#ppt_x"/>
                                          </p:val>
                                        </p:tav>
                                      </p:tavLst>
                                    </p:anim>
                                    <p:anim calcmode="lin" valueType="num">
                                      <p:cBhvr>
                                        <p:cTn dur="1000" fill="hold" id="34"/>
                                        <p:tgtEl>
                                          <p:spTgt spid="8"/>
                                        </p:tgtEl>
                                        <p:attrNameLst>
                                          <p:attrName>ppt_y</p:attrName>
                                        </p:attrNameLst>
                                      </p:cBhvr>
                                      <p:tavLst>
                                        <p:tav tm="0">
                                          <p:val>
                                            <p:strVal val="#ppt_y+.1"/>
                                          </p:val>
                                        </p:tav>
                                        <p:tav tm="100000">
                                          <p:val>
                                            <p:strVal val="#ppt_y"/>
                                          </p:val>
                                        </p:tav>
                                      </p:tavLst>
                                    </p:anim>
                                  </p:childTnLst>
                                </p:cTn>
                              </p:par>
                              <p:par>
                                <p:cTn fill="hold" grpId="0" id="35" nodeType="withEffect" presetClass="entr" presetID="47" presetSubtype="0">
                                  <p:stCondLst>
                                    <p:cond delay="0"/>
                                  </p:stCondLst>
                                  <p:childTnLst>
                                    <p:set>
                                      <p:cBhvr>
                                        <p:cTn dur="1" fill="hold" id="36">
                                          <p:stCondLst>
                                            <p:cond delay="0"/>
                                          </p:stCondLst>
                                        </p:cTn>
                                        <p:tgtEl>
                                          <p:spTgt spid="9"/>
                                        </p:tgtEl>
                                        <p:attrNameLst>
                                          <p:attrName>style.visibility</p:attrName>
                                        </p:attrNameLst>
                                      </p:cBhvr>
                                      <p:to>
                                        <p:strVal val="visible"/>
                                      </p:to>
                                    </p:set>
                                    <p:animEffect filter="fade" transition="in">
                                      <p:cBhvr>
                                        <p:cTn dur="1000" id="37"/>
                                        <p:tgtEl>
                                          <p:spTgt spid="9"/>
                                        </p:tgtEl>
                                      </p:cBhvr>
                                    </p:animEffect>
                                    <p:anim calcmode="lin" valueType="num">
                                      <p:cBhvr>
                                        <p:cTn dur="1000" fill="hold" id="38"/>
                                        <p:tgtEl>
                                          <p:spTgt spid="9"/>
                                        </p:tgtEl>
                                        <p:attrNameLst>
                                          <p:attrName>ppt_x</p:attrName>
                                        </p:attrNameLst>
                                      </p:cBhvr>
                                      <p:tavLst>
                                        <p:tav tm="0">
                                          <p:val>
                                            <p:strVal val="#ppt_x"/>
                                          </p:val>
                                        </p:tav>
                                        <p:tav tm="100000">
                                          <p:val>
                                            <p:strVal val="#ppt_x"/>
                                          </p:val>
                                        </p:tav>
                                      </p:tavLst>
                                    </p:anim>
                                    <p:anim calcmode="lin" valueType="num">
                                      <p:cBhvr>
                                        <p:cTn dur="1000" fill="hold" id="39"/>
                                        <p:tgtEl>
                                          <p:spTgt spid="9"/>
                                        </p:tgtEl>
                                        <p:attrNameLst>
                                          <p:attrName>ppt_y</p:attrName>
                                        </p:attrNameLst>
                                      </p:cBhvr>
                                      <p:tavLst>
                                        <p:tav tm="0">
                                          <p:val>
                                            <p:strVal val="#ppt_y-.1"/>
                                          </p:val>
                                        </p:tav>
                                        <p:tav tm="100000">
                                          <p:val>
                                            <p:strVal val="#ppt_y"/>
                                          </p:val>
                                        </p:tav>
                                      </p:tavLst>
                                    </p:anim>
                                  </p:childTnLst>
                                </p:cTn>
                              </p:par>
                              <p:par>
                                <p:cTn fill="hold" grpId="0" id="40" nodeType="withEffect" presetClass="entr" presetID="42" presetSubtype="0">
                                  <p:stCondLst>
                                    <p:cond delay="0"/>
                                  </p:stCondLst>
                                  <p:childTnLst>
                                    <p:set>
                                      <p:cBhvr>
                                        <p:cTn dur="1" fill="hold" id="41">
                                          <p:stCondLst>
                                            <p:cond delay="0"/>
                                          </p:stCondLst>
                                        </p:cTn>
                                        <p:tgtEl>
                                          <p:spTgt spid="10"/>
                                        </p:tgtEl>
                                        <p:attrNameLst>
                                          <p:attrName>style.visibility</p:attrName>
                                        </p:attrNameLst>
                                      </p:cBhvr>
                                      <p:to>
                                        <p:strVal val="visible"/>
                                      </p:to>
                                    </p:set>
                                    <p:animEffect filter="fade" transition="in">
                                      <p:cBhvr>
                                        <p:cTn dur="1000" id="42"/>
                                        <p:tgtEl>
                                          <p:spTgt spid="10"/>
                                        </p:tgtEl>
                                      </p:cBhvr>
                                    </p:animEffect>
                                    <p:anim calcmode="lin" valueType="num">
                                      <p:cBhvr>
                                        <p:cTn dur="1000" fill="hold" id="43"/>
                                        <p:tgtEl>
                                          <p:spTgt spid="10"/>
                                        </p:tgtEl>
                                        <p:attrNameLst>
                                          <p:attrName>ppt_x</p:attrName>
                                        </p:attrNameLst>
                                      </p:cBhvr>
                                      <p:tavLst>
                                        <p:tav tm="0">
                                          <p:val>
                                            <p:strVal val="#ppt_x"/>
                                          </p:val>
                                        </p:tav>
                                        <p:tav tm="100000">
                                          <p:val>
                                            <p:strVal val="#ppt_x"/>
                                          </p:val>
                                        </p:tav>
                                      </p:tavLst>
                                    </p:anim>
                                    <p:anim calcmode="lin" valueType="num">
                                      <p:cBhvr>
                                        <p:cTn dur="1000" fill="hold" id="44"/>
                                        <p:tgtEl>
                                          <p:spTgt spid="10"/>
                                        </p:tgtEl>
                                        <p:attrNameLst>
                                          <p:attrName>ppt_y</p:attrName>
                                        </p:attrNameLst>
                                      </p:cBhvr>
                                      <p:tavLst>
                                        <p:tav tm="0">
                                          <p:val>
                                            <p:strVal val="#ppt_y+.1"/>
                                          </p:val>
                                        </p:tav>
                                        <p:tav tm="100000">
                                          <p:val>
                                            <p:strVal val="#ppt_y"/>
                                          </p:val>
                                        </p:tav>
                                      </p:tavLst>
                                    </p:anim>
                                  </p:childTnLst>
                                </p:cTn>
                              </p:par>
                              <p:par>
                                <p:cTn fill="hold" grpId="0" id="45" nodeType="withEffect" presetClass="entr" presetID="26" presetSubtype="0">
                                  <p:stCondLst>
                                    <p:cond delay="750"/>
                                  </p:stCondLst>
                                  <p:childTnLst>
                                    <p:set>
                                      <p:cBhvr>
                                        <p:cTn dur="1" fill="hold" id="46">
                                          <p:stCondLst>
                                            <p:cond delay="0"/>
                                          </p:stCondLst>
                                        </p:cTn>
                                        <p:tgtEl>
                                          <p:spTgt spid="17"/>
                                        </p:tgtEl>
                                        <p:attrNameLst>
                                          <p:attrName>style.visibility</p:attrName>
                                        </p:attrNameLst>
                                      </p:cBhvr>
                                      <p:to>
                                        <p:strVal val="visible"/>
                                      </p:to>
                                    </p:set>
                                    <p:animEffect filter="wipe(down)" transition="in">
                                      <p:cBhvr>
                                        <p:cTn dur="580" id="47">
                                          <p:stCondLst>
                                            <p:cond delay="0"/>
                                          </p:stCondLst>
                                        </p:cTn>
                                        <p:tgtEl>
                                          <p:spTgt spid="17"/>
                                        </p:tgtEl>
                                      </p:cBhvr>
                                    </p:animEffect>
                                    <p:anim calcmode="lin" valueType="num">
                                      <p:cBhvr>
                                        <p:cTn dur="1822" id="48"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dur="664" id="49" tmFilter="0.0,0.0; 0.25,0.07; 0.50,0.2; 0.75,0.467; 1.0,1.0">
                                          <p:stCondLst>
                                            <p:cond delay="0"/>
                                          </p:stCondLst>
                                        </p:cTn>
                                        <p:tgtEl>
                                          <p:spTgt spid="17"/>
                                        </p:tgtEl>
                                        <p:attrNameLst>
                                          <p:attrName>ppt_y</p:attrName>
                                        </p:attrNameLst>
                                      </p:cBhvr>
                                      <p:tavLst>
                                        <p:tav fmla="#ppt_y-sin(pi*$)/3" tm="0">
                                          <p:val>
                                            <p:fltVal val="0.5"/>
                                          </p:val>
                                        </p:tav>
                                        <p:tav tm="100000">
                                          <p:val>
                                            <p:fltVal val="1"/>
                                          </p:val>
                                        </p:tav>
                                      </p:tavLst>
                                    </p:anim>
                                    <p:anim calcmode="lin" valueType="num">
                                      <p:cBhvr>
                                        <p:cTn dur="664" id="50" tmFilter="0, 0; 0.125,0.2665; 0.25,0.4; 0.375,0.465; 0.5,0.5;  0.625,0.535; 0.75,0.6; 0.875,0.7335; 1,1">
                                          <p:stCondLst>
                                            <p:cond delay="664"/>
                                          </p:stCondLst>
                                        </p:cTn>
                                        <p:tgtEl>
                                          <p:spTgt spid="17"/>
                                        </p:tgtEl>
                                        <p:attrNameLst>
                                          <p:attrName>ppt_y</p:attrName>
                                        </p:attrNameLst>
                                      </p:cBhvr>
                                      <p:tavLst>
                                        <p:tav fmla="#ppt_y-sin(pi*$)/9" tm="0">
                                          <p:val>
                                            <p:fltVal val="0"/>
                                          </p:val>
                                        </p:tav>
                                        <p:tav tm="100000">
                                          <p:val>
                                            <p:fltVal val="1"/>
                                          </p:val>
                                        </p:tav>
                                      </p:tavLst>
                                    </p:anim>
                                    <p:anim calcmode="lin" valueType="num">
                                      <p:cBhvr>
                                        <p:cTn dur="332" id="51" tmFilter="0, 0; 0.125,0.2665; 0.25,0.4; 0.375,0.465; 0.5,0.5;  0.625,0.535; 0.75,0.6; 0.875,0.7335; 1,1">
                                          <p:stCondLst>
                                            <p:cond delay="1324"/>
                                          </p:stCondLst>
                                        </p:cTn>
                                        <p:tgtEl>
                                          <p:spTgt spid="17"/>
                                        </p:tgtEl>
                                        <p:attrNameLst>
                                          <p:attrName>ppt_y</p:attrName>
                                        </p:attrNameLst>
                                      </p:cBhvr>
                                      <p:tavLst>
                                        <p:tav fmla="#ppt_y-sin(pi*$)/27" tm="0">
                                          <p:val>
                                            <p:fltVal val="0"/>
                                          </p:val>
                                        </p:tav>
                                        <p:tav tm="100000">
                                          <p:val>
                                            <p:fltVal val="1"/>
                                          </p:val>
                                        </p:tav>
                                      </p:tavLst>
                                    </p:anim>
                                    <p:anim calcmode="lin" valueType="num">
                                      <p:cBhvr>
                                        <p:cTn dur="164" id="52" tmFilter="0, 0; 0.125,0.2665; 0.25,0.4; 0.375,0.465; 0.5,0.5;  0.625,0.535; 0.75,0.6; 0.875,0.7335; 1,1">
                                          <p:stCondLst>
                                            <p:cond delay="1656"/>
                                          </p:stCondLst>
                                        </p:cTn>
                                        <p:tgtEl>
                                          <p:spTgt spid="17"/>
                                        </p:tgtEl>
                                        <p:attrNameLst>
                                          <p:attrName>ppt_y</p:attrName>
                                        </p:attrNameLst>
                                      </p:cBhvr>
                                      <p:tavLst>
                                        <p:tav fmla="#ppt_y-sin(pi*$)/81" tm="0">
                                          <p:val>
                                            <p:fltVal val="0"/>
                                          </p:val>
                                        </p:tav>
                                        <p:tav tm="100000">
                                          <p:val>
                                            <p:fltVal val="1"/>
                                          </p:val>
                                        </p:tav>
                                      </p:tavLst>
                                    </p:anim>
                                    <p:animScale>
                                      <p:cBhvr>
                                        <p:cTn dur="26" id="53">
                                          <p:stCondLst>
                                            <p:cond delay="650"/>
                                          </p:stCondLst>
                                        </p:cTn>
                                        <p:tgtEl>
                                          <p:spTgt spid="17"/>
                                        </p:tgtEl>
                                      </p:cBhvr>
                                      <p:to x="100000" y="60000"/>
                                    </p:animScale>
                                    <p:animScale>
                                      <p:cBhvr>
                                        <p:cTn decel="50000" dur="166" id="54">
                                          <p:stCondLst>
                                            <p:cond delay="676"/>
                                          </p:stCondLst>
                                        </p:cTn>
                                        <p:tgtEl>
                                          <p:spTgt spid="17"/>
                                        </p:tgtEl>
                                      </p:cBhvr>
                                      <p:to x="100000" y="100000"/>
                                    </p:animScale>
                                    <p:animScale>
                                      <p:cBhvr>
                                        <p:cTn dur="26" id="55">
                                          <p:stCondLst>
                                            <p:cond delay="1312"/>
                                          </p:stCondLst>
                                        </p:cTn>
                                        <p:tgtEl>
                                          <p:spTgt spid="17"/>
                                        </p:tgtEl>
                                      </p:cBhvr>
                                      <p:to x="100000" y="80000"/>
                                    </p:animScale>
                                    <p:animScale>
                                      <p:cBhvr>
                                        <p:cTn decel="50000" dur="166" id="56">
                                          <p:stCondLst>
                                            <p:cond delay="1338"/>
                                          </p:stCondLst>
                                        </p:cTn>
                                        <p:tgtEl>
                                          <p:spTgt spid="17"/>
                                        </p:tgtEl>
                                      </p:cBhvr>
                                      <p:to x="100000" y="100000"/>
                                    </p:animScale>
                                    <p:animScale>
                                      <p:cBhvr>
                                        <p:cTn dur="26" id="57">
                                          <p:stCondLst>
                                            <p:cond delay="1642"/>
                                          </p:stCondLst>
                                        </p:cTn>
                                        <p:tgtEl>
                                          <p:spTgt spid="17"/>
                                        </p:tgtEl>
                                      </p:cBhvr>
                                      <p:to x="100000" y="90000"/>
                                    </p:animScale>
                                    <p:animScale>
                                      <p:cBhvr>
                                        <p:cTn decel="50000" dur="166" id="58">
                                          <p:stCondLst>
                                            <p:cond delay="1668"/>
                                          </p:stCondLst>
                                        </p:cTn>
                                        <p:tgtEl>
                                          <p:spTgt spid="17"/>
                                        </p:tgtEl>
                                      </p:cBhvr>
                                      <p:to x="100000" y="100000"/>
                                    </p:animScale>
                                    <p:animScale>
                                      <p:cBhvr>
                                        <p:cTn dur="26" id="59">
                                          <p:stCondLst>
                                            <p:cond delay="1808"/>
                                          </p:stCondLst>
                                        </p:cTn>
                                        <p:tgtEl>
                                          <p:spTgt spid="17"/>
                                        </p:tgtEl>
                                      </p:cBhvr>
                                      <p:to x="100000" y="95000"/>
                                    </p:animScale>
                                    <p:animScale>
                                      <p:cBhvr>
                                        <p:cTn decel="50000" dur="166" id="60">
                                          <p:stCondLst>
                                            <p:cond delay="1834"/>
                                          </p:stCondLst>
                                        </p:cTn>
                                        <p:tgtEl>
                                          <p:spTgt spid="17"/>
                                        </p:tgtEl>
                                      </p:cBhvr>
                                      <p:to x="100000" y="100000"/>
                                    </p:animScale>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
      <p:bldP grpId="0" spid="7"/>
      <p:bldP grpId="0" spid="8"/>
      <p:bldP grpId="0" spid="9"/>
      <p:bldP grpId="0" spid="10"/>
      <p:bldP grpId="0" spid="13"/>
      <p:bldP grpId="0" spid="17"/>
    </p:bldLst>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3" name="组合 2"/>
          <p:cNvGrpSpPr/>
          <p:nvPr/>
        </p:nvGrpSpPr>
        <p:grpSpPr>
          <a:xfrm>
            <a:off x="0" y="1272746"/>
            <a:ext cx="12192000" cy="4176584"/>
            <a:chOff x="0" y="1272746"/>
            <a:chExt cx="12192000" cy="4176584"/>
          </a:xfrm>
        </p:grpSpPr>
        <p:sp>
          <p:nvSpPr>
            <p:cNvPr id="4" name="矩形 3"/>
            <p:cNvSpPr/>
            <p:nvPr/>
          </p:nvSpPr>
          <p:spPr>
            <a:xfrm>
              <a:off x="0" y="1272746"/>
              <a:ext cx="8866909" cy="4176584"/>
            </a:xfrm>
            <a:prstGeom prst="rect">
              <a:avLst/>
            </a:prstGeom>
            <a:solidFill>
              <a:srgbClr val="DEFDF8"/>
            </a:solidFill>
            <a:ln>
              <a:noFill/>
            </a:ln>
            <a:effectLst>
              <a:outerShdw algn="tl" blurRad="190500" dir="2700000" dist="635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zh-CN" lang="en-US" smtClean="0"/>
            </a:p>
          </p:txBody>
        </p:sp>
        <p:pic>
          <p:nvPicPr>
            <p:cNvPr id="5" name="图片 4"/>
            <p:cNvPicPr>
              <a:picLocks noChangeAspect="1"/>
            </p:cNvPicPr>
            <p:nvPr/>
          </p:nvPicPr>
          <p:blipFill>
            <a:blip r:embed="rId2">
              <a:extLst>
                <a:ext uri="{28A0092B-C50C-407E-A947-70E740481C1C}">
                  <a14:useLocalDpi val="0"/>
                </a:ext>
              </a:extLst>
            </a:blip>
            <a:stretch>
              <a:fillRect/>
            </a:stretch>
          </p:blipFill>
          <p:spPr>
            <a:xfrm>
              <a:off x="0" y="1383298"/>
              <a:ext cx="12192000" cy="4066032"/>
            </a:xfrm>
            <a:prstGeom prst="rect">
              <a:avLst/>
            </a:prstGeom>
          </p:spPr>
        </p:pic>
      </p:grpSp>
      <p:pic>
        <p:nvPicPr>
          <p:cNvPr id="12" name="图片 11"/>
          <p:cNvPicPr>
            <a:picLocks noChangeAspect="1"/>
          </p:cNvPicPr>
          <p:nvPr/>
        </p:nvPicPr>
        <p:blipFill>
          <a:blip r:embed="rId3">
            <a:extLst>
              <a:ext uri="{28A0092B-C50C-407E-A947-70E740481C1C}">
                <a14:useLocalDpi val="0"/>
              </a:ext>
            </a:extLst>
          </a:blip>
          <a:stretch>
            <a:fillRect/>
          </a:stretch>
        </p:blipFill>
        <p:spPr>
          <a:xfrm>
            <a:off x="8739086" y="764352"/>
            <a:ext cx="3023427" cy="4535140"/>
          </a:xfrm>
          <a:prstGeom prst="rect">
            <a:avLst/>
          </a:prstGeom>
          <a:effectLst>
            <a:outerShdw algn="tl" blurRad="190500" dir="2700000" dist="63500" rotWithShape="0">
              <a:prstClr val="black">
                <a:alpha val="20000"/>
              </a:prstClr>
            </a:outerShdw>
          </a:effectLst>
        </p:spPr>
      </p:pic>
      <p:sp>
        <p:nvSpPr>
          <p:cNvPr id="13" name="文本框 12"/>
          <p:cNvSpPr txBox="1"/>
          <p:nvPr/>
        </p:nvSpPr>
        <p:spPr>
          <a:xfrm>
            <a:off x="9933920" y="2481133"/>
            <a:ext cx="792480" cy="1907540"/>
          </a:xfrm>
          <a:prstGeom prst="rect">
            <a:avLst/>
          </a:prstGeom>
          <a:noFill/>
        </p:spPr>
        <p:txBody>
          <a:bodyPr rtlCol="0" vert="eaVert" wrap="none">
            <a:spAutoFit/>
          </a:bodyPr>
          <a:lstStyle/>
          <a:p>
            <a:r>
              <a:rPr altLang="en-US" lang="zh-CN" smtClean="0" spc="600" sz="4000">
                <a:ln w="25400">
                  <a:solidFill>
                    <a:schemeClr val="bg1"/>
                  </a:solidFill>
                </a:ln>
                <a:solidFill>
                  <a:srgbClr val="FD8FAC"/>
                </a:solidFill>
                <a:effectLst>
                  <a:outerShdw algn="tl" blurRad="76200" dir="2700000" dist="63500" rotWithShape="0">
                    <a:prstClr val="black">
                      <a:alpha val="40000"/>
                    </a:prstClr>
                  </a:outerShdw>
                </a:effectLst>
                <a:latin charset="-122" panose="040b0c00000000000000" pitchFamily="82" typeface="华康海报体W12(P)"/>
                <a:ea charset="-122" panose="040b0c00000000000000" pitchFamily="82" typeface="华康海报体W12(P)"/>
              </a:rPr>
              <a:t>兴趣爱好</a:t>
            </a:r>
          </a:p>
        </p:txBody>
      </p:sp>
      <p:sp>
        <p:nvSpPr>
          <p:cNvPr id="17" name="文本框 16"/>
          <p:cNvSpPr txBox="1"/>
          <p:nvPr/>
        </p:nvSpPr>
        <p:spPr>
          <a:xfrm>
            <a:off x="452237" y="1467335"/>
            <a:ext cx="2897081" cy="579120"/>
          </a:xfrm>
          <a:prstGeom prst="rect">
            <a:avLst/>
          </a:prstGeom>
          <a:noFill/>
        </p:spPr>
        <p:txBody>
          <a:bodyPr rtlCol="0" wrap="square">
            <a:spAutoFit/>
          </a:bodyPr>
          <a:lstStyle/>
          <a:p>
            <a:pPr algn="ctr" defTabSz="1219170">
              <a:defRPr/>
            </a:pPr>
            <a:r>
              <a:rPr altLang="en-US" lang="zh-CN" smtClean="0" sz="3200">
                <a:ln w="12700">
                  <a:solidFill>
                    <a:prstClr val="white"/>
                  </a:solidFill>
                </a:ln>
                <a:solidFill>
                  <a:srgbClr val="EE956E"/>
                </a:solidFill>
                <a:effectLst>
                  <a:outerShdw algn="tl" blurRad="25400" dir="2700000" dist="25400">
                    <a:srgbClr val="000000">
                      <a:alpha val="20000"/>
                    </a:srgbClr>
                  </a:outerShdw>
                </a:effectLst>
                <a:latin charset="-122" panose="040b0c00000000000000" typeface="华康海报体W12(P)"/>
                <a:ea charset="-122" panose="040b0c00000000000000" typeface="华康海报体W12(P)"/>
                <a:cs typeface="+mn-ea"/>
                <a:sym typeface="+mn-lt"/>
              </a:rPr>
              <a:t>我的精彩回忆</a:t>
            </a:r>
          </a:p>
        </p:txBody>
      </p:sp>
      <p:sp>
        <p:nvSpPr>
          <p:cNvPr id="16" name="矩形 15"/>
          <p:cNvSpPr/>
          <p:nvPr/>
        </p:nvSpPr>
        <p:spPr>
          <a:xfrm>
            <a:off x="4994933" y="2129416"/>
            <a:ext cx="2755032" cy="518160"/>
          </a:xfrm>
          <a:prstGeom prst="rect">
            <a:avLst/>
          </a:prstGeom>
        </p:spPr>
        <p:txBody>
          <a:bodyPr wrap="square">
            <a:spAutoFit/>
          </a:bodyPr>
          <a:lstStyle/>
          <a:p>
            <a:r>
              <a:rPr altLang="en-US" lang="zh-CN" sz="1400">
                <a:solidFill>
                  <a:schemeClr val="tx1">
                    <a:lumMod val="75000"/>
                    <a:lumOff val="25000"/>
                  </a:schemeClr>
                </a:solidFill>
                <a:ea charset="-122" panose="03000509000000000000" pitchFamily="65" typeface="方正卡通简体"/>
                <a:cs typeface="+mn-ea"/>
                <a:sym typeface="+mn-lt"/>
              </a:rPr>
              <a:t>请在此处添加具体内容，文字尽量言简意赅，简单说明即可。</a:t>
            </a:r>
          </a:p>
        </p:txBody>
      </p:sp>
      <p:sp>
        <p:nvSpPr>
          <p:cNvPr id="18" name="矩形 17"/>
          <p:cNvSpPr/>
          <p:nvPr/>
        </p:nvSpPr>
        <p:spPr>
          <a:xfrm>
            <a:off x="4994933" y="3237709"/>
            <a:ext cx="2755032" cy="518160"/>
          </a:xfrm>
          <a:prstGeom prst="rect">
            <a:avLst/>
          </a:prstGeom>
        </p:spPr>
        <p:txBody>
          <a:bodyPr wrap="square">
            <a:spAutoFit/>
          </a:bodyPr>
          <a:lstStyle/>
          <a:p>
            <a:r>
              <a:rPr altLang="en-US" lang="zh-CN" sz="1400">
                <a:solidFill>
                  <a:schemeClr val="tx1">
                    <a:lumMod val="75000"/>
                    <a:lumOff val="25000"/>
                  </a:schemeClr>
                </a:solidFill>
                <a:ea charset="-122" panose="03000509000000000000" pitchFamily="65" typeface="方正卡通简体"/>
                <a:cs typeface="+mn-ea"/>
                <a:sym typeface="+mn-lt"/>
              </a:rPr>
              <a:t>请在此处添加具体内容，文字尽量言简意赅，简单说明即可。</a:t>
            </a:r>
          </a:p>
        </p:txBody>
      </p:sp>
      <p:sp>
        <p:nvSpPr>
          <p:cNvPr id="19" name="矩形 18"/>
          <p:cNvSpPr/>
          <p:nvPr/>
        </p:nvSpPr>
        <p:spPr>
          <a:xfrm>
            <a:off x="4955682" y="4327946"/>
            <a:ext cx="2755032" cy="518160"/>
          </a:xfrm>
          <a:prstGeom prst="rect">
            <a:avLst/>
          </a:prstGeom>
        </p:spPr>
        <p:txBody>
          <a:bodyPr wrap="square">
            <a:spAutoFit/>
          </a:bodyPr>
          <a:lstStyle/>
          <a:p>
            <a:r>
              <a:rPr altLang="en-US" lang="zh-CN" sz="1400">
                <a:solidFill>
                  <a:schemeClr val="tx1">
                    <a:lumMod val="75000"/>
                    <a:lumOff val="25000"/>
                  </a:schemeClr>
                </a:solidFill>
                <a:ea charset="-122" panose="03000509000000000000" pitchFamily="65" typeface="方正卡通简体"/>
                <a:cs typeface="+mn-ea"/>
                <a:sym typeface="+mn-lt"/>
              </a:rPr>
              <a:t>请在此处添加具体内容，文字尽量言简意赅，简单说明即可。</a:t>
            </a:r>
          </a:p>
        </p:txBody>
      </p:sp>
      <p:grpSp>
        <p:nvGrpSpPr>
          <p:cNvPr id="20" name="组合 19"/>
          <p:cNvGrpSpPr/>
          <p:nvPr/>
        </p:nvGrpSpPr>
        <p:grpSpPr>
          <a:xfrm>
            <a:off x="3957800" y="2108261"/>
            <a:ext cx="695284" cy="695284"/>
            <a:chOff x="3861284" y="1471157"/>
            <a:chExt cx="1148576" cy="1148576"/>
          </a:xfrm>
        </p:grpSpPr>
        <p:sp>
          <p:nvSpPr>
            <p:cNvPr id="21" name="椭圆 20"/>
            <p:cNvSpPr/>
            <p:nvPr/>
          </p:nvSpPr>
          <p:spPr>
            <a:xfrm>
              <a:off x="3861284" y="1471157"/>
              <a:ext cx="1148576" cy="1148576"/>
            </a:xfrm>
            <a:prstGeom prst="ellipse">
              <a:avLst/>
            </a:prstGeom>
            <a:solidFill>
              <a:srgbClr val="FD8FA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noAutofit/>
            </a:bodyPr>
            <a:lstStyle/>
            <a:p>
              <a:pPr algn="ctr"/>
              <a:endParaRPr altLang="en-US" lang="zh-CN" sz="2400">
                <a:ea charset="-122" panose="03000509000000000000" pitchFamily="65" typeface="方正卡通简体"/>
                <a:cs typeface="+mn-ea"/>
                <a:sym typeface="+mn-lt"/>
              </a:endParaRPr>
            </a:p>
          </p:txBody>
        </p:sp>
        <p:pic>
          <p:nvPicPr>
            <p:cNvPr id="22" name="图片 21"/>
            <p:cNvPicPr>
              <a:picLocks noChangeAspect="1"/>
            </p:cNvPicPr>
            <p:nvPr/>
          </p:nvPicPr>
          <p:blipFill>
            <a:blip r:embed="rId4">
              <a:extLst>
                <a:ext uri="{28A0092B-C50C-407E-A947-70E740481C1C}">
                  <a14:useLocalDpi val="0"/>
                </a:ext>
              </a:extLst>
            </a:blip>
            <a:stretch>
              <a:fillRect/>
            </a:stretch>
          </p:blipFill>
          <p:spPr>
            <a:xfrm>
              <a:off x="4021177" y="1614828"/>
              <a:ext cx="840800" cy="945175"/>
            </a:xfrm>
            <a:prstGeom prst="rect">
              <a:avLst/>
            </a:prstGeom>
          </p:spPr>
        </p:pic>
      </p:grpSp>
      <p:grpSp>
        <p:nvGrpSpPr>
          <p:cNvPr id="23" name="组合 22"/>
          <p:cNvGrpSpPr/>
          <p:nvPr/>
        </p:nvGrpSpPr>
        <p:grpSpPr>
          <a:xfrm>
            <a:off x="3987552" y="4295073"/>
            <a:ext cx="695284" cy="695284"/>
            <a:chOff x="3861284" y="5243416"/>
            <a:chExt cx="1148576" cy="1148576"/>
          </a:xfrm>
        </p:grpSpPr>
        <p:sp>
          <p:nvSpPr>
            <p:cNvPr id="24" name="椭圆 23"/>
            <p:cNvSpPr/>
            <p:nvPr/>
          </p:nvSpPr>
          <p:spPr>
            <a:xfrm>
              <a:off x="3861284" y="5243416"/>
              <a:ext cx="1148576" cy="1148576"/>
            </a:xfrm>
            <a:prstGeom prst="ellipse">
              <a:avLst/>
            </a:prstGeom>
            <a:solidFill>
              <a:srgbClr val="3E98A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noAutofit/>
            </a:bodyPr>
            <a:lstStyle/>
            <a:p>
              <a:pPr algn="ctr"/>
              <a:endParaRPr altLang="en-US" lang="zh-CN" sz="2400">
                <a:ea charset="-122" panose="03000509000000000000" pitchFamily="65" typeface="方正卡通简体"/>
                <a:cs typeface="+mn-ea"/>
                <a:sym typeface="+mn-lt"/>
              </a:endParaRPr>
            </a:p>
          </p:txBody>
        </p:sp>
        <p:pic>
          <p:nvPicPr>
            <p:cNvPr id="25" name="图片 24"/>
            <p:cNvPicPr>
              <a:picLocks noChangeAspect="1"/>
            </p:cNvPicPr>
            <p:nvPr/>
          </p:nvPicPr>
          <p:blipFill>
            <a:blip r:embed="rId5">
              <a:extLst>
                <a:ext uri="{28A0092B-C50C-407E-A947-70E740481C1C}">
                  <a14:useLocalDpi val="0"/>
                </a:ext>
              </a:extLst>
            </a:blip>
            <a:stretch>
              <a:fillRect/>
            </a:stretch>
          </p:blipFill>
          <p:spPr>
            <a:xfrm>
              <a:off x="4068745" y="5349902"/>
              <a:ext cx="717585" cy="850063"/>
            </a:xfrm>
            <a:prstGeom prst="rect">
              <a:avLst/>
            </a:prstGeom>
          </p:spPr>
        </p:pic>
      </p:grpSp>
      <p:grpSp>
        <p:nvGrpSpPr>
          <p:cNvPr id="26" name="组合 25"/>
          <p:cNvGrpSpPr/>
          <p:nvPr/>
        </p:nvGrpSpPr>
        <p:grpSpPr>
          <a:xfrm>
            <a:off x="3957800" y="3236304"/>
            <a:ext cx="695284" cy="695284"/>
            <a:chOff x="4358477" y="3247834"/>
            <a:chExt cx="1148576" cy="1148576"/>
          </a:xfrm>
        </p:grpSpPr>
        <p:sp>
          <p:nvSpPr>
            <p:cNvPr id="27" name="椭圆 26"/>
            <p:cNvSpPr/>
            <p:nvPr/>
          </p:nvSpPr>
          <p:spPr>
            <a:xfrm>
              <a:off x="4358477" y="3247834"/>
              <a:ext cx="1148576" cy="1148576"/>
            </a:xfrm>
            <a:prstGeom prst="ellipse">
              <a:avLst/>
            </a:prstGeom>
            <a:solidFill>
              <a:srgbClr val="F8BB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noAutofit/>
            </a:bodyPr>
            <a:lstStyle/>
            <a:p>
              <a:pPr algn="ctr"/>
              <a:endParaRPr altLang="en-US" lang="zh-CN" sz="2400">
                <a:ea charset="-122" panose="03000509000000000000" pitchFamily="65" typeface="方正卡通简体"/>
                <a:cs typeface="+mn-ea"/>
                <a:sym typeface="+mn-lt"/>
              </a:endParaRPr>
            </a:p>
          </p:txBody>
        </p:sp>
        <p:pic>
          <p:nvPicPr>
            <p:cNvPr id="28" name="图片 27"/>
            <p:cNvPicPr>
              <a:picLocks noChangeAspect="1"/>
            </p:cNvPicPr>
            <p:nvPr/>
          </p:nvPicPr>
          <p:blipFill>
            <a:blip r:embed="rId6">
              <a:extLst>
                <a:ext uri="{28A0092B-C50C-407E-A947-70E740481C1C}">
                  <a14:useLocalDpi val="0"/>
                </a:ext>
              </a:extLst>
            </a:blip>
            <a:stretch>
              <a:fillRect/>
            </a:stretch>
          </p:blipFill>
          <p:spPr>
            <a:xfrm>
              <a:off x="4552906" y="3365623"/>
              <a:ext cx="776164" cy="872516"/>
            </a:xfrm>
            <a:prstGeom prst="rect">
              <a:avLst/>
            </a:prstGeom>
          </p:spPr>
        </p:pic>
      </p:grpSp>
      <p:pic>
        <p:nvPicPr>
          <p:cNvPr id="29" name="图片 28"/>
          <p:cNvPicPr>
            <a:picLocks noChangeAspect="1"/>
          </p:cNvPicPr>
          <p:nvPr/>
        </p:nvPicPr>
        <p:blipFill>
          <a:blip r:embed="rId7">
            <a:extLst>
              <a:ext uri="{28A0092B-C50C-407E-A947-70E740481C1C}">
                <a14:useLocalDpi val="0"/>
              </a:ext>
            </a:extLst>
          </a:blip>
          <a:stretch>
            <a:fillRect/>
          </a:stretch>
        </p:blipFill>
        <p:spPr>
          <a:xfrm flipH="1">
            <a:off x="189868" y="2456453"/>
            <a:ext cx="3211213" cy="2870461"/>
          </a:xfrm>
          <a:prstGeom prst="rect">
            <a:avLst/>
          </a:prstGeom>
        </p:spPr>
      </p:pic>
    </p:spTree>
    <p:extLst>
      <p:ext uri="{BB962C8B-B14F-4D97-AF65-F5344CB8AC3E}">
        <p14:creationId val="2006383114"/>
      </p:ext>
    </p:extLst>
  </p:cSld>
  <p:clrMapOvr>
    <a:masterClrMapping/>
  </p:clrMapOvr>
  <mc:AlternateContent>
    <mc:Choice Requires="p14">
      <p:transition advClick="0" p14:dur="1500" spd="slow">
        <p:random/>
      </p:transition>
    </mc:Choice>
    <mc:Fallback>
      <p:transition advClick="0"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16" presetSubtype="21">
                                  <p:stCondLst>
                                    <p:cond delay="0"/>
                                  </p:stCondLst>
                                  <p:childTnLst>
                                    <p:set>
                                      <p:cBhvr>
                                        <p:cTn dur="1" fill="hold" id="6">
                                          <p:stCondLst>
                                            <p:cond delay="0"/>
                                          </p:stCondLst>
                                        </p:cTn>
                                        <p:tgtEl>
                                          <p:spTgt spid="3"/>
                                        </p:tgtEl>
                                        <p:attrNameLst>
                                          <p:attrName>style.visibility</p:attrName>
                                        </p:attrNameLst>
                                      </p:cBhvr>
                                      <p:to>
                                        <p:strVal val="visible"/>
                                      </p:to>
                                    </p:set>
                                    <p:animEffect filter="barn(inVertical)" transition="in">
                                      <p:cBhvr>
                                        <p:cTn dur="500" id="7"/>
                                        <p:tgtEl>
                                          <p:spTgt spid="3"/>
                                        </p:tgtEl>
                                      </p:cBhvr>
                                    </p:animEffect>
                                  </p:childTnLst>
                                </p:cTn>
                              </p:par>
                              <p:par>
                                <p:cTn fill="hold" id="8" nodeType="withEffect" presetClass="entr" presetID="53" presetSubtype="0">
                                  <p:stCondLst>
                                    <p:cond delay="0"/>
                                  </p:stCondLst>
                                  <p:childTnLst>
                                    <p:set>
                                      <p:cBhvr>
                                        <p:cTn dur="1" fill="hold" id="9">
                                          <p:stCondLst>
                                            <p:cond delay="0"/>
                                          </p:stCondLst>
                                        </p:cTn>
                                        <p:tgtEl>
                                          <p:spTgt spid="12"/>
                                        </p:tgtEl>
                                        <p:attrNameLst>
                                          <p:attrName>style.visibility</p:attrName>
                                        </p:attrNameLst>
                                      </p:cBhvr>
                                      <p:to>
                                        <p:strVal val="visible"/>
                                      </p:to>
                                    </p:set>
                                    <p:anim calcmode="lin" valueType="num">
                                      <p:cBhvr>
                                        <p:cTn dur="500" fill="hold" id="10"/>
                                        <p:tgtEl>
                                          <p:spTgt spid="12"/>
                                        </p:tgtEl>
                                        <p:attrNameLst>
                                          <p:attrName>ppt_w</p:attrName>
                                        </p:attrNameLst>
                                      </p:cBhvr>
                                      <p:tavLst>
                                        <p:tav tm="0">
                                          <p:val>
                                            <p:fltVal val="0"/>
                                          </p:val>
                                        </p:tav>
                                        <p:tav tm="100000">
                                          <p:val>
                                            <p:strVal val="#ppt_w"/>
                                          </p:val>
                                        </p:tav>
                                      </p:tavLst>
                                    </p:anim>
                                    <p:anim calcmode="lin" valueType="num">
                                      <p:cBhvr>
                                        <p:cTn dur="500" fill="hold" id="11"/>
                                        <p:tgtEl>
                                          <p:spTgt spid="12"/>
                                        </p:tgtEl>
                                        <p:attrNameLst>
                                          <p:attrName>ppt_h</p:attrName>
                                        </p:attrNameLst>
                                      </p:cBhvr>
                                      <p:tavLst>
                                        <p:tav tm="0">
                                          <p:val>
                                            <p:fltVal val="0"/>
                                          </p:val>
                                        </p:tav>
                                        <p:tav tm="100000">
                                          <p:val>
                                            <p:strVal val="#ppt_h"/>
                                          </p:val>
                                        </p:tav>
                                      </p:tavLst>
                                    </p:anim>
                                    <p:animEffect filter="fade" transition="in">
                                      <p:cBhvr>
                                        <p:cTn dur="500" id="12"/>
                                        <p:tgtEl>
                                          <p:spTgt spid="12"/>
                                        </p:tgtEl>
                                      </p:cBhvr>
                                    </p:animEffect>
                                  </p:childTnLst>
                                </p:cTn>
                              </p:par>
                              <p:par>
                                <p:cTn fill="hold" grpId="0" id="13" nodeType="withEffect" presetClass="entr" presetID="53" presetSubtype="0">
                                  <p:stCondLst>
                                    <p:cond delay="0"/>
                                  </p:stCondLst>
                                  <p:childTnLst>
                                    <p:set>
                                      <p:cBhvr>
                                        <p:cTn dur="1" fill="hold" id="14">
                                          <p:stCondLst>
                                            <p:cond delay="0"/>
                                          </p:stCondLst>
                                        </p:cTn>
                                        <p:tgtEl>
                                          <p:spTgt spid="13"/>
                                        </p:tgtEl>
                                        <p:attrNameLst>
                                          <p:attrName>style.visibility</p:attrName>
                                        </p:attrNameLst>
                                      </p:cBhvr>
                                      <p:to>
                                        <p:strVal val="visible"/>
                                      </p:to>
                                    </p:set>
                                    <p:anim calcmode="lin" valueType="num">
                                      <p:cBhvr>
                                        <p:cTn dur="500" fill="hold" id="15"/>
                                        <p:tgtEl>
                                          <p:spTgt spid="13"/>
                                        </p:tgtEl>
                                        <p:attrNameLst>
                                          <p:attrName>ppt_w</p:attrName>
                                        </p:attrNameLst>
                                      </p:cBhvr>
                                      <p:tavLst>
                                        <p:tav tm="0">
                                          <p:val>
                                            <p:fltVal val="0"/>
                                          </p:val>
                                        </p:tav>
                                        <p:tav tm="100000">
                                          <p:val>
                                            <p:strVal val="#ppt_w"/>
                                          </p:val>
                                        </p:tav>
                                      </p:tavLst>
                                    </p:anim>
                                    <p:anim calcmode="lin" valueType="num">
                                      <p:cBhvr>
                                        <p:cTn dur="500" fill="hold" id="16"/>
                                        <p:tgtEl>
                                          <p:spTgt spid="13"/>
                                        </p:tgtEl>
                                        <p:attrNameLst>
                                          <p:attrName>ppt_h</p:attrName>
                                        </p:attrNameLst>
                                      </p:cBhvr>
                                      <p:tavLst>
                                        <p:tav tm="0">
                                          <p:val>
                                            <p:fltVal val="0"/>
                                          </p:val>
                                        </p:tav>
                                        <p:tav tm="100000">
                                          <p:val>
                                            <p:strVal val="#ppt_h"/>
                                          </p:val>
                                        </p:tav>
                                      </p:tavLst>
                                    </p:anim>
                                    <p:animEffect filter="fade" transition="in">
                                      <p:cBhvr>
                                        <p:cTn dur="500" id="17"/>
                                        <p:tgtEl>
                                          <p:spTgt spid="13"/>
                                        </p:tgtEl>
                                      </p:cBhvr>
                                    </p:animEffect>
                                  </p:childTnLst>
                                </p:cTn>
                              </p:par>
                              <p:par>
                                <p:cTn fill="hold" grpId="0" id="18" nodeType="withEffect" presetClass="entr" presetID="26" presetSubtype="0">
                                  <p:stCondLst>
                                    <p:cond delay="750"/>
                                  </p:stCondLst>
                                  <p:childTnLst>
                                    <p:set>
                                      <p:cBhvr>
                                        <p:cTn dur="1" fill="hold" id="19">
                                          <p:stCondLst>
                                            <p:cond delay="0"/>
                                          </p:stCondLst>
                                        </p:cTn>
                                        <p:tgtEl>
                                          <p:spTgt spid="17"/>
                                        </p:tgtEl>
                                        <p:attrNameLst>
                                          <p:attrName>style.visibility</p:attrName>
                                        </p:attrNameLst>
                                      </p:cBhvr>
                                      <p:to>
                                        <p:strVal val="visible"/>
                                      </p:to>
                                    </p:set>
                                    <p:animEffect filter="wipe(down)" transition="in">
                                      <p:cBhvr>
                                        <p:cTn dur="580" id="20">
                                          <p:stCondLst>
                                            <p:cond delay="0"/>
                                          </p:stCondLst>
                                        </p:cTn>
                                        <p:tgtEl>
                                          <p:spTgt spid="17"/>
                                        </p:tgtEl>
                                      </p:cBhvr>
                                    </p:animEffect>
                                    <p:anim calcmode="lin" valueType="num">
                                      <p:cBhvr>
                                        <p:cTn dur="1822" id="21"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dur="664" id="22" tmFilter="0.0,0.0; 0.25,0.07; 0.50,0.2; 0.75,0.467; 1.0,1.0">
                                          <p:stCondLst>
                                            <p:cond delay="0"/>
                                          </p:stCondLst>
                                        </p:cTn>
                                        <p:tgtEl>
                                          <p:spTgt spid="17"/>
                                        </p:tgtEl>
                                        <p:attrNameLst>
                                          <p:attrName>ppt_y</p:attrName>
                                        </p:attrNameLst>
                                      </p:cBhvr>
                                      <p:tavLst>
                                        <p:tav fmla="#ppt_y-sin(pi*$)/3" tm="0">
                                          <p:val>
                                            <p:fltVal val="0.5"/>
                                          </p:val>
                                        </p:tav>
                                        <p:tav tm="100000">
                                          <p:val>
                                            <p:fltVal val="1"/>
                                          </p:val>
                                        </p:tav>
                                      </p:tavLst>
                                    </p:anim>
                                    <p:anim calcmode="lin" valueType="num">
                                      <p:cBhvr>
                                        <p:cTn dur="664" id="23" tmFilter="0, 0; 0.125,0.2665; 0.25,0.4; 0.375,0.465; 0.5,0.5;  0.625,0.535; 0.75,0.6; 0.875,0.7335; 1,1">
                                          <p:stCondLst>
                                            <p:cond delay="664"/>
                                          </p:stCondLst>
                                        </p:cTn>
                                        <p:tgtEl>
                                          <p:spTgt spid="17"/>
                                        </p:tgtEl>
                                        <p:attrNameLst>
                                          <p:attrName>ppt_y</p:attrName>
                                        </p:attrNameLst>
                                      </p:cBhvr>
                                      <p:tavLst>
                                        <p:tav fmla="#ppt_y-sin(pi*$)/9" tm="0">
                                          <p:val>
                                            <p:fltVal val="0"/>
                                          </p:val>
                                        </p:tav>
                                        <p:tav tm="100000">
                                          <p:val>
                                            <p:fltVal val="1"/>
                                          </p:val>
                                        </p:tav>
                                      </p:tavLst>
                                    </p:anim>
                                    <p:anim calcmode="lin" valueType="num">
                                      <p:cBhvr>
                                        <p:cTn dur="332" id="24" tmFilter="0, 0; 0.125,0.2665; 0.25,0.4; 0.375,0.465; 0.5,0.5;  0.625,0.535; 0.75,0.6; 0.875,0.7335; 1,1">
                                          <p:stCondLst>
                                            <p:cond delay="1324"/>
                                          </p:stCondLst>
                                        </p:cTn>
                                        <p:tgtEl>
                                          <p:spTgt spid="17"/>
                                        </p:tgtEl>
                                        <p:attrNameLst>
                                          <p:attrName>ppt_y</p:attrName>
                                        </p:attrNameLst>
                                      </p:cBhvr>
                                      <p:tavLst>
                                        <p:tav fmla="#ppt_y-sin(pi*$)/27" tm="0">
                                          <p:val>
                                            <p:fltVal val="0"/>
                                          </p:val>
                                        </p:tav>
                                        <p:tav tm="100000">
                                          <p:val>
                                            <p:fltVal val="1"/>
                                          </p:val>
                                        </p:tav>
                                      </p:tavLst>
                                    </p:anim>
                                    <p:anim calcmode="lin" valueType="num">
                                      <p:cBhvr>
                                        <p:cTn dur="164" id="25" tmFilter="0, 0; 0.125,0.2665; 0.25,0.4; 0.375,0.465; 0.5,0.5;  0.625,0.535; 0.75,0.6; 0.875,0.7335; 1,1">
                                          <p:stCondLst>
                                            <p:cond delay="1656"/>
                                          </p:stCondLst>
                                        </p:cTn>
                                        <p:tgtEl>
                                          <p:spTgt spid="17"/>
                                        </p:tgtEl>
                                        <p:attrNameLst>
                                          <p:attrName>ppt_y</p:attrName>
                                        </p:attrNameLst>
                                      </p:cBhvr>
                                      <p:tavLst>
                                        <p:tav fmla="#ppt_y-sin(pi*$)/81" tm="0">
                                          <p:val>
                                            <p:fltVal val="0"/>
                                          </p:val>
                                        </p:tav>
                                        <p:tav tm="100000">
                                          <p:val>
                                            <p:fltVal val="1"/>
                                          </p:val>
                                        </p:tav>
                                      </p:tavLst>
                                    </p:anim>
                                    <p:animScale>
                                      <p:cBhvr>
                                        <p:cTn dur="26" id="26">
                                          <p:stCondLst>
                                            <p:cond delay="650"/>
                                          </p:stCondLst>
                                        </p:cTn>
                                        <p:tgtEl>
                                          <p:spTgt spid="17"/>
                                        </p:tgtEl>
                                      </p:cBhvr>
                                      <p:to x="100000" y="60000"/>
                                    </p:animScale>
                                    <p:animScale>
                                      <p:cBhvr>
                                        <p:cTn decel="50000" dur="166" id="27">
                                          <p:stCondLst>
                                            <p:cond delay="676"/>
                                          </p:stCondLst>
                                        </p:cTn>
                                        <p:tgtEl>
                                          <p:spTgt spid="17"/>
                                        </p:tgtEl>
                                      </p:cBhvr>
                                      <p:to x="100000" y="100000"/>
                                    </p:animScale>
                                    <p:animScale>
                                      <p:cBhvr>
                                        <p:cTn dur="26" id="28">
                                          <p:stCondLst>
                                            <p:cond delay="1312"/>
                                          </p:stCondLst>
                                        </p:cTn>
                                        <p:tgtEl>
                                          <p:spTgt spid="17"/>
                                        </p:tgtEl>
                                      </p:cBhvr>
                                      <p:to x="100000" y="80000"/>
                                    </p:animScale>
                                    <p:animScale>
                                      <p:cBhvr>
                                        <p:cTn decel="50000" dur="166" id="29">
                                          <p:stCondLst>
                                            <p:cond delay="1338"/>
                                          </p:stCondLst>
                                        </p:cTn>
                                        <p:tgtEl>
                                          <p:spTgt spid="17"/>
                                        </p:tgtEl>
                                      </p:cBhvr>
                                      <p:to x="100000" y="100000"/>
                                    </p:animScale>
                                    <p:animScale>
                                      <p:cBhvr>
                                        <p:cTn dur="26" id="30">
                                          <p:stCondLst>
                                            <p:cond delay="1642"/>
                                          </p:stCondLst>
                                        </p:cTn>
                                        <p:tgtEl>
                                          <p:spTgt spid="17"/>
                                        </p:tgtEl>
                                      </p:cBhvr>
                                      <p:to x="100000" y="90000"/>
                                    </p:animScale>
                                    <p:animScale>
                                      <p:cBhvr>
                                        <p:cTn decel="50000" dur="166" id="31">
                                          <p:stCondLst>
                                            <p:cond delay="1668"/>
                                          </p:stCondLst>
                                        </p:cTn>
                                        <p:tgtEl>
                                          <p:spTgt spid="17"/>
                                        </p:tgtEl>
                                      </p:cBhvr>
                                      <p:to x="100000" y="100000"/>
                                    </p:animScale>
                                    <p:animScale>
                                      <p:cBhvr>
                                        <p:cTn dur="26" id="32">
                                          <p:stCondLst>
                                            <p:cond delay="1808"/>
                                          </p:stCondLst>
                                        </p:cTn>
                                        <p:tgtEl>
                                          <p:spTgt spid="17"/>
                                        </p:tgtEl>
                                      </p:cBhvr>
                                      <p:to x="100000" y="95000"/>
                                    </p:animScale>
                                    <p:animScale>
                                      <p:cBhvr>
                                        <p:cTn decel="50000" dur="166" id="33">
                                          <p:stCondLst>
                                            <p:cond delay="1834"/>
                                          </p:stCondLst>
                                        </p:cTn>
                                        <p:tgtEl>
                                          <p:spTgt spid="17"/>
                                        </p:tgtEl>
                                      </p:cBhvr>
                                      <p:to x="100000" y="100000"/>
                                    </p:animScale>
                                  </p:childTnLst>
                                </p:cTn>
                              </p:par>
                            </p:childTnLst>
                          </p:cTn>
                        </p:par>
                        <p:par>
                          <p:cTn fill="hold" id="34" nodeType="afterGroup">
                            <p:stCondLst>
                              <p:cond delay="2750"/>
                            </p:stCondLst>
                            <p:childTnLst>
                              <p:par>
                                <p:cTn fill="hold" id="35" nodeType="afterEffect" presetClass="entr" presetID="6" presetSubtype="16">
                                  <p:stCondLst>
                                    <p:cond delay="0"/>
                                  </p:stCondLst>
                                  <p:childTnLst>
                                    <p:set>
                                      <p:cBhvr>
                                        <p:cTn dur="1" fill="hold" id="36">
                                          <p:stCondLst>
                                            <p:cond delay="0"/>
                                          </p:stCondLst>
                                        </p:cTn>
                                        <p:tgtEl>
                                          <p:spTgt spid="29"/>
                                        </p:tgtEl>
                                        <p:attrNameLst>
                                          <p:attrName>style.visibility</p:attrName>
                                        </p:attrNameLst>
                                      </p:cBhvr>
                                      <p:to>
                                        <p:strVal val="visible"/>
                                      </p:to>
                                    </p:set>
                                    <p:animEffect filter="circle(in)" transition="in">
                                      <p:cBhvr>
                                        <p:cTn dur="1000" id="37"/>
                                        <p:tgtEl>
                                          <p:spTgt spid="29"/>
                                        </p:tgtEl>
                                      </p:cBhvr>
                                    </p:animEffect>
                                  </p:childTnLst>
                                </p:cTn>
                              </p:par>
                            </p:childTnLst>
                          </p:cTn>
                        </p:par>
                        <p:par>
                          <p:cTn fill="hold" id="38" nodeType="afterGroup">
                            <p:stCondLst>
                              <p:cond delay="3750"/>
                            </p:stCondLst>
                            <p:childTnLst>
                              <p:par>
                                <p:cTn fill="hold" id="39" nodeType="afterEffect" presetClass="entr" presetID="52" presetSubtype="0">
                                  <p:stCondLst>
                                    <p:cond delay="0"/>
                                  </p:stCondLst>
                                  <p:childTnLst>
                                    <p:set>
                                      <p:cBhvr>
                                        <p:cTn dur="1" fill="hold" id="40">
                                          <p:stCondLst>
                                            <p:cond delay="0"/>
                                          </p:stCondLst>
                                        </p:cTn>
                                        <p:tgtEl>
                                          <p:spTgt spid="20"/>
                                        </p:tgtEl>
                                        <p:attrNameLst>
                                          <p:attrName>style.visibility</p:attrName>
                                        </p:attrNameLst>
                                      </p:cBhvr>
                                      <p:to>
                                        <p:strVal val="visible"/>
                                      </p:to>
                                    </p:set>
                                    <p:animScale>
                                      <p:cBhvr>
                                        <p:cTn decel="50000" dur="1000" fill="hold" id="41">
                                          <p:stCondLst>
                                            <p:cond delay="0"/>
                                          </p:stCondLst>
                                        </p:cTn>
                                        <p:tgtEl>
                                          <p:spTgt spid="20"/>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42">
                                          <p:stCondLst>
                                            <p:cond delay="0"/>
                                          </p:stCondLst>
                                        </p:cTn>
                                        <p:tgtEl>
                                          <p:spTgt spid="20"/>
                                        </p:tgtEl>
                                        <p:attrNameLst>
                                          <p:attrName>ppt_x</p:attrName>
                                          <p:attrName>ppt_y</p:attrName>
                                        </p:attrNameLst>
                                      </p:cBhvr>
                                    </p:animMotion>
                                    <p:animEffect filter="fade" transition="in">
                                      <p:cBhvr>
                                        <p:cTn dur="1000" id="43"/>
                                        <p:tgtEl>
                                          <p:spTgt spid="20"/>
                                        </p:tgtEl>
                                      </p:cBhvr>
                                    </p:animEffect>
                                  </p:childTnLst>
                                </p:cTn>
                              </p:par>
                              <p:par>
                                <p:cTn fill="hold" id="44" nodeType="withEffect" presetClass="entr" presetID="52" presetSubtype="0">
                                  <p:stCondLst>
                                    <p:cond delay="0"/>
                                  </p:stCondLst>
                                  <p:childTnLst>
                                    <p:set>
                                      <p:cBhvr>
                                        <p:cTn dur="1" fill="hold" id="45">
                                          <p:stCondLst>
                                            <p:cond delay="0"/>
                                          </p:stCondLst>
                                        </p:cTn>
                                        <p:tgtEl>
                                          <p:spTgt spid="26"/>
                                        </p:tgtEl>
                                        <p:attrNameLst>
                                          <p:attrName>style.visibility</p:attrName>
                                        </p:attrNameLst>
                                      </p:cBhvr>
                                      <p:to>
                                        <p:strVal val="visible"/>
                                      </p:to>
                                    </p:set>
                                    <p:animScale>
                                      <p:cBhvr>
                                        <p:cTn decel="50000" dur="1000" fill="hold" id="46">
                                          <p:stCondLst>
                                            <p:cond delay="0"/>
                                          </p:stCondLst>
                                        </p:cTn>
                                        <p:tgtEl>
                                          <p:spTgt spid="26"/>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47">
                                          <p:stCondLst>
                                            <p:cond delay="0"/>
                                          </p:stCondLst>
                                        </p:cTn>
                                        <p:tgtEl>
                                          <p:spTgt spid="26"/>
                                        </p:tgtEl>
                                        <p:attrNameLst>
                                          <p:attrName>ppt_x</p:attrName>
                                          <p:attrName>ppt_y</p:attrName>
                                        </p:attrNameLst>
                                      </p:cBhvr>
                                    </p:animMotion>
                                    <p:animEffect filter="fade" transition="in">
                                      <p:cBhvr>
                                        <p:cTn dur="1000" id="48"/>
                                        <p:tgtEl>
                                          <p:spTgt spid="26"/>
                                        </p:tgtEl>
                                      </p:cBhvr>
                                    </p:animEffect>
                                  </p:childTnLst>
                                </p:cTn>
                              </p:par>
                              <p:par>
                                <p:cTn fill="hold" id="49" nodeType="withEffect" presetClass="entr" presetID="52" presetSubtype="0">
                                  <p:stCondLst>
                                    <p:cond delay="0"/>
                                  </p:stCondLst>
                                  <p:childTnLst>
                                    <p:set>
                                      <p:cBhvr>
                                        <p:cTn dur="1" fill="hold" id="50">
                                          <p:stCondLst>
                                            <p:cond delay="0"/>
                                          </p:stCondLst>
                                        </p:cTn>
                                        <p:tgtEl>
                                          <p:spTgt spid="23"/>
                                        </p:tgtEl>
                                        <p:attrNameLst>
                                          <p:attrName>style.visibility</p:attrName>
                                        </p:attrNameLst>
                                      </p:cBhvr>
                                      <p:to>
                                        <p:strVal val="visible"/>
                                      </p:to>
                                    </p:set>
                                    <p:animScale>
                                      <p:cBhvr>
                                        <p:cTn decel="50000" dur="1000" fill="hold" id="51">
                                          <p:stCondLst>
                                            <p:cond delay="0"/>
                                          </p:stCondLst>
                                        </p:cTn>
                                        <p:tgtEl>
                                          <p:spTgt spid="23"/>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52">
                                          <p:stCondLst>
                                            <p:cond delay="0"/>
                                          </p:stCondLst>
                                        </p:cTn>
                                        <p:tgtEl>
                                          <p:spTgt spid="23"/>
                                        </p:tgtEl>
                                        <p:attrNameLst>
                                          <p:attrName>ppt_x</p:attrName>
                                          <p:attrName>ppt_y</p:attrName>
                                        </p:attrNameLst>
                                      </p:cBhvr>
                                    </p:animMotion>
                                    <p:animEffect filter="fade" transition="in">
                                      <p:cBhvr>
                                        <p:cTn dur="1000" id="53"/>
                                        <p:tgtEl>
                                          <p:spTgt spid="23"/>
                                        </p:tgtEl>
                                      </p:cBhvr>
                                    </p:animEffect>
                                  </p:childTnLst>
                                </p:cTn>
                              </p:par>
                            </p:childTnLst>
                          </p:cTn>
                        </p:par>
                        <p:par>
                          <p:cTn fill="hold" id="54" nodeType="afterGroup">
                            <p:stCondLst>
                              <p:cond delay="4750"/>
                            </p:stCondLst>
                            <p:childTnLst>
                              <p:par>
                                <p:cTn fill="hold" grpId="0" id="55" nodeType="afterEffect" presetClass="entr" presetID="22" presetSubtype="8">
                                  <p:stCondLst>
                                    <p:cond delay="0"/>
                                  </p:stCondLst>
                                  <p:childTnLst>
                                    <p:set>
                                      <p:cBhvr>
                                        <p:cTn dur="1" fill="hold" id="56">
                                          <p:stCondLst>
                                            <p:cond delay="0"/>
                                          </p:stCondLst>
                                        </p:cTn>
                                        <p:tgtEl>
                                          <p:spTgt spid="16"/>
                                        </p:tgtEl>
                                        <p:attrNameLst>
                                          <p:attrName>style.visibility</p:attrName>
                                        </p:attrNameLst>
                                      </p:cBhvr>
                                      <p:to>
                                        <p:strVal val="visible"/>
                                      </p:to>
                                    </p:set>
                                    <p:animEffect filter="wipe(left)" transition="in">
                                      <p:cBhvr>
                                        <p:cTn dur="500" id="57"/>
                                        <p:tgtEl>
                                          <p:spTgt spid="16"/>
                                        </p:tgtEl>
                                      </p:cBhvr>
                                    </p:animEffect>
                                  </p:childTnLst>
                                </p:cTn>
                              </p:par>
                              <p:par>
                                <p:cTn fill="hold" grpId="0" id="58" nodeType="withEffect" presetClass="entr" presetID="22" presetSubtype="8">
                                  <p:stCondLst>
                                    <p:cond delay="0"/>
                                  </p:stCondLst>
                                  <p:childTnLst>
                                    <p:set>
                                      <p:cBhvr>
                                        <p:cTn dur="1" fill="hold" id="59">
                                          <p:stCondLst>
                                            <p:cond delay="0"/>
                                          </p:stCondLst>
                                        </p:cTn>
                                        <p:tgtEl>
                                          <p:spTgt spid="18"/>
                                        </p:tgtEl>
                                        <p:attrNameLst>
                                          <p:attrName>style.visibility</p:attrName>
                                        </p:attrNameLst>
                                      </p:cBhvr>
                                      <p:to>
                                        <p:strVal val="visible"/>
                                      </p:to>
                                    </p:set>
                                    <p:animEffect filter="wipe(left)" transition="in">
                                      <p:cBhvr>
                                        <p:cTn dur="500" id="60"/>
                                        <p:tgtEl>
                                          <p:spTgt spid="18"/>
                                        </p:tgtEl>
                                      </p:cBhvr>
                                    </p:animEffect>
                                  </p:childTnLst>
                                </p:cTn>
                              </p:par>
                              <p:par>
                                <p:cTn fill="hold" grpId="0" id="61" nodeType="withEffect" presetClass="entr" presetID="22" presetSubtype="8">
                                  <p:stCondLst>
                                    <p:cond delay="0"/>
                                  </p:stCondLst>
                                  <p:childTnLst>
                                    <p:set>
                                      <p:cBhvr>
                                        <p:cTn dur="1" fill="hold" id="62">
                                          <p:stCondLst>
                                            <p:cond delay="0"/>
                                          </p:stCondLst>
                                        </p:cTn>
                                        <p:tgtEl>
                                          <p:spTgt spid="19"/>
                                        </p:tgtEl>
                                        <p:attrNameLst>
                                          <p:attrName>style.visibility</p:attrName>
                                        </p:attrNameLst>
                                      </p:cBhvr>
                                      <p:to>
                                        <p:strVal val="visible"/>
                                      </p:to>
                                    </p:set>
                                    <p:animEffect filter="wipe(left)" transition="in">
                                      <p:cBhvr>
                                        <p:cTn dur="500" id="63"/>
                                        <p:tgtEl>
                                          <p:spTgt spid="1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3"/>
      <p:bldP grpId="0" spid="17"/>
      <p:bldP grpId="0" spid="16"/>
      <p:bldP grpId="0" spid="18"/>
      <p:bldP grpId="0" spid="19"/>
    </p:bldLst>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3" name="组合 2"/>
          <p:cNvGrpSpPr/>
          <p:nvPr/>
        </p:nvGrpSpPr>
        <p:grpSpPr>
          <a:xfrm>
            <a:off x="0" y="1272746"/>
            <a:ext cx="12192000" cy="4176584"/>
            <a:chOff x="0" y="1272746"/>
            <a:chExt cx="12192000" cy="4176584"/>
          </a:xfrm>
        </p:grpSpPr>
        <p:sp>
          <p:nvSpPr>
            <p:cNvPr id="4" name="矩形 3"/>
            <p:cNvSpPr/>
            <p:nvPr/>
          </p:nvSpPr>
          <p:spPr>
            <a:xfrm>
              <a:off x="0" y="1272746"/>
              <a:ext cx="8866909" cy="4176584"/>
            </a:xfrm>
            <a:prstGeom prst="rect">
              <a:avLst/>
            </a:prstGeom>
            <a:solidFill>
              <a:srgbClr val="DEFDF8"/>
            </a:solidFill>
            <a:ln>
              <a:noFill/>
            </a:ln>
            <a:effectLst>
              <a:outerShdw algn="tl" blurRad="190500" dir="2700000" dist="635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zh-CN" lang="en-US" smtClean="0"/>
            </a:p>
          </p:txBody>
        </p:sp>
        <p:pic>
          <p:nvPicPr>
            <p:cNvPr id="5" name="图片 4"/>
            <p:cNvPicPr>
              <a:picLocks noChangeAspect="1"/>
            </p:cNvPicPr>
            <p:nvPr/>
          </p:nvPicPr>
          <p:blipFill>
            <a:blip r:embed="rId2">
              <a:extLst>
                <a:ext uri="{28A0092B-C50C-407E-A947-70E740481C1C}">
                  <a14:useLocalDpi val="0"/>
                </a:ext>
              </a:extLst>
            </a:blip>
            <a:stretch>
              <a:fillRect/>
            </a:stretch>
          </p:blipFill>
          <p:spPr>
            <a:xfrm>
              <a:off x="0" y="1383298"/>
              <a:ext cx="12192000" cy="4066032"/>
            </a:xfrm>
            <a:prstGeom prst="rect">
              <a:avLst/>
            </a:prstGeom>
          </p:spPr>
        </p:pic>
      </p:grpSp>
      <p:pic>
        <p:nvPicPr>
          <p:cNvPr id="12" name="图片 11"/>
          <p:cNvPicPr>
            <a:picLocks noChangeAspect="1"/>
          </p:cNvPicPr>
          <p:nvPr/>
        </p:nvPicPr>
        <p:blipFill>
          <a:blip r:embed="rId3">
            <a:extLst>
              <a:ext uri="{28A0092B-C50C-407E-A947-70E740481C1C}">
                <a14:useLocalDpi val="0"/>
              </a:ext>
            </a:extLst>
          </a:blip>
          <a:stretch>
            <a:fillRect/>
          </a:stretch>
        </p:blipFill>
        <p:spPr>
          <a:xfrm>
            <a:off x="8739086" y="764352"/>
            <a:ext cx="3023427" cy="4535140"/>
          </a:xfrm>
          <a:prstGeom prst="rect">
            <a:avLst/>
          </a:prstGeom>
          <a:effectLst>
            <a:outerShdw algn="tl" blurRad="190500" dir="2700000" dist="63500" rotWithShape="0">
              <a:prstClr val="black">
                <a:alpha val="20000"/>
              </a:prstClr>
            </a:outerShdw>
          </a:effectLst>
        </p:spPr>
      </p:pic>
      <p:sp>
        <p:nvSpPr>
          <p:cNvPr id="13" name="文本框 12"/>
          <p:cNvSpPr txBox="1"/>
          <p:nvPr/>
        </p:nvSpPr>
        <p:spPr>
          <a:xfrm>
            <a:off x="9933920" y="2481133"/>
            <a:ext cx="792480" cy="1907540"/>
          </a:xfrm>
          <a:prstGeom prst="rect">
            <a:avLst/>
          </a:prstGeom>
          <a:noFill/>
        </p:spPr>
        <p:txBody>
          <a:bodyPr rtlCol="0" vert="eaVert" wrap="none">
            <a:spAutoFit/>
          </a:bodyPr>
          <a:lstStyle/>
          <a:p>
            <a:r>
              <a:rPr altLang="en-US" lang="zh-CN" smtClean="0" spc="600" sz="4000">
                <a:ln w="25400">
                  <a:solidFill>
                    <a:schemeClr val="bg1"/>
                  </a:solidFill>
                </a:ln>
                <a:solidFill>
                  <a:srgbClr val="FD8FAC"/>
                </a:solidFill>
                <a:effectLst>
                  <a:outerShdw algn="tl" blurRad="76200" dir="2700000" dist="63500" rotWithShape="0">
                    <a:prstClr val="black">
                      <a:alpha val="40000"/>
                    </a:prstClr>
                  </a:outerShdw>
                </a:effectLst>
                <a:latin charset="-122" panose="040b0c00000000000000" pitchFamily="82" typeface="华康海报体W12(P)"/>
                <a:ea charset="-122" panose="040b0c00000000000000" pitchFamily="82" typeface="华康海报体W12(P)"/>
              </a:rPr>
              <a:t>我的手工</a:t>
            </a:r>
          </a:p>
        </p:txBody>
      </p:sp>
      <p:pic>
        <p:nvPicPr>
          <p:cNvPr id="14" name="图片 13"/>
          <p:cNvPicPr>
            <a:picLocks noChangeAspect="1"/>
          </p:cNvPicPr>
          <p:nvPr/>
        </p:nvPicPr>
        <p:blipFill>
          <a:blip r:embed="rId4">
            <a:extLst>
              <a:ext uri="{28A0092B-C50C-407E-A947-70E740481C1C}">
                <a14:useLocalDpi val="0"/>
              </a:ext>
            </a:extLst>
          </a:blip>
          <a:stretch>
            <a:fillRect/>
          </a:stretch>
        </p:blipFill>
        <p:spPr>
          <a:xfrm>
            <a:off x="150054" y="1206164"/>
            <a:ext cx="2080436" cy="2894779"/>
          </a:xfrm>
          <a:prstGeom prst="rect">
            <a:avLst/>
          </a:prstGeom>
          <a:effectLst>
            <a:outerShdw algn="tl" blurRad="101600" dir="2700000" dist="38100" rotWithShape="0">
              <a:prstClr val="black">
                <a:alpha val="20000"/>
              </a:prstClr>
            </a:outerShdw>
          </a:effectLst>
        </p:spPr>
      </p:pic>
      <p:sp>
        <p:nvSpPr>
          <p:cNvPr id="17" name="文本框 16"/>
          <p:cNvSpPr txBox="1"/>
          <p:nvPr/>
        </p:nvSpPr>
        <p:spPr>
          <a:xfrm>
            <a:off x="343437" y="4014005"/>
            <a:ext cx="2897081" cy="579120"/>
          </a:xfrm>
          <a:prstGeom prst="rect">
            <a:avLst/>
          </a:prstGeom>
          <a:noFill/>
        </p:spPr>
        <p:txBody>
          <a:bodyPr rtlCol="0" wrap="square">
            <a:spAutoFit/>
          </a:bodyPr>
          <a:lstStyle/>
          <a:p>
            <a:pPr algn="ctr" defTabSz="1219170">
              <a:defRPr/>
            </a:pPr>
            <a:r>
              <a:rPr altLang="en-US" lang="zh-CN" smtClean="0" sz="3200">
                <a:ln w="12700">
                  <a:solidFill>
                    <a:prstClr val="white"/>
                  </a:solidFill>
                </a:ln>
                <a:solidFill>
                  <a:srgbClr val="EE956E"/>
                </a:solidFill>
                <a:effectLst>
                  <a:outerShdw algn="tl" blurRad="25400" dir="2700000" dist="25400">
                    <a:srgbClr val="000000">
                      <a:alpha val="20000"/>
                    </a:srgbClr>
                  </a:outerShdw>
                </a:effectLst>
                <a:latin charset="-122" panose="040b0c00000000000000" typeface="华康海报体W12(P)"/>
                <a:ea charset="-122" panose="040b0c00000000000000" typeface="华康海报体W12(P)"/>
                <a:cs typeface="+mn-ea"/>
                <a:sym typeface="+mn-lt"/>
              </a:rPr>
              <a:t>我的精彩剪影</a:t>
            </a:r>
          </a:p>
        </p:txBody>
      </p:sp>
      <p:grpSp>
        <p:nvGrpSpPr>
          <p:cNvPr id="30" name="组合 29"/>
          <p:cNvGrpSpPr/>
          <p:nvPr/>
        </p:nvGrpSpPr>
        <p:grpSpPr>
          <a:xfrm rot="495153">
            <a:off x="1951746" y="1478969"/>
            <a:ext cx="6785685" cy="2832020"/>
            <a:chOff x="1840356" y="58861"/>
            <a:chExt cx="7227444" cy="3016389"/>
          </a:xfrm>
        </p:grpSpPr>
        <p:grpSp>
          <p:nvGrpSpPr>
            <p:cNvPr id="31" name="组合 30"/>
            <p:cNvGrpSpPr/>
            <p:nvPr/>
          </p:nvGrpSpPr>
          <p:grpSpPr>
            <a:xfrm>
              <a:off x="2777055" y="1204672"/>
              <a:ext cx="1548942" cy="1870578"/>
              <a:chOff x="4017425" y="1279194"/>
              <a:chExt cx="2065256" cy="2494104"/>
            </a:xfrm>
          </p:grpSpPr>
          <p:sp>
            <p:nvSpPr>
              <p:cNvPr id="52" name="矩形 51"/>
              <p:cNvSpPr/>
              <p:nvPr>
                <p:custDataLst>
                  <p:tags r:id="rId5"/>
                </p:custDataLst>
              </p:nvPr>
            </p:nvSpPr>
            <p:spPr>
              <a:xfrm rot="21145920">
                <a:off x="4017425" y="1279194"/>
                <a:ext cx="2065256" cy="2494104"/>
              </a:xfrm>
              <a:prstGeom prst="rect">
                <a:avLst/>
              </a:prstGeom>
              <a:solidFill>
                <a:schemeClr val="bg1"/>
              </a:solidFill>
              <a:ln>
                <a:noFill/>
              </a:ln>
              <a:effectLst>
                <a:outerShdw algn="tl" dir="2700000" dist="114300" rotWithShape="0">
                  <a:schemeClr val="tx1">
                    <a:lumMod val="75000"/>
                    <a:lumOff val="25000"/>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351"/>
              </a:p>
            </p:txBody>
          </p:sp>
          <p:sp>
            <p:nvSpPr>
              <p:cNvPr id="53" name="KSO_Img2"/>
              <p:cNvSpPr/>
              <p:nvPr>
                <p:custDataLst>
                  <p:tags r:id="rId6"/>
                </p:custDataLst>
              </p:nvPr>
            </p:nvSpPr>
            <p:spPr>
              <a:xfrm rot="21145920">
                <a:off x="4109535" y="1365516"/>
                <a:ext cx="1872000" cy="2208238"/>
              </a:xfrm>
              <a:prstGeom prst="rect">
                <a:avLst/>
              </a:prstGeom>
              <a:blipFill dpi="0" rotWithShape="1">
                <a:blip r:embed="rId7">
                  <a:extLst>
                    <a:ext uri="{28A0092B-C50C-407E-A947-70E740481C1C}">
                      <a14:useLocalDpi val="0"/>
                    </a:ext>
                  </a:extLst>
                </a:blip>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351"/>
              </a:p>
            </p:txBody>
          </p:sp>
        </p:grpSp>
        <p:grpSp>
          <p:nvGrpSpPr>
            <p:cNvPr id="32" name="组合 31"/>
            <p:cNvGrpSpPr/>
            <p:nvPr/>
          </p:nvGrpSpPr>
          <p:grpSpPr>
            <a:xfrm>
              <a:off x="4978725" y="1182339"/>
              <a:ext cx="1435297" cy="1733335"/>
              <a:chOff x="6367684" y="1285991"/>
              <a:chExt cx="1913729" cy="2311113"/>
            </a:xfrm>
          </p:grpSpPr>
          <p:sp>
            <p:nvSpPr>
              <p:cNvPr id="50" name="矩形 49"/>
              <p:cNvSpPr/>
              <p:nvPr>
                <p:custDataLst>
                  <p:tags r:id="rId8"/>
                </p:custDataLst>
              </p:nvPr>
            </p:nvSpPr>
            <p:spPr>
              <a:xfrm rot="21340840">
                <a:off x="6367684" y="1285991"/>
                <a:ext cx="1913729" cy="2311113"/>
              </a:xfrm>
              <a:prstGeom prst="rect">
                <a:avLst/>
              </a:prstGeom>
              <a:solidFill>
                <a:schemeClr val="bg1"/>
              </a:solidFill>
              <a:ln>
                <a:noFill/>
              </a:ln>
              <a:effectLst>
                <a:outerShdw algn="tl" dir="2700000" dist="114300" rotWithShape="0">
                  <a:schemeClr val="tx1">
                    <a:lumMod val="75000"/>
                    <a:lumOff val="25000"/>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351"/>
              </a:p>
            </p:txBody>
          </p:sp>
          <p:sp>
            <p:nvSpPr>
              <p:cNvPr id="51" name="KSO_Img3"/>
              <p:cNvSpPr/>
              <p:nvPr>
                <p:custDataLst>
                  <p:tags r:id="rId9"/>
                </p:custDataLst>
              </p:nvPr>
            </p:nvSpPr>
            <p:spPr>
              <a:xfrm rot="21340840">
                <a:off x="6457470" y="1377908"/>
                <a:ext cx="1728000" cy="2065828"/>
              </a:xfrm>
              <a:prstGeom prst="rect">
                <a:avLst/>
              </a:prstGeom>
              <a:blipFill dpi="0" rotWithShape="1">
                <a:blip r:embed="rId10">
                  <a:extLst>
                    <a:ext uri="{28A0092B-C50C-407E-A947-70E740481C1C}">
                      <a14:useLocalDpi val="0"/>
                    </a:ext>
                  </a:extLst>
                </a:blip>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351"/>
              </a:p>
            </p:txBody>
          </p:sp>
        </p:grpSp>
        <p:grpSp>
          <p:nvGrpSpPr>
            <p:cNvPr id="33" name="组合 32"/>
            <p:cNvGrpSpPr/>
            <p:nvPr/>
          </p:nvGrpSpPr>
          <p:grpSpPr>
            <a:xfrm>
              <a:off x="6842834" y="798813"/>
              <a:ext cx="1372376" cy="1657348"/>
              <a:chOff x="8470100" y="863082"/>
              <a:chExt cx="1829834" cy="2209797"/>
            </a:xfrm>
            <a:effectLst/>
          </p:grpSpPr>
          <p:sp>
            <p:nvSpPr>
              <p:cNvPr id="48" name="矩形 47"/>
              <p:cNvSpPr/>
              <p:nvPr>
                <p:custDataLst>
                  <p:tags r:id="rId11"/>
                </p:custDataLst>
              </p:nvPr>
            </p:nvSpPr>
            <p:spPr>
              <a:xfrm rot="21280564">
                <a:off x="8470100" y="863082"/>
                <a:ext cx="1829834" cy="2209797"/>
              </a:xfrm>
              <a:prstGeom prst="rect">
                <a:avLst/>
              </a:prstGeom>
              <a:solidFill>
                <a:schemeClr val="bg1"/>
              </a:solidFill>
              <a:ln>
                <a:noFill/>
              </a:ln>
              <a:effectLst>
                <a:outerShdw algn="tl" dir="2700000" dist="114300" rotWithShape="0">
                  <a:schemeClr val="tx1">
                    <a:lumMod val="75000"/>
                    <a:lumOff val="25000"/>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351"/>
              </a:p>
            </p:txBody>
          </p:sp>
          <p:sp>
            <p:nvSpPr>
              <p:cNvPr id="49" name="KSO_Img4"/>
              <p:cNvSpPr/>
              <p:nvPr>
                <p:custDataLst>
                  <p:tags r:id="rId12"/>
                </p:custDataLst>
              </p:nvPr>
            </p:nvSpPr>
            <p:spPr>
              <a:xfrm rot="21280564">
                <a:off x="8561133" y="948542"/>
                <a:ext cx="1656000" cy="2009711"/>
              </a:xfrm>
              <a:prstGeom prst="rect">
                <a:avLst/>
              </a:prstGeom>
              <a:blipFill dpi="0" rotWithShape="1">
                <a:blip r:embed="rId13">
                  <a:extLst>
                    <a:ext uri="{28A0092B-C50C-407E-A947-70E740481C1C}">
                      <a14:useLocalDpi val="0"/>
                    </a:ext>
                  </a:extLst>
                </a:blip>
                <a:stretch>
                  <a:fillRect l="-40948" r="-40948"/>
                </a:stretch>
              </a:blipFill>
              <a:ln>
                <a:noFill/>
              </a:ln>
              <a:effectLst>
                <a:innerShdw blurRad="114300">
                  <a:prstClr val="black">
                    <a:alpha val="44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351"/>
              </a:p>
            </p:txBody>
          </p:sp>
        </p:grpSp>
        <p:grpSp>
          <p:nvGrpSpPr>
            <p:cNvPr id="34" name="组合 33"/>
            <p:cNvGrpSpPr/>
            <p:nvPr/>
          </p:nvGrpSpPr>
          <p:grpSpPr>
            <a:xfrm>
              <a:off x="1840356" y="58861"/>
              <a:ext cx="7227444" cy="1253399"/>
              <a:chOff x="3302030" y="127017"/>
              <a:chExt cx="7392348" cy="1281997"/>
            </a:xfrm>
          </p:grpSpPr>
          <p:pic>
            <p:nvPicPr>
              <p:cNvPr id="35" name="图片 34"/>
              <p:cNvPicPr>
                <a:picLocks noChangeAspect="1"/>
              </p:cNvPicPr>
              <p:nvPr>
                <p:custDataLst>
                  <p:tags r:id="rId15"/>
                </p:custDataLst>
              </p:nvPr>
            </p:nvPicPr>
            <p:blipFill>
              <a:blip r:embed="rId14">
                <a:extLst>
                  <a:ext uri="{28A0092B-C50C-407E-A947-70E740481C1C}">
                    <a14:useLocalDpi val="0"/>
                  </a:ext>
                </a:extLst>
              </a:blip>
              <a:srcRect l="759"/>
              <a:stretch>
                <a:fillRect/>
              </a:stretch>
            </p:blipFill>
            <p:spPr>
              <a:xfrm>
                <a:off x="3302030" y="127017"/>
                <a:ext cx="7392348" cy="1078745"/>
              </a:xfrm>
              <a:prstGeom prst="rect">
                <a:avLst/>
              </a:prstGeom>
            </p:spPr>
          </p:pic>
          <p:grpSp>
            <p:nvGrpSpPr>
              <p:cNvPr id="37" name="组合 36"/>
              <p:cNvGrpSpPr/>
              <p:nvPr>
                <p:custDataLst>
                  <p:tags r:id="rId16"/>
                </p:custDataLst>
              </p:nvPr>
            </p:nvGrpSpPr>
            <p:grpSpPr>
              <a:xfrm>
                <a:off x="4529360" y="725765"/>
                <a:ext cx="407051" cy="683249"/>
                <a:chOff x="3355097" y="2705308"/>
                <a:chExt cx="758971" cy="1273959"/>
              </a:xfrm>
            </p:grpSpPr>
            <p:pic>
              <p:nvPicPr>
                <p:cNvPr id="44" name="图片 43"/>
                <p:cNvPicPr>
                  <a:picLocks noChangeAspect="1"/>
                </p:cNvPicPr>
                <p:nvPr/>
              </p:nvPicPr>
              <p:blipFill>
                <a:blip r:embed="rId17">
                  <a:extLst>
                    <a:ext uri="{28A0092B-C50C-407E-A947-70E740481C1C}">
                      <a14:useLocalDpi val="0"/>
                    </a:ext>
                  </a:extLst>
                </a:blip>
                <a:stretch>
                  <a:fillRect/>
                </a:stretch>
              </p:blipFill>
              <p:spPr>
                <a:xfrm>
                  <a:off x="3355097" y="2705308"/>
                  <a:ext cx="676600" cy="1273959"/>
                </a:xfrm>
                <a:prstGeom prst="rect">
                  <a:avLst/>
                </a:prstGeom>
              </p:spPr>
            </p:pic>
            <p:pic>
              <p:nvPicPr>
                <p:cNvPr id="45" name="图片 44"/>
                <p:cNvPicPr>
                  <a:picLocks noChangeAspect="1"/>
                </p:cNvPicPr>
                <p:nvPr/>
              </p:nvPicPr>
              <p:blipFill>
                <a:blip r:embed="rId18">
                  <a:extLst>
                    <a:ext uri="{28A0092B-C50C-407E-A947-70E740481C1C}">
                      <a14:useLocalDpi val="0"/>
                    </a:ext>
                  </a:extLst>
                </a:blip>
                <a:stretch>
                  <a:fillRect/>
                </a:stretch>
              </p:blipFill>
              <p:spPr>
                <a:xfrm>
                  <a:off x="3413086" y="2717499"/>
                  <a:ext cx="700982" cy="1261768"/>
                </a:xfrm>
                <a:prstGeom prst="rect">
                  <a:avLst/>
                </a:prstGeom>
              </p:spPr>
            </p:pic>
          </p:grpSp>
          <p:grpSp>
            <p:nvGrpSpPr>
              <p:cNvPr id="38" name="组合 37"/>
              <p:cNvGrpSpPr/>
              <p:nvPr>
                <p:custDataLst>
                  <p:tags r:id="rId19"/>
                </p:custDataLst>
              </p:nvPr>
            </p:nvGrpSpPr>
            <p:grpSpPr>
              <a:xfrm>
                <a:off x="6710938" y="709646"/>
                <a:ext cx="407051" cy="683249"/>
                <a:chOff x="3355097" y="2705308"/>
                <a:chExt cx="758971" cy="1273959"/>
              </a:xfrm>
            </p:grpSpPr>
            <p:pic>
              <p:nvPicPr>
                <p:cNvPr id="42" name="图片 41"/>
                <p:cNvPicPr>
                  <a:picLocks noChangeAspect="1"/>
                </p:cNvPicPr>
                <p:nvPr/>
              </p:nvPicPr>
              <p:blipFill>
                <a:blip r:embed="rId17">
                  <a:extLst>
                    <a:ext uri="{28A0092B-C50C-407E-A947-70E740481C1C}">
                      <a14:useLocalDpi val="0"/>
                    </a:ext>
                  </a:extLst>
                </a:blip>
                <a:stretch>
                  <a:fillRect/>
                </a:stretch>
              </p:blipFill>
              <p:spPr>
                <a:xfrm>
                  <a:off x="3355097" y="2705308"/>
                  <a:ext cx="676600" cy="1273959"/>
                </a:xfrm>
                <a:prstGeom prst="rect">
                  <a:avLst/>
                </a:prstGeom>
              </p:spPr>
            </p:pic>
            <p:pic>
              <p:nvPicPr>
                <p:cNvPr id="43" name="图片 42"/>
                <p:cNvPicPr>
                  <a:picLocks noChangeAspect="1"/>
                </p:cNvPicPr>
                <p:nvPr/>
              </p:nvPicPr>
              <p:blipFill>
                <a:blip r:embed="rId18">
                  <a:extLst>
                    <a:ext uri="{28A0092B-C50C-407E-A947-70E740481C1C}">
                      <a14:useLocalDpi val="0"/>
                    </a:ext>
                  </a:extLst>
                </a:blip>
                <a:stretch>
                  <a:fillRect/>
                </a:stretch>
              </p:blipFill>
              <p:spPr>
                <a:xfrm>
                  <a:off x="3413087" y="2717498"/>
                  <a:ext cx="700981" cy="1261769"/>
                </a:xfrm>
                <a:prstGeom prst="rect">
                  <a:avLst/>
                </a:prstGeom>
              </p:spPr>
            </p:pic>
          </p:grpSp>
          <p:grpSp>
            <p:nvGrpSpPr>
              <p:cNvPr id="39" name="组合 38"/>
              <p:cNvGrpSpPr/>
              <p:nvPr>
                <p:custDataLst>
                  <p:tags r:id="rId20"/>
                </p:custDataLst>
              </p:nvPr>
            </p:nvGrpSpPr>
            <p:grpSpPr>
              <a:xfrm>
                <a:off x="8635520" y="303138"/>
                <a:ext cx="407051" cy="683249"/>
                <a:chOff x="3355097" y="2705308"/>
                <a:chExt cx="758971" cy="1273959"/>
              </a:xfrm>
            </p:grpSpPr>
            <p:pic>
              <p:nvPicPr>
                <p:cNvPr id="40" name="图片 39"/>
                <p:cNvPicPr>
                  <a:picLocks noChangeAspect="1"/>
                </p:cNvPicPr>
                <p:nvPr/>
              </p:nvPicPr>
              <p:blipFill>
                <a:blip r:embed="rId17">
                  <a:extLst>
                    <a:ext uri="{28A0092B-C50C-407E-A947-70E740481C1C}">
                      <a14:useLocalDpi val="0"/>
                    </a:ext>
                  </a:extLst>
                </a:blip>
                <a:stretch>
                  <a:fillRect/>
                </a:stretch>
              </p:blipFill>
              <p:spPr>
                <a:xfrm>
                  <a:off x="3355097" y="2705308"/>
                  <a:ext cx="676600" cy="1273959"/>
                </a:xfrm>
                <a:prstGeom prst="rect">
                  <a:avLst/>
                </a:prstGeom>
              </p:spPr>
            </p:pic>
            <p:pic>
              <p:nvPicPr>
                <p:cNvPr id="41" name="图片 40"/>
                <p:cNvPicPr>
                  <a:picLocks noChangeAspect="1"/>
                </p:cNvPicPr>
                <p:nvPr/>
              </p:nvPicPr>
              <p:blipFill>
                <a:blip r:embed="rId18">
                  <a:extLst>
                    <a:ext uri="{28A0092B-C50C-407E-A947-70E740481C1C}">
                      <a14:useLocalDpi val="0"/>
                    </a:ext>
                  </a:extLst>
                </a:blip>
                <a:stretch>
                  <a:fillRect/>
                </a:stretch>
              </p:blipFill>
              <p:spPr>
                <a:xfrm>
                  <a:off x="3413086" y="2717499"/>
                  <a:ext cx="700982" cy="1261768"/>
                </a:xfrm>
                <a:prstGeom prst="rect">
                  <a:avLst/>
                </a:prstGeom>
              </p:spPr>
            </p:pic>
          </p:grpSp>
        </p:grpSp>
      </p:grpSp>
      <p:sp>
        <p:nvSpPr>
          <p:cNvPr id="54" name="矩形 53"/>
          <p:cNvSpPr/>
          <p:nvPr/>
        </p:nvSpPr>
        <p:spPr>
          <a:xfrm>
            <a:off x="517020" y="4672483"/>
            <a:ext cx="4359057" cy="518160"/>
          </a:xfrm>
          <a:prstGeom prst="rect">
            <a:avLst/>
          </a:prstGeom>
        </p:spPr>
        <p:txBody>
          <a:bodyPr wrap="square">
            <a:spAutoFit/>
          </a:bodyPr>
          <a:lstStyle/>
          <a:p>
            <a:r>
              <a:rPr altLang="en-US" lang="zh-CN" sz="1400">
                <a:solidFill>
                  <a:schemeClr val="tx1">
                    <a:lumMod val="75000"/>
                    <a:lumOff val="25000"/>
                  </a:schemeClr>
                </a:solidFill>
                <a:ea charset="-122" panose="03000509000000000000" pitchFamily="65" typeface="方正卡通简体"/>
                <a:cs typeface="+mn-ea"/>
                <a:sym typeface="+mn-lt"/>
              </a:rPr>
              <a:t>请在此处添加具体内容</a:t>
            </a:r>
          </a:p>
          <a:p>
            <a:r>
              <a:rPr altLang="en-US" lang="zh-CN" sz="1400">
                <a:solidFill>
                  <a:schemeClr val="tx1">
                    <a:lumMod val="75000"/>
                    <a:lumOff val="25000"/>
                  </a:schemeClr>
                </a:solidFill>
                <a:ea charset="-122" panose="03000509000000000000" pitchFamily="65" typeface="方正卡通简体"/>
                <a:cs typeface="+mn-ea"/>
                <a:sym typeface="+mn-lt"/>
              </a:rPr>
              <a:t>文字尽量言简意赅，简单此处添加具体说明即可。</a:t>
            </a:r>
          </a:p>
        </p:txBody>
      </p:sp>
    </p:spTree>
    <p:extLst>
      <p:ext uri="{BB962C8B-B14F-4D97-AF65-F5344CB8AC3E}">
        <p14:creationId val="1037230904"/>
      </p:ext>
    </p:extLst>
  </p:cSld>
  <p:clrMapOvr>
    <a:masterClrMapping/>
  </p:clrMapOvr>
  <mc:AlternateContent>
    <mc:Choice Requires="p14">
      <p:transition advClick="0" p14:dur="1500" spd="slow">
        <p:random/>
      </p:transition>
    </mc:Choice>
    <mc:Fallback>
      <p:transition advClick="0"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16" presetSubtype="21">
                                  <p:stCondLst>
                                    <p:cond delay="0"/>
                                  </p:stCondLst>
                                  <p:childTnLst>
                                    <p:set>
                                      <p:cBhvr>
                                        <p:cTn dur="1" fill="hold" id="6">
                                          <p:stCondLst>
                                            <p:cond delay="0"/>
                                          </p:stCondLst>
                                        </p:cTn>
                                        <p:tgtEl>
                                          <p:spTgt spid="3"/>
                                        </p:tgtEl>
                                        <p:attrNameLst>
                                          <p:attrName>style.visibility</p:attrName>
                                        </p:attrNameLst>
                                      </p:cBhvr>
                                      <p:to>
                                        <p:strVal val="visible"/>
                                      </p:to>
                                    </p:set>
                                    <p:animEffect filter="barn(inVertical)" transition="in">
                                      <p:cBhvr>
                                        <p:cTn dur="500" id="7"/>
                                        <p:tgtEl>
                                          <p:spTgt spid="3"/>
                                        </p:tgtEl>
                                      </p:cBhvr>
                                    </p:animEffect>
                                  </p:childTnLst>
                                </p:cTn>
                              </p:par>
                              <p:par>
                                <p:cTn fill="hold" id="8" nodeType="withEffect" presetClass="entr" presetID="53" presetSubtype="0">
                                  <p:stCondLst>
                                    <p:cond delay="0"/>
                                  </p:stCondLst>
                                  <p:childTnLst>
                                    <p:set>
                                      <p:cBhvr>
                                        <p:cTn dur="1" fill="hold" id="9">
                                          <p:stCondLst>
                                            <p:cond delay="0"/>
                                          </p:stCondLst>
                                        </p:cTn>
                                        <p:tgtEl>
                                          <p:spTgt spid="12"/>
                                        </p:tgtEl>
                                        <p:attrNameLst>
                                          <p:attrName>style.visibility</p:attrName>
                                        </p:attrNameLst>
                                      </p:cBhvr>
                                      <p:to>
                                        <p:strVal val="visible"/>
                                      </p:to>
                                    </p:set>
                                    <p:anim calcmode="lin" valueType="num">
                                      <p:cBhvr>
                                        <p:cTn dur="500" fill="hold" id="10"/>
                                        <p:tgtEl>
                                          <p:spTgt spid="12"/>
                                        </p:tgtEl>
                                        <p:attrNameLst>
                                          <p:attrName>ppt_w</p:attrName>
                                        </p:attrNameLst>
                                      </p:cBhvr>
                                      <p:tavLst>
                                        <p:tav tm="0">
                                          <p:val>
                                            <p:fltVal val="0"/>
                                          </p:val>
                                        </p:tav>
                                        <p:tav tm="100000">
                                          <p:val>
                                            <p:strVal val="#ppt_w"/>
                                          </p:val>
                                        </p:tav>
                                      </p:tavLst>
                                    </p:anim>
                                    <p:anim calcmode="lin" valueType="num">
                                      <p:cBhvr>
                                        <p:cTn dur="500" fill="hold" id="11"/>
                                        <p:tgtEl>
                                          <p:spTgt spid="12"/>
                                        </p:tgtEl>
                                        <p:attrNameLst>
                                          <p:attrName>ppt_h</p:attrName>
                                        </p:attrNameLst>
                                      </p:cBhvr>
                                      <p:tavLst>
                                        <p:tav tm="0">
                                          <p:val>
                                            <p:fltVal val="0"/>
                                          </p:val>
                                        </p:tav>
                                        <p:tav tm="100000">
                                          <p:val>
                                            <p:strVal val="#ppt_h"/>
                                          </p:val>
                                        </p:tav>
                                      </p:tavLst>
                                    </p:anim>
                                    <p:animEffect filter="fade" transition="in">
                                      <p:cBhvr>
                                        <p:cTn dur="500" id="12"/>
                                        <p:tgtEl>
                                          <p:spTgt spid="12"/>
                                        </p:tgtEl>
                                      </p:cBhvr>
                                    </p:animEffect>
                                  </p:childTnLst>
                                </p:cTn>
                              </p:par>
                              <p:par>
                                <p:cTn fill="hold" grpId="0" id="13" nodeType="withEffect" presetClass="entr" presetID="53" presetSubtype="0">
                                  <p:stCondLst>
                                    <p:cond delay="0"/>
                                  </p:stCondLst>
                                  <p:childTnLst>
                                    <p:set>
                                      <p:cBhvr>
                                        <p:cTn dur="1" fill="hold" id="14">
                                          <p:stCondLst>
                                            <p:cond delay="0"/>
                                          </p:stCondLst>
                                        </p:cTn>
                                        <p:tgtEl>
                                          <p:spTgt spid="13"/>
                                        </p:tgtEl>
                                        <p:attrNameLst>
                                          <p:attrName>style.visibility</p:attrName>
                                        </p:attrNameLst>
                                      </p:cBhvr>
                                      <p:to>
                                        <p:strVal val="visible"/>
                                      </p:to>
                                    </p:set>
                                    <p:anim calcmode="lin" valueType="num">
                                      <p:cBhvr>
                                        <p:cTn dur="500" fill="hold" id="15"/>
                                        <p:tgtEl>
                                          <p:spTgt spid="13"/>
                                        </p:tgtEl>
                                        <p:attrNameLst>
                                          <p:attrName>ppt_w</p:attrName>
                                        </p:attrNameLst>
                                      </p:cBhvr>
                                      <p:tavLst>
                                        <p:tav tm="0">
                                          <p:val>
                                            <p:fltVal val="0"/>
                                          </p:val>
                                        </p:tav>
                                        <p:tav tm="100000">
                                          <p:val>
                                            <p:strVal val="#ppt_w"/>
                                          </p:val>
                                        </p:tav>
                                      </p:tavLst>
                                    </p:anim>
                                    <p:anim calcmode="lin" valueType="num">
                                      <p:cBhvr>
                                        <p:cTn dur="500" fill="hold" id="16"/>
                                        <p:tgtEl>
                                          <p:spTgt spid="13"/>
                                        </p:tgtEl>
                                        <p:attrNameLst>
                                          <p:attrName>ppt_h</p:attrName>
                                        </p:attrNameLst>
                                      </p:cBhvr>
                                      <p:tavLst>
                                        <p:tav tm="0">
                                          <p:val>
                                            <p:fltVal val="0"/>
                                          </p:val>
                                        </p:tav>
                                        <p:tav tm="100000">
                                          <p:val>
                                            <p:strVal val="#ppt_h"/>
                                          </p:val>
                                        </p:tav>
                                      </p:tavLst>
                                    </p:anim>
                                    <p:animEffect filter="fade" transition="in">
                                      <p:cBhvr>
                                        <p:cTn dur="500" id="17"/>
                                        <p:tgtEl>
                                          <p:spTgt spid="13"/>
                                        </p:tgtEl>
                                      </p:cBhvr>
                                    </p:animEffect>
                                  </p:childTnLst>
                                </p:cTn>
                              </p:par>
                              <p:par>
                                <p:cTn fill="hold" grpId="0" id="18" nodeType="withEffect" presetClass="entr" presetID="26" presetSubtype="0">
                                  <p:stCondLst>
                                    <p:cond delay="750"/>
                                  </p:stCondLst>
                                  <p:childTnLst>
                                    <p:set>
                                      <p:cBhvr>
                                        <p:cTn dur="1" fill="hold" id="19">
                                          <p:stCondLst>
                                            <p:cond delay="0"/>
                                          </p:stCondLst>
                                        </p:cTn>
                                        <p:tgtEl>
                                          <p:spTgt spid="17"/>
                                        </p:tgtEl>
                                        <p:attrNameLst>
                                          <p:attrName>style.visibility</p:attrName>
                                        </p:attrNameLst>
                                      </p:cBhvr>
                                      <p:to>
                                        <p:strVal val="visible"/>
                                      </p:to>
                                    </p:set>
                                    <p:animEffect filter="wipe(down)" transition="in">
                                      <p:cBhvr>
                                        <p:cTn dur="580" id="20">
                                          <p:stCondLst>
                                            <p:cond delay="0"/>
                                          </p:stCondLst>
                                        </p:cTn>
                                        <p:tgtEl>
                                          <p:spTgt spid="17"/>
                                        </p:tgtEl>
                                      </p:cBhvr>
                                    </p:animEffect>
                                    <p:anim calcmode="lin" valueType="num">
                                      <p:cBhvr>
                                        <p:cTn dur="1822" id="21"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dur="664" id="22" tmFilter="0.0,0.0; 0.25,0.07; 0.50,0.2; 0.75,0.467; 1.0,1.0">
                                          <p:stCondLst>
                                            <p:cond delay="0"/>
                                          </p:stCondLst>
                                        </p:cTn>
                                        <p:tgtEl>
                                          <p:spTgt spid="17"/>
                                        </p:tgtEl>
                                        <p:attrNameLst>
                                          <p:attrName>ppt_y</p:attrName>
                                        </p:attrNameLst>
                                      </p:cBhvr>
                                      <p:tavLst>
                                        <p:tav fmla="#ppt_y-sin(pi*$)/3" tm="0">
                                          <p:val>
                                            <p:fltVal val="0.5"/>
                                          </p:val>
                                        </p:tav>
                                        <p:tav tm="100000">
                                          <p:val>
                                            <p:fltVal val="1"/>
                                          </p:val>
                                        </p:tav>
                                      </p:tavLst>
                                    </p:anim>
                                    <p:anim calcmode="lin" valueType="num">
                                      <p:cBhvr>
                                        <p:cTn dur="664" id="23" tmFilter="0, 0; 0.125,0.2665; 0.25,0.4; 0.375,0.465; 0.5,0.5;  0.625,0.535; 0.75,0.6; 0.875,0.7335; 1,1">
                                          <p:stCondLst>
                                            <p:cond delay="664"/>
                                          </p:stCondLst>
                                        </p:cTn>
                                        <p:tgtEl>
                                          <p:spTgt spid="17"/>
                                        </p:tgtEl>
                                        <p:attrNameLst>
                                          <p:attrName>ppt_y</p:attrName>
                                        </p:attrNameLst>
                                      </p:cBhvr>
                                      <p:tavLst>
                                        <p:tav fmla="#ppt_y-sin(pi*$)/9" tm="0">
                                          <p:val>
                                            <p:fltVal val="0"/>
                                          </p:val>
                                        </p:tav>
                                        <p:tav tm="100000">
                                          <p:val>
                                            <p:fltVal val="1"/>
                                          </p:val>
                                        </p:tav>
                                      </p:tavLst>
                                    </p:anim>
                                    <p:anim calcmode="lin" valueType="num">
                                      <p:cBhvr>
                                        <p:cTn dur="332" id="24" tmFilter="0, 0; 0.125,0.2665; 0.25,0.4; 0.375,0.465; 0.5,0.5;  0.625,0.535; 0.75,0.6; 0.875,0.7335; 1,1">
                                          <p:stCondLst>
                                            <p:cond delay="1324"/>
                                          </p:stCondLst>
                                        </p:cTn>
                                        <p:tgtEl>
                                          <p:spTgt spid="17"/>
                                        </p:tgtEl>
                                        <p:attrNameLst>
                                          <p:attrName>ppt_y</p:attrName>
                                        </p:attrNameLst>
                                      </p:cBhvr>
                                      <p:tavLst>
                                        <p:tav fmla="#ppt_y-sin(pi*$)/27" tm="0">
                                          <p:val>
                                            <p:fltVal val="0"/>
                                          </p:val>
                                        </p:tav>
                                        <p:tav tm="100000">
                                          <p:val>
                                            <p:fltVal val="1"/>
                                          </p:val>
                                        </p:tav>
                                      </p:tavLst>
                                    </p:anim>
                                    <p:anim calcmode="lin" valueType="num">
                                      <p:cBhvr>
                                        <p:cTn dur="164" id="25" tmFilter="0, 0; 0.125,0.2665; 0.25,0.4; 0.375,0.465; 0.5,0.5;  0.625,0.535; 0.75,0.6; 0.875,0.7335; 1,1">
                                          <p:stCondLst>
                                            <p:cond delay="1656"/>
                                          </p:stCondLst>
                                        </p:cTn>
                                        <p:tgtEl>
                                          <p:spTgt spid="17"/>
                                        </p:tgtEl>
                                        <p:attrNameLst>
                                          <p:attrName>ppt_y</p:attrName>
                                        </p:attrNameLst>
                                      </p:cBhvr>
                                      <p:tavLst>
                                        <p:tav fmla="#ppt_y-sin(pi*$)/81" tm="0">
                                          <p:val>
                                            <p:fltVal val="0"/>
                                          </p:val>
                                        </p:tav>
                                        <p:tav tm="100000">
                                          <p:val>
                                            <p:fltVal val="1"/>
                                          </p:val>
                                        </p:tav>
                                      </p:tavLst>
                                    </p:anim>
                                    <p:animScale>
                                      <p:cBhvr>
                                        <p:cTn dur="26" id="26">
                                          <p:stCondLst>
                                            <p:cond delay="650"/>
                                          </p:stCondLst>
                                        </p:cTn>
                                        <p:tgtEl>
                                          <p:spTgt spid="17"/>
                                        </p:tgtEl>
                                      </p:cBhvr>
                                      <p:to x="100000" y="60000"/>
                                    </p:animScale>
                                    <p:animScale>
                                      <p:cBhvr>
                                        <p:cTn decel="50000" dur="166" id="27">
                                          <p:stCondLst>
                                            <p:cond delay="676"/>
                                          </p:stCondLst>
                                        </p:cTn>
                                        <p:tgtEl>
                                          <p:spTgt spid="17"/>
                                        </p:tgtEl>
                                      </p:cBhvr>
                                      <p:to x="100000" y="100000"/>
                                    </p:animScale>
                                    <p:animScale>
                                      <p:cBhvr>
                                        <p:cTn dur="26" id="28">
                                          <p:stCondLst>
                                            <p:cond delay="1312"/>
                                          </p:stCondLst>
                                        </p:cTn>
                                        <p:tgtEl>
                                          <p:spTgt spid="17"/>
                                        </p:tgtEl>
                                      </p:cBhvr>
                                      <p:to x="100000" y="80000"/>
                                    </p:animScale>
                                    <p:animScale>
                                      <p:cBhvr>
                                        <p:cTn decel="50000" dur="166" id="29">
                                          <p:stCondLst>
                                            <p:cond delay="1338"/>
                                          </p:stCondLst>
                                        </p:cTn>
                                        <p:tgtEl>
                                          <p:spTgt spid="17"/>
                                        </p:tgtEl>
                                      </p:cBhvr>
                                      <p:to x="100000" y="100000"/>
                                    </p:animScale>
                                    <p:animScale>
                                      <p:cBhvr>
                                        <p:cTn dur="26" id="30">
                                          <p:stCondLst>
                                            <p:cond delay="1642"/>
                                          </p:stCondLst>
                                        </p:cTn>
                                        <p:tgtEl>
                                          <p:spTgt spid="17"/>
                                        </p:tgtEl>
                                      </p:cBhvr>
                                      <p:to x="100000" y="90000"/>
                                    </p:animScale>
                                    <p:animScale>
                                      <p:cBhvr>
                                        <p:cTn decel="50000" dur="166" id="31">
                                          <p:stCondLst>
                                            <p:cond delay="1668"/>
                                          </p:stCondLst>
                                        </p:cTn>
                                        <p:tgtEl>
                                          <p:spTgt spid="17"/>
                                        </p:tgtEl>
                                      </p:cBhvr>
                                      <p:to x="100000" y="100000"/>
                                    </p:animScale>
                                    <p:animScale>
                                      <p:cBhvr>
                                        <p:cTn dur="26" id="32">
                                          <p:stCondLst>
                                            <p:cond delay="1808"/>
                                          </p:stCondLst>
                                        </p:cTn>
                                        <p:tgtEl>
                                          <p:spTgt spid="17"/>
                                        </p:tgtEl>
                                      </p:cBhvr>
                                      <p:to x="100000" y="95000"/>
                                    </p:animScale>
                                    <p:animScale>
                                      <p:cBhvr>
                                        <p:cTn decel="50000" dur="166" id="33">
                                          <p:stCondLst>
                                            <p:cond delay="1834"/>
                                          </p:stCondLst>
                                        </p:cTn>
                                        <p:tgtEl>
                                          <p:spTgt spid="17"/>
                                        </p:tgtEl>
                                      </p:cBhvr>
                                      <p:to x="100000" y="100000"/>
                                    </p:animScale>
                                  </p:childTnLst>
                                </p:cTn>
                              </p:par>
                              <p:par>
                                <p:cTn fill="hold" id="34" nodeType="withEffect" presetClass="entr" presetID="47" presetSubtype="0">
                                  <p:stCondLst>
                                    <p:cond delay="0"/>
                                  </p:stCondLst>
                                  <p:childTnLst>
                                    <p:set>
                                      <p:cBhvr>
                                        <p:cTn dur="1" fill="hold" id="35">
                                          <p:stCondLst>
                                            <p:cond delay="0"/>
                                          </p:stCondLst>
                                        </p:cTn>
                                        <p:tgtEl>
                                          <p:spTgt spid="30"/>
                                        </p:tgtEl>
                                        <p:attrNameLst>
                                          <p:attrName>style.visibility</p:attrName>
                                        </p:attrNameLst>
                                      </p:cBhvr>
                                      <p:to>
                                        <p:strVal val="visible"/>
                                      </p:to>
                                    </p:set>
                                    <p:animEffect filter="fade" transition="in">
                                      <p:cBhvr>
                                        <p:cTn dur="1000" id="36"/>
                                        <p:tgtEl>
                                          <p:spTgt spid="30"/>
                                        </p:tgtEl>
                                      </p:cBhvr>
                                    </p:animEffect>
                                    <p:anim calcmode="lin" valueType="num">
                                      <p:cBhvr>
                                        <p:cTn dur="1000" fill="hold" id="37"/>
                                        <p:tgtEl>
                                          <p:spTgt spid="30"/>
                                        </p:tgtEl>
                                        <p:attrNameLst>
                                          <p:attrName>ppt_x</p:attrName>
                                        </p:attrNameLst>
                                      </p:cBhvr>
                                      <p:tavLst>
                                        <p:tav tm="0">
                                          <p:val>
                                            <p:strVal val="#ppt_x"/>
                                          </p:val>
                                        </p:tav>
                                        <p:tav tm="100000">
                                          <p:val>
                                            <p:strVal val="#ppt_x"/>
                                          </p:val>
                                        </p:tav>
                                      </p:tavLst>
                                    </p:anim>
                                    <p:anim calcmode="lin" valueType="num">
                                      <p:cBhvr>
                                        <p:cTn dur="1000" fill="hold" id="38"/>
                                        <p:tgtEl>
                                          <p:spTgt spid="30"/>
                                        </p:tgtEl>
                                        <p:attrNameLst>
                                          <p:attrName>ppt_y</p:attrName>
                                        </p:attrNameLst>
                                      </p:cBhvr>
                                      <p:tavLst>
                                        <p:tav tm="0">
                                          <p:val>
                                            <p:strVal val="#ppt_y-.1"/>
                                          </p:val>
                                        </p:tav>
                                        <p:tav tm="100000">
                                          <p:val>
                                            <p:strVal val="#ppt_y"/>
                                          </p:val>
                                        </p:tav>
                                      </p:tavLst>
                                    </p:anim>
                                  </p:childTnLst>
                                </p:cTn>
                              </p:par>
                              <p:par>
                                <p:cTn fill="hold" grpId="0" id="39" nodeType="withEffect" presetClass="entr" presetID="22" presetSubtype="8">
                                  <p:stCondLst>
                                    <p:cond delay="0"/>
                                  </p:stCondLst>
                                  <p:childTnLst>
                                    <p:set>
                                      <p:cBhvr>
                                        <p:cTn dur="1" fill="hold" id="40">
                                          <p:stCondLst>
                                            <p:cond delay="0"/>
                                          </p:stCondLst>
                                        </p:cTn>
                                        <p:tgtEl>
                                          <p:spTgt spid="54"/>
                                        </p:tgtEl>
                                        <p:attrNameLst>
                                          <p:attrName>style.visibility</p:attrName>
                                        </p:attrNameLst>
                                      </p:cBhvr>
                                      <p:to>
                                        <p:strVal val="visible"/>
                                      </p:to>
                                    </p:set>
                                    <p:animEffect filter="wipe(left)" transition="in">
                                      <p:cBhvr>
                                        <p:cTn dur="500" id="41"/>
                                        <p:tgtEl>
                                          <p:spTgt spid="54"/>
                                        </p:tgtEl>
                                      </p:cBhvr>
                                    </p:animEffect>
                                  </p:childTnLst>
                                </p:cTn>
                              </p:par>
                              <p:par>
                                <p:cTn fill="hold" id="42" nodeType="withEffect" presetClass="entr" presetID="42" presetSubtype="0">
                                  <p:stCondLst>
                                    <p:cond delay="0"/>
                                  </p:stCondLst>
                                  <p:childTnLst>
                                    <p:set>
                                      <p:cBhvr>
                                        <p:cTn dur="1" fill="hold" id="43">
                                          <p:stCondLst>
                                            <p:cond delay="0"/>
                                          </p:stCondLst>
                                        </p:cTn>
                                        <p:tgtEl>
                                          <p:spTgt spid="14"/>
                                        </p:tgtEl>
                                        <p:attrNameLst>
                                          <p:attrName>style.visibility</p:attrName>
                                        </p:attrNameLst>
                                      </p:cBhvr>
                                      <p:to>
                                        <p:strVal val="visible"/>
                                      </p:to>
                                    </p:set>
                                    <p:animEffect filter="fade" transition="in">
                                      <p:cBhvr>
                                        <p:cTn dur="1000" id="44"/>
                                        <p:tgtEl>
                                          <p:spTgt spid="14"/>
                                        </p:tgtEl>
                                      </p:cBhvr>
                                    </p:animEffect>
                                    <p:anim calcmode="lin" valueType="num">
                                      <p:cBhvr>
                                        <p:cTn dur="1000" fill="hold" id="45"/>
                                        <p:tgtEl>
                                          <p:spTgt spid="14"/>
                                        </p:tgtEl>
                                        <p:attrNameLst>
                                          <p:attrName>ppt_x</p:attrName>
                                        </p:attrNameLst>
                                      </p:cBhvr>
                                      <p:tavLst>
                                        <p:tav tm="0">
                                          <p:val>
                                            <p:strVal val="#ppt_x"/>
                                          </p:val>
                                        </p:tav>
                                        <p:tav tm="100000">
                                          <p:val>
                                            <p:strVal val="#ppt_x"/>
                                          </p:val>
                                        </p:tav>
                                      </p:tavLst>
                                    </p:anim>
                                    <p:anim calcmode="lin" valueType="num">
                                      <p:cBhvr>
                                        <p:cTn dur="1000" fill="hold" id="46"/>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3"/>
      <p:bldP grpId="0" spid="17"/>
      <p:bldP grpId="0" spid="54"/>
    </p:bldLst>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33" name="组合 32"/>
          <p:cNvGrpSpPr/>
          <p:nvPr/>
        </p:nvGrpSpPr>
        <p:grpSpPr>
          <a:xfrm>
            <a:off x="0" y="1174697"/>
            <a:ext cx="12192000" cy="4274633"/>
            <a:chOff x="0" y="1174697"/>
            <a:chExt cx="12192000" cy="4274633"/>
          </a:xfrm>
        </p:grpSpPr>
        <p:sp>
          <p:nvSpPr>
            <p:cNvPr id="34" name="矩形 33"/>
            <p:cNvSpPr/>
            <p:nvPr/>
          </p:nvSpPr>
          <p:spPr>
            <a:xfrm>
              <a:off x="0" y="1272746"/>
              <a:ext cx="12192000" cy="4176584"/>
            </a:xfrm>
            <a:prstGeom prst="rect">
              <a:avLst/>
            </a:prstGeom>
            <a:solidFill>
              <a:srgbClr val="DEFDF8"/>
            </a:solidFill>
            <a:ln>
              <a:noFill/>
            </a:ln>
            <a:effectLst>
              <a:outerShdw algn="tl" blurRad="190500" dir="2700000" dist="635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zh-CN" lang="en-US" smtClean="0"/>
            </a:p>
          </p:txBody>
        </p:sp>
        <p:pic>
          <p:nvPicPr>
            <p:cNvPr id="35" name="图片 34"/>
            <p:cNvPicPr>
              <a:picLocks noChangeAspect="1"/>
            </p:cNvPicPr>
            <p:nvPr/>
          </p:nvPicPr>
          <p:blipFill>
            <a:blip r:embed="rId2">
              <a:extLst>
                <a:ext uri="{28A0092B-C50C-407E-A947-70E740481C1C}">
                  <a14:useLocalDpi val="0"/>
                </a:ext>
              </a:extLst>
            </a:blip>
            <a:stretch>
              <a:fillRect/>
            </a:stretch>
          </p:blipFill>
          <p:spPr>
            <a:xfrm>
              <a:off x="0" y="1174697"/>
              <a:ext cx="12192000" cy="4066032"/>
            </a:xfrm>
            <a:prstGeom prst="rect">
              <a:avLst/>
            </a:prstGeom>
          </p:spPr>
        </p:pic>
      </p:grpSp>
      <p:pic>
        <p:nvPicPr>
          <p:cNvPr id="9" name="图片 8"/>
          <p:cNvPicPr>
            <a:picLocks noChangeAspect="1"/>
          </p:cNvPicPr>
          <p:nvPr/>
        </p:nvPicPr>
        <p:blipFill>
          <a:blip r:embed="rId3">
            <a:extLst>
              <a:ext uri="{28A0092B-C50C-407E-A947-70E740481C1C}">
                <a14:useLocalDpi val="0"/>
              </a:ext>
            </a:extLst>
          </a:blip>
          <a:stretch>
            <a:fillRect/>
          </a:stretch>
        </p:blipFill>
        <p:spPr>
          <a:xfrm>
            <a:off x="716578" y="3493741"/>
            <a:ext cx="1469575" cy="2053637"/>
          </a:xfrm>
          <a:prstGeom prst="rect">
            <a:avLst/>
          </a:prstGeom>
          <a:effectLst>
            <a:outerShdw algn="tl" blurRad="101600" dir="2700000" dist="38100" rotWithShape="0">
              <a:prstClr val="black">
                <a:alpha val="20000"/>
              </a:prstClr>
            </a:outerShdw>
          </a:effectLst>
        </p:spPr>
      </p:pic>
      <p:sp>
        <p:nvSpPr>
          <p:cNvPr id="24" name="文本框 23"/>
          <p:cNvSpPr txBox="1"/>
          <p:nvPr/>
        </p:nvSpPr>
        <p:spPr>
          <a:xfrm>
            <a:off x="5108081" y="3245397"/>
            <a:ext cx="2897081" cy="822960"/>
          </a:xfrm>
          <a:prstGeom prst="rect">
            <a:avLst/>
          </a:prstGeom>
          <a:noFill/>
        </p:spPr>
        <p:txBody>
          <a:bodyPr rtlCol="0" wrap="square">
            <a:spAutoFit/>
          </a:bodyPr>
          <a:lstStyle/>
          <a:p>
            <a:pPr algn="ctr" defTabSz="1219170">
              <a:defRPr/>
            </a:pPr>
            <a:r>
              <a:rPr altLang="en-US" lang="zh-CN" smtClean="0" spc="300" sz="4800">
                <a:ln w="12700">
                  <a:solidFill>
                    <a:prstClr val="white"/>
                  </a:solidFill>
                </a:ln>
                <a:solidFill>
                  <a:schemeClr val="tx1">
                    <a:lumMod val="85000"/>
                    <a:lumOff val="15000"/>
                  </a:schemeClr>
                </a:solidFill>
                <a:effectLst>
                  <a:outerShdw algn="tl" blurRad="38100" dir="2700000" dist="38100">
                    <a:srgbClr val="000000">
                      <a:alpha val="43137"/>
                    </a:srgbClr>
                  </a:outerShdw>
                </a:effectLst>
                <a:latin charset="-122" panose="040b0c00000000000000" typeface="华康海报体W12(P)"/>
                <a:ea charset="-122" panose="040b0c00000000000000" typeface="华康海报体W12(P)"/>
                <a:cs typeface="+mn-ea"/>
                <a:sym typeface="+mn-lt"/>
              </a:rPr>
              <a:t>我的生活</a:t>
            </a:r>
          </a:p>
        </p:txBody>
      </p:sp>
      <p:grpSp>
        <p:nvGrpSpPr>
          <p:cNvPr id="18" name="组合 17"/>
          <p:cNvGrpSpPr/>
          <p:nvPr/>
        </p:nvGrpSpPr>
        <p:grpSpPr>
          <a:xfrm>
            <a:off x="1681225" y="1920482"/>
            <a:ext cx="3029351" cy="2821837"/>
            <a:chOff x="2693369" y="1824788"/>
            <a:chExt cx="3300164" cy="3074099"/>
          </a:xfrm>
        </p:grpSpPr>
        <p:pic>
          <p:nvPicPr>
            <p:cNvPr id="3" name="图片 2"/>
            <p:cNvPicPr>
              <a:picLocks noChangeAspect="1"/>
            </p:cNvPicPr>
            <p:nvPr/>
          </p:nvPicPr>
          <p:blipFill>
            <a:blip r:embed="rId4">
              <a:extLst>
                <a:ext uri="{28A0092B-C50C-407E-A947-70E740481C1C}">
                  <a14:useLocalDpi val="0"/>
                </a:ext>
              </a:extLst>
            </a:blip>
            <a:stretch>
              <a:fillRect/>
            </a:stretch>
          </p:blipFill>
          <p:spPr>
            <a:xfrm>
              <a:off x="2693369" y="1824788"/>
              <a:ext cx="3300164" cy="3074099"/>
            </a:xfrm>
            <a:prstGeom prst="rect">
              <a:avLst/>
            </a:prstGeom>
          </p:spPr>
        </p:pic>
        <p:grpSp>
          <p:nvGrpSpPr>
            <p:cNvPr id="32" name="组合 31"/>
            <p:cNvGrpSpPr/>
            <p:nvPr/>
          </p:nvGrpSpPr>
          <p:grpSpPr>
            <a:xfrm>
              <a:off x="3580217" y="2146495"/>
              <a:ext cx="1264201" cy="1269247"/>
              <a:chOff x="4997900" y="3108155"/>
              <a:chExt cx="860858" cy="864294"/>
            </a:xfrm>
          </p:grpSpPr>
          <p:grpSp>
            <p:nvGrpSpPr>
              <p:cNvPr id="16" name="组合 15"/>
              <p:cNvGrpSpPr/>
              <p:nvPr/>
            </p:nvGrpSpPr>
            <p:grpSpPr>
              <a:xfrm>
                <a:off x="4997900" y="3108155"/>
                <a:ext cx="860858" cy="864294"/>
                <a:chOff x="2366768" y="-1720075"/>
                <a:chExt cx="860858" cy="864294"/>
              </a:xfrm>
            </p:grpSpPr>
            <p:sp>
              <p:nvSpPr>
                <p:cNvPr id="13" name="椭圆 12"/>
                <p:cNvSpPr/>
                <p:nvPr/>
              </p:nvSpPr>
              <p:spPr>
                <a:xfrm>
                  <a:off x="2366768" y="-1720075"/>
                  <a:ext cx="860858" cy="864294"/>
                </a:xfrm>
                <a:custGeom>
                  <a:gdLst>
                    <a:gd fmla="*/ 2418 w 1112734" name="connsiteX0"/>
                    <a:gd fmla="*/ 559648 h 1117177" name="connsiteY0"/>
                    <a:gd fmla="*/ 557576 w 1112734" name="connsiteX1"/>
                    <a:gd fmla="*/ 4490 h 1117177" name="connsiteY1"/>
                    <a:gd fmla="*/ 1112734 w 1112734" name="connsiteX2"/>
                    <a:gd fmla="*/ 559648 h 1117177" name="connsiteY2"/>
                    <a:gd fmla="*/ 557576 w 1112734" name="connsiteX3"/>
                    <a:gd fmla="*/ 1114806 h 1117177" name="connsiteY3"/>
                    <a:gd fmla="*/ 2418 w 1112734" name="connsiteX4"/>
                    <a:gd fmla="*/ 559648 h 1117177"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117177" w="1112734">
                      <a:moveTo>
                        <a:pt x="2418" y="559648"/>
                      </a:moveTo>
                      <a:cubicBezTo>
                        <a:pt x="33520" y="259263"/>
                        <a:pt x="244750" y="48033"/>
                        <a:pt x="557576" y="4490"/>
                      </a:cubicBezTo>
                      <a:cubicBezTo>
                        <a:pt x="870402" y="-39053"/>
                        <a:pt x="1100293" y="240602"/>
                        <a:pt x="1112734" y="559648"/>
                      </a:cubicBezTo>
                      <a:cubicBezTo>
                        <a:pt x="1112734" y="866253"/>
                        <a:pt x="870401" y="1145908"/>
                        <a:pt x="557576" y="1114806"/>
                      </a:cubicBezTo>
                      <a:cubicBezTo>
                        <a:pt x="244751" y="1083704"/>
                        <a:pt x="-28684" y="860033"/>
                        <a:pt x="2418" y="559648"/>
                      </a:cubicBezTo>
                      <a:close/>
                    </a:path>
                  </a:pathLst>
                </a:custGeom>
                <a:solidFill>
                  <a:schemeClr val="bg1"/>
                </a:solidFill>
                <a:ln w="2222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3600"/>
                </a:p>
              </p:txBody>
            </p:sp>
            <p:sp>
              <p:nvSpPr>
                <p:cNvPr id="29" name="椭圆 12"/>
                <p:cNvSpPr/>
                <p:nvPr/>
              </p:nvSpPr>
              <p:spPr>
                <a:xfrm rot="985544">
                  <a:off x="2485948" y="-1439234"/>
                  <a:ext cx="86859" cy="234540"/>
                </a:xfrm>
                <a:custGeom>
                  <a:gdLst>
                    <a:gd fmla="*/ 2418 w 1112734" name="connsiteX0"/>
                    <a:gd fmla="*/ 559648 h 1117177" name="connsiteY0"/>
                    <a:gd fmla="*/ 557576 w 1112734" name="connsiteX1"/>
                    <a:gd fmla="*/ 4490 h 1117177" name="connsiteY1"/>
                    <a:gd fmla="*/ 1112734 w 1112734" name="connsiteX2"/>
                    <a:gd fmla="*/ 559648 h 1117177" name="connsiteY2"/>
                    <a:gd fmla="*/ 557576 w 1112734" name="connsiteX3"/>
                    <a:gd fmla="*/ 1114806 h 1117177" name="connsiteY3"/>
                    <a:gd fmla="*/ 2418 w 1112734" name="connsiteX4"/>
                    <a:gd fmla="*/ 559648 h 1117177"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117177" w="1112734">
                      <a:moveTo>
                        <a:pt x="2418" y="559648"/>
                      </a:moveTo>
                      <a:cubicBezTo>
                        <a:pt x="33520" y="259263"/>
                        <a:pt x="244750" y="48033"/>
                        <a:pt x="557576" y="4490"/>
                      </a:cubicBezTo>
                      <a:cubicBezTo>
                        <a:pt x="870402" y="-39053"/>
                        <a:pt x="1100293" y="240602"/>
                        <a:pt x="1112734" y="559648"/>
                      </a:cubicBezTo>
                      <a:cubicBezTo>
                        <a:pt x="1112734" y="866253"/>
                        <a:pt x="870401" y="1145908"/>
                        <a:pt x="557576" y="1114806"/>
                      </a:cubicBezTo>
                      <a:cubicBezTo>
                        <a:pt x="244751" y="1083704"/>
                        <a:pt x="-28684" y="860033"/>
                        <a:pt x="2418" y="559648"/>
                      </a:cubicBezTo>
                      <a:close/>
                    </a:path>
                  </a:pathLst>
                </a:custGeom>
                <a:solidFill>
                  <a:schemeClr val="bg1"/>
                </a:solidFill>
                <a:ln w="2222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3600"/>
                </a:p>
              </p:txBody>
            </p:sp>
            <p:sp>
              <p:nvSpPr>
                <p:cNvPr id="30" name="椭圆 12"/>
                <p:cNvSpPr/>
                <p:nvPr/>
              </p:nvSpPr>
              <p:spPr>
                <a:xfrm rot="985544">
                  <a:off x="2614522" y="-1538663"/>
                  <a:ext cx="72099" cy="83443"/>
                </a:xfrm>
                <a:custGeom>
                  <a:gdLst>
                    <a:gd fmla="*/ 2418 w 1112734" name="connsiteX0"/>
                    <a:gd fmla="*/ 559648 h 1117177" name="connsiteY0"/>
                    <a:gd fmla="*/ 557576 w 1112734" name="connsiteX1"/>
                    <a:gd fmla="*/ 4490 h 1117177" name="connsiteY1"/>
                    <a:gd fmla="*/ 1112734 w 1112734" name="connsiteX2"/>
                    <a:gd fmla="*/ 559648 h 1117177" name="connsiteY2"/>
                    <a:gd fmla="*/ 557576 w 1112734" name="connsiteX3"/>
                    <a:gd fmla="*/ 1114806 h 1117177" name="connsiteY3"/>
                    <a:gd fmla="*/ 2418 w 1112734" name="connsiteX4"/>
                    <a:gd fmla="*/ 559648 h 1117177"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117177" w="1112734">
                      <a:moveTo>
                        <a:pt x="2418" y="559648"/>
                      </a:moveTo>
                      <a:cubicBezTo>
                        <a:pt x="33520" y="259263"/>
                        <a:pt x="244750" y="48033"/>
                        <a:pt x="557576" y="4490"/>
                      </a:cubicBezTo>
                      <a:cubicBezTo>
                        <a:pt x="870402" y="-39053"/>
                        <a:pt x="1100293" y="240602"/>
                        <a:pt x="1112734" y="559648"/>
                      </a:cubicBezTo>
                      <a:cubicBezTo>
                        <a:pt x="1112734" y="866253"/>
                        <a:pt x="870401" y="1145908"/>
                        <a:pt x="557576" y="1114806"/>
                      </a:cubicBezTo>
                      <a:cubicBezTo>
                        <a:pt x="244751" y="1083704"/>
                        <a:pt x="-28684" y="860033"/>
                        <a:pt x="2418" y="559648"/>
                      </a:cubicBezTo>
                      <a:close/>
                    </a:path>
                  </a:pathLst>
                </a:custGeom>
                <a:solidFill>
                  <a:schemeClr val="bg1"/>
                </a:solidFill>
                <a:ln w="2222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3600"/>
                </a:p>
              </p:txBody>
            </p:sp>
          </p:grpSp>
          <p:sp>
            <p:nvSpPr>
              <p:cNvPr id="19" name="文本框 18"/>
              <p:cNvSpPr txBox="1"/>
              <p:nvPr/>
            </p:nvSpPr>
            <p:spPr>
              <a:xfrm>
                <a:off x="5109566" y="3192845"/>
                <a:ext cx="731554" cy="678325"/>
              </a:xfrm>
              <a:prstGeom prst="rect">
                <a:avLst/>
              </a:prstGeom>
              <a:noFill/>
            </p:spPr>
            <p:txBody>
              <a:bodyPr rtlCol="0" wrap="none">
                <a:spAutoFit/>
              </a:bodyPr>
              <a:lstStyle/>
              <a:p>
                <a:pPr algn="ctr"/>
                <a:r>
                  <a:rPr altLang="zh-CN" lang="en-US" smtClean="0" sz="5400">
                    <a:solidFill>
                      <a:schemeClr val="tx1">
                        <a:lumMod val="85000"/>
                        <a:lumOff val="15000"/>
                      </a:schemeClr>
                    </a:solidFill>
                    <a:latin charset="-122" panose="03000509000000000000" pitchFamily="65" typeface="方正卡通简体"/>
                    <a:ea charset="-122" panose="03000509000000000000" pitchFamily="65" typeface="方正卡通简体"/>
                  </a:rPr>
                  <a:t>03</a:t>
                </a:r>
              </a:p>
            </p:txBody>
          </p:sp>
        </p:grpSp>
      </p:grpSp>
      <p:grpSp>
        <p:nvGrpSpPr>
          <p:cNvPr id="15" name="组合 14"/>
          <p:cNvGrpSpPr/>
          <p:nvPr/>
        </p:nvGrpSpPr>
        <p:grpSpPr>
          <a:xfrm>
            <a:off x="8769213" y="234648"/>
            <a:ext cx="2679338" cy="5381790"/>
            <a:chOff x="8746362" y="-363118"/>
            <a:chExt cx="3284089" cy="6596513"/>
          </a:xfrm>
        </p:grpSpPr>
        <p:pic>
          <p:nvPicPr>
            <p:cNvPr id="10" name="图片 9"/>
            <p:cNvPicPr>
              <a:picLocks noChangeAspect="1"/>
            </p:cNvPicPr>
            <p:nvPr/>
          </p:nvPicPr>
          <p:blipFill>
            <a:blip r:embed="rId5">
              <a:extLst>
                <a:ext uri="{28A0092B-C50C-407E-A947-70E740481C1C}">
                  <a14:useLocalDpi val="0"/>
                </a:ext>
              </a:extLst>
            </a:blip>
            <a:srcRect b="-1" r="47600" t="-5253"/>
            <a:stretch>
              <a:fillRect/>
            </a:stretch>
          </p:blipFill>
          <p:spPr>
            <a:xfrm>
              <a:off x="8746362" y="-363118"/>
              <a:ext cx="3284089" cy="6596513"/>
            </a:xfrm>
            <a:prstGeom prst="rect">
              <a:avLst/>
            </a:prstGeom>
          </p:spPr>
        </p:pic>
        <p:sp>
          <p:nvSpPr>
            <p:cNvPr id="14" name="矩形 13"/>
            <p:cNvSpPr/>
            <p:nvPr/>
          </p:nvSpPr>
          <p:spPr>
            <a:xfrm>
              <a:off x="9231029" y="2322520"/>
              <a:ext cx="2369392" cy="2249660"/>
            </a:xfrm>
            <a:custGeom>
              <a:gdLst>
                <a:gd fmla="*/ 0 w 2369392" name="connsiteX0"/>
                <a:gd fmla="*/ 178421 h 2249660" name="connsiteY0"/>
                <a:gd fmla="*/ 2202123 w 2369392" name="connsiteX1"/>
                <a:gd fmla="*/ 0 h 2249660" name="connsiteY1"/>
                <a:gd fmla="*/ 2369392 w 2369392" name="connsiteX2"/>
                <a:gd fmla="*/ 2037786 h 2249660" name="connsiteY2"/>
                <a:gd fmla="*/ 200723 w 2369392" name="connsiteX3"/>
                <a:gd fmla="*/ 2249660 h 2249660" name="connsiteY3"/>
                <a:gd fmla="*/ 0 w 2369392" name="connsiteX4"/>
                <a:gd fmla="*/ 178421 h 224966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2249660" w="2369392">
                  <a:moveTo>
                    <a:pt x="0" y="178421"/>
                  </a:moveTo>
                  <a:lnTo>
                    <a:pt x="2202123" y="0"/>
                  </a:lnTo>
                  <a:lnTo>
                    <a:pt x="2369392" y="2037786"/>
                  </a:lnTo>
                  <a:lnTo>
                    <a:pt x="200723" y="2249660"/>
                  </a:lnTo>
                  <a:lnTo>
                    <a:pt x="0" y="178421"/>
                  </a:lnTo>
                  <a:close/>
                </a:path>
              </a:pathLst>
            </a:custGeom>
            <a:blipFill dpi="0" rotWithShape="1">
              <a:blip r:embed="rId6">
                <a:extLst>
                  <a:ext uri="{28A0092B-C50C-407E-A947-70E740481C1C}">
                    <a14:useLocalDpi val="0"/>
                  </a:ext>
                </a:extLst>
              </a:blip>
              <a:stretch>
                <a:fillRect l="-2329" r="-39979"/>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Tree>
    <p:extLst>
      <p:ext uri="{BB962C8B-B14F-4D97-AF65-F5344CB8AC3E}">
        <p14:creationId val="549436895"/>
      </p:ext>
    </p:extLst>
  </p:cSld>
  <p:clrMapOvr>
    <a:masterClrMapping/>
  </p:clrMapOvr>
  <mc:AlternateContent>
    <mc:Choice Requires="p14">
      <p:transition advClick="0" p14:dur="1500" spd="slow">
        <p:random/>
      </p:transition>
    </mc:Choice>
    <mc:Fallback>
      <p:transition advClick="0"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16" presetSubtype="21">
                                  <p:stCondLst>
                                    <p:cond delay="0"/>
                                  </p:stCondLst>
                                  <p:childTnLst>
                                    <p:set>
                                      <p:cBhvr>
                                        <p:cTn dur="1" fill="hold" id="6">
                                          <p:stCondLst>
                                            <p:cond delay="0"/>
                                          </p:stCondLst>
                                        </p:cTn>
                                        <p:tgtEl>
                                          <p:spTgt spid="33"/>
                                        </p:tgtEl>
                                        <p:attrNameLst>
                                          <p:attrName>style.visibility</p:attrName>
                                        </p:attrNameLst>
                                      </p:cBhvr>
                                      <p:to>
                                        <p:strVal val="visible"/>
                                      </p:to>
                                    </p:set>
                                    <p:animEffect filter="barn(inVertical)" transition="in">
                                      <p:cBhvr>
                                        <p:cTn dur="500" id="7"/>
                                        <p:tgtEl>
                                          <p:spTgt spid="33"/>
                                        </p:tgtEl>
                                      </p:cBhvr>
                                    </p:animEffect>
                                  </p:childTnLst>
                                </p:cTn>
                              </p:par>
                              <p:par>
                                <p:cTn fill="hold" id="8" nodeType="withEffect" presetClass="entr" presetID="47" presetSubtype="0">
                                  <p:stCondLst>
                                    <p:cond delay="250"/>
                                  </p:stCondLst>
                                  <p:childTnLst>
                                    <p:set>
                                      <p:cBhvr>
                                        <p:cTn dur="1" fill="hold" id="9">
                                          <p:stCondLst>
                                            <p:cond delay="0"/>
                                          </p:stCondLst>
                                        </p:cTn>
                                        <p:tgtEl>
                                          <p:spTgt spid="18"/>
                                        </p:tgtEl>
                                        <p:attrNameLst>
                                          <p:attrName>style.visibility</p:attrName>
                                        </p:attrNameLst>
                                      </p:cBhvr>
                                      <p:to>
                                        <p:strVal val="visible"/>
                                      </p:to>
                                    </p:set>
                                    <p:animEffect filter="fade" transition="in">
                                      <p:cBhvr>
                                        <p:cTn dur="750" id="10"/>
                                        <p:tgtEl>
                                          <p:spTgt spid="18"/>
                                        </p:tgtEl>
                                      </p:cBhvr>
                                    </p:animEffect>
                                    <p:anim calcmode="lin" valueType="num">
                                      <p:cBhvr>
                                        <p:cTn dur="750" fill="hold" id="11"/>
                                        <p:tgtEl>
                                          <p:spTgt spid="18"/>
                                        </p:tgtEl>
                                        <p:attrNameLst>
                                          <p:attrName>ppt_x</p:attrName>
                                        </p:attrNameLst>
                                      </p:cBhvr>
                                      <p:tavLst>
                                        <p:tav tm="0">
                                          <p:val>
                                            <p:strVal val="#ppt_x"/>
                                          </p:val>
                                        </p:tav>
                                        <p:tav tm="100000">
                                          <p:val>
                                            <p:strVal val="#ppt_x"/>
                                          </p:val>
                                        </p:tav>
                                      </p:tavLst>
                                    </p:anim>
                                    <p:anim calcmode="lin" valueType="num">
                                      <p:cBhvr>
                                        <p:cTn dur="750" fill="hold" id="12"/>
                                        <p:tgtEl>
                                          <p:spTgt spid="18"/>
                                        </p:tgtEl>
                                        <p:attrNameLst>
                                          <p:attrName>ppt_y</p:attrName>
                                        </p:attrNameLst>
                                      </p:cBhvr>
                                      <p:tavLst>
                                        <p:tav tm="0">
                                          <p:val>
                                            <p:strVal val="#ppt_y-.1"/>
                                          </p:val>
                                        </p:tav>
                                        <p:tav tm="100000">
                                          <p:val>
                                            <p:strVal val="#ppt_y"/>
                                          </p:val>
                                        </p:tav>
                                      </p:tavLst>
                                    </p:anim>
                                  </p:childTnLst>
                                </p:cTn>
                              </p:par>
                              <p:par>
                                <p:cTn fill="hold" id="13" nodeType="withEffect" presetClass="entr" presetID="37" presetSubtype="0">
                                  <p:stCondLst>
                                    <p:cond delay="250"/>
                                  </p:stCondLst>
                                  <p:childTnLst>
                                    <p:set>
                                      <p:cBhvr>
                                        <p:cTn dur="1" fill="hold" id="14">
                                          <p:stCondLst>
                                            <p:cond delay="0"/>
                                          </p:stCondLst>
                                        </p:cTn>
                                        <p:tgtEl>
                                          <p:spTgt spid="9"/>
                                        </p:tgtEl>
                                        <p:attrNameLst>
                                          <p:attrName>style.visibility</p:attrName>
                                        </p:attrNameLst>
                                      </p:cBhvr>
                                      <p:to>
                                        <p:strVal val="visible"/>
                                      </p:to>
                                    </p:set>
                                    <p:animEffect filter="fade" transition="in">
                                      <p:cBhvr>
                                        <p:cTn dur="750" id="15"/>
                                        <p:tgtEl>
                                          <p:spTgt spid="9"/>
                                        </p:tgtEl>
                                      </p:cBhvr>
                                    </p:animEffect>
                                    <p:anim calcmode="lin" valueType="num">
                                      <p:cBhvr>
                                        <p:cTn dur="750" fill="hold" id="16"/>
                                        <p:tgtEl>
                                          <p:spTgt spid="9"/>
                                        </p:tgtEl>
                                        <p:attrNameLst>
                                          <p:attrName>ppt_x</p:attrName>
                                        </p:attrNameLst>
                                      </p:cBhvr>
                                      <p:tavLst>
                                        <p:tav tm="0">
                                          <p:val>
                                            <p:strVal val="#ppt_x"/>
                                          </p:val>
                                        </p:tav>
                                        <p:tav tm="100000">
                                          <p:val>
                                            <p:strVal val="#ppt_x"/>
                                          </p:val>
                                        </p:tav>
                                      </p:tavLst>
                                    </p:anim>
                                    <p:anim calcmode="lin" valueType="num">
                                      <p:cBhvr>
                                        <p:cTn decel="100000" dur="675" fill="hold" id="17"/>
                                        <p:tgtEl>
                                          <p:spTgt spid="9"/>
                                        </p:tgtEl>
                                        <p:attrNameLst>
                                          <p:attrName>ppt_y</p:attrName>
                                        </p:attrNameLst>
                                      </p:cBhvr>
                                      <p:tavLst>
                                        <p:tav tm="0">
                                          <p:val>
                                            <p:strVal val="#ppt_y+1"/>
                                          </p:val>
                                        </p:tav>
                                        <p:tav tm="100000">
                                          <p:val>
                                            <p:strVal val="#ppt_y-.03"/>
                                          </p:val>
                                        </p:tav>
                                      </p:tavLst>
                                    </p:anim>
                                    <p:anim calcmode="lin" valueType="num">
                                      <p:cBhvr>
                                        <p:cTn accel="100000" dur="75" fill="hold" id="18">
                                          <p:stCondLst>
                                            <p:cond delay="675"/>
                                          </p:stCondLst>
                                        </p:cTn>
                                        <p:tgtEl>
                                          <p:spTgt spid="9"/>
                                        </p:tgtEl>
                                        <p:attrNameLst>
                                          <p:attrName>ppt_y</p:attrName>
                                        </p:attrNameLst>
                                      </p:cBhvr>
                                      <p:tavLst>
                                        <p:tav tm="0">
                                          <p:val>
                                            <p:strVal val="#ppt_y-.03"/>
                                          </p:val>
                                        </p:tav>
                                        <p:tav tm="100000">
                                          <p:val>
                                            <p:strVal val="#ppt_y"/>
                                          </p:val>
                                        </p:tav>
                                      </p:tavLst>
                                    </p:anim>
                                  </p:childTnLst>
                                </p:cTn>
                              </p:par>
                              <p:par>
                                <p:cTn fill="hold" id="19" nodeType="withEffect" presetClass="entr" presetID="42" presetSubtype="0">
                                  <p:stCondLst>
                                    <p:cond delay="500"/>
                                  </p:stCondLst>
                                  <p:childTnLst>
                                    <p:set>
                                      <p:cBhvr>
                                        <p:cTn dur="1" fill="hold" id="20">
                                          <p:stCondLst>
                                            <p:cond delay="0"/>
                                          </p:stCondLst>
                                        </p:cTn>
                                        <p:tgtEl>
                                          <p:spTgt spid="15"/>
                                        </p:tgtEl>
                                        <p:attrNameLst>
                                          <p:attrName>style.visibility</p:attrName>
                                        </p:attrNameLst>
                                      </p:cBhvr>
                                      <p:to>
                                        <p:strVal val="visible"/>
                                      </p:to>
                                    </p:set>
                                    <p:animEffect filter="fade" transition="in">
                                      <p:cBhvr>
                                        <p:cTn dur="1000" id="21"/>
                                        <p:tgtEl>
                                          <p:spTgt spid="15"/>
                                        </p:tgtEl>
                                      </p:cBhvr>
                                    </p:animEffect>
                                    <p:anim calcmode="lin" valueType="num">
                                      <p:cBhvr>
                                        <p:cTn dur="1000" fill="hold" id="22"/>
                                        <p:tgtEl>
                                          <p:spTgt spid="15"/>
                                        </p:tgtEl>
                                        <p:attrNameLst>
                                          <p:attrName>ppt_x</p:attrName>
                                        </p:attrNameLst>
                                      </p:cBhvr>
                                      <p:tavLst>
                                        <p:tav tm="0">
                                          <p:val>
                                            <p:strVal val="#ppt_x"/>
                                          </p:val>
                                        </p:tav>
                                        <p:tav tm="100000">
                                          <p:val>
                                            <p:strVal val="#ppt_x"/>
                                          </p:val>
                                        </p:tav>
                                      </p:tavLst>
                                    </p:anim>
                                    <p:anim calcmode="lin" valueType="num">
                                      <p:cBhvr>
                                        <p:cTn dur="1000" fill="hold" id="23"/>
                                        <p:tgtEl>
                                          <p:spTgt spid="15"/>
                                        </p:tgtEl>
                                        <p:attrNameLst>
                                          <p:attrName>ppt_y</p:attrName>
                                        </p:attrNameLst>
                                      </p:cBhvr>
                                      <p:tavLst>
                                        <p:tav tm="0">
                                          <p:val>
                                            <p:strVal val="#ppt_y+.1"/>
                                          </p:val>
                                        </p:tav>
                                        <p:tav tm="100000">
                                          <p:val>
                                            <p:strVal val="#ppt_y"/>
                                          </p:val>
                                        </p:tav>
                                      </p:tavLst>
                                    </p:anim>
                                  </p:childTnLst>
                                </p:cTn>
                              </p:par>
                              <p:par>
                                <p:cTn fill="hold" grpId="0" id="24" nodeType="withEffect" presetClass="entr" presetID="26" presetSubtype="0">
                                  <p:stCondLst>
                                    <p:cond delay="750"/>
                                  </p:stCondLst>
                                  <p:childTnLst>
                                    <p:set>
                                      <p:cBhvr>
                                        <p:cTn dur="1" fill="hold" id="25">
                                          <p:stCondLst>
                                            <p:cond delay="0"/>
                                          </p:stCondLst>
                                        </p:cTn>
                                        <p:tgtEl>
                                          <p:spTgt spid="24"/>
                                        </p:tgtEl>
                                        <p:attrNameLst>
                                          <p:attrName>style.visibility</p:attrName>
                                        </p:attrNameLst>
                                      </p:cBhvr>
                                      <p:to>
                                        <p:strVal val="visible"/>
                                      </p:to>
                                    </p:set>
                                    <p:animEffect filter="wipe(down)" transition="in">
                                      <p:cBhvr>
                                        <p:cTn dur="580" id="26">
                                          <p:stCondLst>
                                            <p:cond delay="0"/>
                                          </p:stCondLst>
                                        </p:cTn>
                                        <p:tgtEl>
                                          <p:spTgt spid="24"/>
                                        </p:tgtEl>
                                      </p:cBhvr>
                                    </p:animEffect>
                                    <p:anim calcmode="lin" valueType="num">
                                      <p:cBhvr>
                                        <p:cTn dur="1822" id="27" tmFilter="0,0; 0.14,0.36; 0.43,0.73; 0.71,0.91; 1.0,1.0">
                                          <p:stCondLst>
                                            <p:cond delay="0"/>
                                          </p:stCondLst>
                                        </p:cTn>
                                        <p:tgtEl>
                                          <p:spTgt spid="24"/>
                                        </p:tgtEl>
                                        <p:attrNameLst>
                                          <p:attrName>ppt_x</p:attrName>
                                        </p:attrNameLst>
                                      </p:cBhvr>
                                      <p:tavLst>
                                        <p:tav tm="0">
                                          <p:val>
                                            <p:strVal val="#ppt_x-0.25"/>
                                          </p:val>
                                        </p:tav>
                                        <p:tav tm="100000">
                                          <p:val>
                                            <p:strVal val="#ppt_x"/>
                                          </p:val>
                                        </p:tav>
                                      </p:tavLst>
                                    </p:anim>
                                    <p:anim calcmode="lin" valueType="num">
                                      <p:cBhvr>
                                        <p:cTn dur="664" id="28" tmFilter="0.0,0.0; 0.25,0.07; 0.50,0.2; 0.75,0.467; 1.0,1.0">
                                          <p:stCondLst>
                                            <p:cond delay="0"/>
                                          </p:stCondLst>
                                        </p:cTn>
                                        <p:tgtEl>
                                          <p:spTgt spid="24"/>
                                        </p:tgtEl>
                                        <p:attrNameLst>
                                          <p:attrName>ppt_y</p:attrName>
                                        </p:attrNameLst>
                                      </p:cBhvr>
                                      <p:tavLst>
                                        <p:tav fmla="#ppt_y-sin(pi*$)/3" tm="0">
                                          <p:val>
                                            <p:fltVal val="0.5"/>
                                          </p:val>
                                        </p:tav>
                                        <p:tav tm="100000">
                                          <p:val>
                                            <p:fltVal val="1"/>
                                          </p:val>
                                        </p:tav>
                                      </p:tavLst>
                                    </p:anim>
                                    <p:anim calcmode="lin" valueType="num">
                                      <p:cBhvr>
                                        <p:cTn dur="664" id="29" tmFilter="0, 0; 0.125,0.2665; 0.25,0.4; 0.375,0.465; 0.5,0.5;  0.625,0.535; 0.75,0.6; 0.875,0.7335; 1,1">
                                          <p:stCondLst>
                                            <p:cond delay="664"/>
                                          </p:stCondLst>
                                        </p:cTn>
                                        <p:tgtEl>
                                          <p:spTgt spid="24"/>
                                        </p:tgtEl>
                                        <p:attrNameLst>
                                          <p:attrName>ppt_y</p:attrName>
                                        </p:attrNameLst>
                                      </p:cBhvr>
                                      <p:tavLst>
                                        <p:tav fmla="#ppt_y-sin(pi*$)/9" tm="0">
                                          <p:val>
                                            <p:fltVal val="0"/>
                                          </p:val>
                                        </p:tav>
                                        <p:tav tm="100000">
                                          <p:val>
                                            <p:fltVal val="1"/>
                                          </p:val>
                                        </p:tav>
                                      </p:tavLst>
                                    </p:anim>
                                    <p:anim calcmode="lin" valueType="num">
                                      <p:cBhvr>
                                        <p:cTn dur="332" id="30" tmFilter="0, 0; 0.125,0.2665; 0.25,0.4; 0.375,0.465; 0.5,0.5;  0.625,0.535; 0.75,0.6; 0.875,0.7335; 1,1">
                                          <p:stCondLst>
                                            <p:cond delay="1324"/>
                                          </p:stCondLst>
                                        </p:cTn>
                                        <p:tgtEl>
                                          <p:spTgt spid="24"/>
                                        </p:tgtEl>
                                        <p:attrNameLst>
                                          <p:attrName>ppt_y</p:attrName>
                                        </p:attrNameLst>
                                      </p:cBhvr>
                                      <p:tavLst>
                                        <p:tav fmla="#ppt_y-sin(pi*$)/27" tm="0">
                                          <p:val>
                                            <p:fltVal val="0"/>
                                          </p:val>
                                        </p:tav>
                                        <p:tav tm="100000">
                                          <p:val>
                                            <p:fltVal val="1"/>
                                          </p:val>
                                        </p:tav>
                                      </p:tavLst>
                                    </p:anim>
                                    <p:anim calcmode="lin" valueType="num">
                                      <p:cBhvr>
                                        <p:cTn dur="164" id="31" tmFilter="0, 0; 0.125,0.2665; 0.25,0.4; 0.375,0.465; 0.5,0.5;  0.625,0.535; 0.75,0.6; 0.875,0.7335; 1,1">
                                          <p:stCondLst>
                                            <p:cond delay="1656"/>
                                          </p:stCondLst>
                                        </p:cTn>
                                        <p:tgtEl>
                                          <p:spTgt spid="24"/>
                                        </p:tgtEl>
                                        <p:attrNameLst>
                                          <p:attrName>ppt_y</p:attrName>
                                        </p:attrNameLst>
                                      </p:cBhvr>
                                      <p:tavLst>
                                        <p:tav fmla="#ppt_y-sin(pi*$)/81" tm="0">
                                          <p:val>
                                            <p:fltVal val="0"/>
                                          </p:val>
                                        </p:tav>
                                        <p:tav tm="100000">
                                          <p:val>
                                            <p:fltVal val="1"/>
                                          </p:val>
                                        </p:tav>
                                      </p:tavLst>
                                    </p:anim>
                                    <p:animScale>
                                      <p:cBhvr>
                                        <p:cTn dur="26" id="32">
                                          <p:stCondLst>
                                            <p:cond delay="650"/>
                                          </p:stCondLst>
                                        </p:cTn>
                                        <p:tgtEl>
                                          <p:spTgt spid="24"/>
                                        </p:tgtEl>
                                      </p:cBhvr>
                                      <p:to x="100000" y="60000"/>
                                    </p:animScale>
                                    <p:animScale>
                                      <p:cBhvr>
                                        <p:cTn decel="50000" dur="166" id="33">
                                          <p:stCondLst>
                                            <p:cond delay="676"/>
                                          </p:stCondLst>
                                        </p:cTn>
                                        <p:tgtEl>
                                          <p:spTgt spid="24"/>
                                        </p:tgtEl>
                                      </p:cBhvr>
                                      <p:to x="100000" y="100000"/>
                                    </p:animScale>
                                    <p:animScale>
                                      <p:cBhvr>
                                        <p:cTn dur="26" id="34">
                                          <p:stCondLst>
                                            <p:cond delay="1312"/>
                                          </p:stCondLst>
                                        </p:cTn>
                                        <p:tgtEl>
                                          <p:spTgt spid="24"/>
                                        </p:tgtEl>
                                      </p:cBhvr>
                                      <p:to x="100000" y="80000"/>
                                    </p:animScale>
                                    <p:animScale>
                                      <p:cBhvr>
                                        <p:cTn decel="50000" dur="166" id="35">
                                          <p:stCondLst>
                                            <p:cond delay="1338"/>
                                          </p:stCondLst>
                                        </p:cTn>
                                        <p:tgtEl>
                                          <p:spTgt spid="24"/>
                                        </p:tgtEl>
                                      </p:cBhvr>
                                      <p:to x="100000" y="100000"/>
                                    </p:animScale>
                                    <p:animScale>
                                      <p:cBhvr>
                                        <p:cTn dur="26" id="36">
                                          <p:stCondLst>
                                            <p:cond delay="1642"/>
                                          </p:stCondLst>
                                        </p:cTn>
                                        <p:tgtEl>
                                          <p:spTgt spid="24"/>
                                        </p:tgtEl>
                                      </p:cBhvr>
                                      <p:to x="100000" y="90000"/>
                                    </p:animScale>
                                    <p:animScale>
                                      <p:cBhvr>
                                        <p:cTn decel="50000" dur="166" id="37">
                                          <p:stCondLst>
                                            <p:cond delay="1668"/>
                                          </p:stCondLst>
                                        </p:cTn>
                                        <p:tgtEl>
                                          <p:spTgt spid="24"/>
                                        </p:tgtEl>
                                      </p:cBhvr>
                                      <p:to x="100000" y="100000"/>
                                    </p:animScale>
                                    <p:animScale>
                                      <p:cBhvr>
                                        <p:cTn dur="26" id="38">
                                          <p:stCondLst>
                                            <p:cond delay="1808"/>
                                          </p:stCondLst>
                                        </p:cTn>
                                        <p:tgtEl>
                                          <p:spTgt spid="24"/>
                                        </p:tgtEl>
                                      </p:cBhvr>
                                      <p:to x="100000" y="95000"/>
                                    </p:animScale>
                                    <p:animScale>
                                      <p:cBhvr>
                                        <p:cTn decel="50000" dur="166" id="39">
                                          <p:stCondLst>
                                            <p:cond delay="1834"/>
                                          </p:stCondLst>
                                        </p:cTn>
                                        <p:tgtEl>
                                          <p:spTgt spid="24"/>
                                        </p:tgtEl>
                                      </p:cBhvr>
                                      <p:to x="100000" y="100000"/>
                                    </p:animScale>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4"/>
    </p:bldLst>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3" name="组合 2"/>
          <p:cNvGrpSpPr/>
          <p:nvPr/>
        </p:nvGrpSpPr>
        <p:grpSpPr>
          <a:xfrm>
            <a:off x="0" y="1272746"/>
            <a:ext cx="12192000" cy="4176584"/>
            <a:chOff x="0" y="1272746"/>
            <a:chExt cx="12192000" cy="4176584"/>
          </a:xfrm>
        </p:grpSpPr>
        <p:sp>
          <p:nvSpPr>
            <p:cNvPr id="4" name="矩形 3"/>
            <p:cNvSpPr/>
            <p:nvPr/>
          </p:nvSpPr>
          <p:spPr>
            <a:xfrm>
              <a:off x="0" y="1272746"/>
              <a:ext cx="12192000" cy="4176584"/>
            </a:xfrm>
            <a:prstGeom prst="rect">
              <a:avLst/>
            </a:prstGeom>
            <a:solidFill>
              <a:srgbClr val="DEFDF8"/>
            </a:solidFill>
            <a:ln>
              <a:noFill/>
            </a:ln>
            <a:effectLst>
              <a:outerShdw algn="tl" blurRad="190500" dir="2700000" dist="635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zh-CN" lang="en-US" smtClean="0"/>
            </a:p>
          </p:txBody>
        </p:sp>
        <p:pic>
          <p:nvPicPr>
            <p:cNvPr id="5" name="图片 4"/>
            <p:cNvPicPr>
              <a:picLocks noChangeAspect="1"/>
            </p:cNvPicPr>
            <p:nvPr/>
          </p:nvPicPr>
          <p:blipFill>
            <a:blip r:embed="rId2">
              <a:extLst>
                <a:ext uri="{28A0092B-C50C-407E-A947-70E740481C1C}">
                  <a14:useLocalDpi val="0"/>
                </a:ext>
              </a:extLst>
            </a:blip>
            <a:stretch>
              <a:fillRect/>
            </a:stretch>
          </p:blipFill>
          <p:spPr>
            <a:xfrm>
              <a:off x="0" y="1383298"/>
              <a:ext cx="12192000" cy="4066032"/>
            </a:xfrm>
            <a:prstGeom prst="rect">
              <a:avLst/>
            </a:prstGeom>
          </p:spPr>
        </p:pic>
      </p:grpSp>
      <p:grpSp>
        <p:nvGrpSpPr>
          <p:cNvPr id="11" name="组合 10"/>
          <p:cNvGrpSpPr/>
          <p:nvPr/>
        </p:nvGrpSpPr>
        <p:grpSpPr>
          <a:xfrm>
            <a:off x="814272" y="2877445"/>
            <a:ext cx="4467456" cy="2960726"/>
            <a:chOff x="672583" y="2931949"/>
            <a:chExt cx="4467456" cy="2960726"/>
          </a:xfrm>
        </p:grpSpPr>
        <p:grpSp>
          <p:nvGrpSpPr>
            <p:cNvPr id="8" name="组合 7"/>
            <p:cNvGrpSpPr/>
            <p:nvPr/>
          </p:nvGrpSpPr>
          <p:grpSpPr>
            <a:xfrm>
              <a:off x="672583" y="2931949"/>
              <a:ext cx="4467456" cy="2960726"/>
              <a:chOff x="1032801" y="2488604"/>
              <a:chExt cx="4467456" cy="2960726"/>
            </a:xfrm>
            <a:effectLst>
              <a:outerShdw algn="tl" blurRad="190500" dir="2700000" dist="63500" rotWithShape="0">
                <a:prstClr val="black">
                  <a:alpha val="20000"/>
                </a:prstClr>
              </a:outerShdw>
            </a:effectLst>
          </p:grpSpPr>
          <p:sp>
            <p:nvSpPr>
              <p:cNvPr id="7" name="矩形 6"/>
              <p:cNvSpPr/>
              <p:nvPr/>
            </p:nvSpPr>
            <p:spPr>
              <a:xfrm>
                <a:off x="1619489" y="2749767"/>
                <a:ext cx="3616036" cy="2438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6" name="图片 5"/>
              <p:cNvPicPr>
                <a:picLocks noChangeAspect="1"/>
              </p:cNvPicPr>
              <p:nvPr/>
            </p:nvPicPr>
            <p:blipFill>
              <a:blip r:embed="rId3">
                <a:extLst>
                  <a:ext uri="{28A0092B-C50C-407E-A947-70E740481C1C}">
                    <a14:useLocalDpi val="0"/>
                  </a:ext>
                </a:extLst>
              </a:blip>
              <a:stretch>
                <a:fillRect/>
              </a:stretch>
            </p:blipFill>
            <p:spPr>
              <a:xfrm>
                <a:off x="1032801" y="2488604"/>
                <a:ext cx="4467456" cy="2960726"/>
              </a:xfrm>
              <a:prstGeom prst="rect">
                <a:avLst/>
              </a:prstGeom>
            </p:spPr>
          </p:pic>
        </p:grpSp>
        <p:sp>
          <p:nvSpPr>
            <p:cNvPr id="9" name="文本框 8"/>
            <p:cNvSpPr txBox="1"/>
            <p:nvPr/>
          </p:nvSpPr>
          <p:spPr>
            <a:xfrm>
              <a:off x="1577181" y="4008117"/>
              <a:ext cx="3091056" cy="1371600"/>
            </a:xfrm>
            <a:prstGeom prst="rect">
              <a:avLst/>
            </a:prstGeom>
            <a:noFill/>
          </p:spPr>
          <p:txBody>
            <a:bodyPr rtlCol="0" wrap="square">
              <a:spAutoFit/>
            </a:bodyPr>
            <a:lstStyle/>
            <a:p>
              <a:pPr defTabSz="1219170">
                <a:lnSpc>
                  <a:spcPct val="150000"/>
                </a:lnSpc>
                <a:defRPr/>
              </a:pPr>
              <a:r>
                <a:rPr altLang="en-US" lang="zh-CN" smtClean="0" sz="1400">
                  <a:solidFill>
                    <a:schemeClr val="tx1">
                      <a:lumMod val="85000"/>
                      <a:lumOff val="15000"/>
                    </a:schemeClr>
                  </a:solidFill>
                  <a:latin charset="-122" panose="03000509000000000000" pitchFamily="65" typeface="方正卡通简体"/>
                  <a:ea charset="-122" panose="03000509000000000000" pitchFamily="65" typeface="方正卡通简体"/>
                  <a:cs typeface="+mn-ea"/>
                  <a:sym typeface="+mn-lt"/>
                </a:rPr>
                <a:t>作为一名光荣的少先队员，能生活在这样一个充满活力的大集体中，我感到无比的光荣和自豪。为了能更好的为同学们服务。</a:t>
              </a:r>
            </a:p>
          </p:txBody>
        </p:sp>
        <p:sp>
          <p:nvSpPr>
            <p:cNvPr id="10" name="文本框 9"/>
            <p:cNvSpPr txBox="1"/>
            <p:nvPr/>
          </p:nvSpPr>
          <p:spPr>
            <a:xfrm>
              <a:off x="2188115" y="3496337"/>
              <a:ext cx="1605280" cy="518160"/>
            </a:xfrm>
            <a:prstGeom prst="rect">
              <a:avLst/>
            </a:prstGeom>
            <a:noFill/>
          </p:spPr>
          <p:txBody>
            <a:bodyPr rtlCol="0" wrap="none">
              <a:spAutoFit/>
            </a:bodyPr>
            <a:lstStyle/>
            <a:p>
              <a:pPr defTabSz="1219170">
                <a:defRPr/>
              </a:pPr>
              <a:r>
                <a:rPr altLang="en-US" lang="zh-CN" smtClean="0" sz="2800">
                  <a:solidFill>
                    <a:srgbClr val="FD8FAC"/>
                  </a:solidFill>
                  <a:latin charset="-122" panose="03000509000000000000" pitchFamily="65" typeface="方正少儿简体"/>
                  <a:ea charset="-122" panose="03000509000000000000" pitchFamily="65" typeface="方正少儿简体"/>
                  <a:cs typeface="+mn-ea"/>
                  <a:sym typeface="+mn-lt"/>
                </a:rPr>
                <a:t>我的自述！</a:t>
              </a:r>
            </a:p>
          </p:txBody>
        </p:sp>
      </p:grpSp>
      <p:grpSp>
        <p:nvGrpSpPr>
          <p:cNvPr id="12" name="组合 11"/>
          <p:cNvGrpSpPr/>
          <p:nvPr/>
        </p:nvGrpSpPr>
        <p:grpSpPr>
          <a:xfrm>
            <a:off x="6904918" y="1272746"/>
            <a:ext cx="4467456" cy="2960726"/>
            <a:chOff x="672583" y="2931949"/>
            <a:chExt cx="4467456" cy="2960726"/>
          </a:xfrm>
        </p:grpSpPr>
        <p:grpSp>
          <p:nvGrpSpPr>
            <p:cNvPr id="13" name="组合 12"/>
            <p:cNvGrpSpPr/>
            <p:nvPr/>
          </p:nvGrpSpPr>
          <p:grpSpPr>
            <a:xfrm>
              <a:off x="672583" y="2931949"/>
              <a:ext cx="4467456" cy="2960726"/>
              <a:chOff x="1032801" y="2488604"/>
              <a:chExt cx="4467456" cy="2960726"/>
            </a:xfrm>
            <a:effectLst>
              <a:outerShdw algn="tl" blurRad="190500" dir="2700000" dist="63500" rotWithShape="0">
                <a:prstClr val="black">
                  <a:alpha val="20000"/>
                </a:prstClr>
              </a:outerShdw>
            </a:effectLst>
          </p:grpSpPr>
          <p:sp>
            <p:nvSpPr>
              <p:cNvPr id="16" name="矩形 15"/>
              <p:cNvSpPr/>
              <p:nvPr/>
            </p:nvSpPr>
            <p:spPr>
              <a:xfrm>
                <a:off x="1619489" y="2749767"/>
                <a:ext cx="3616036" cy="2438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17" name="图片 16"/>
              <p:cNvPicPr>
                <a:picLocks noChangeAspect="1"/>
              </p:cNvPicPr>
              <p:nvPr/>
            </p:nvPicPr>
            <p:blipFill>
              <a:blip r:embed="rId3">
                <a:extLst>
                  <a:ext uri="{28A0092B-C50C-407E-A947-70E740481C1C}">
                    <a14:useLocalDpi val="0"/>
                  </a:ext>
                </a:extLst>
              </a:blip>
              <a:stretch>
                <a:fillRect/>
              </a:stretch>
            </p:blipFill>
            <p:spPr>
              <a:xfrm>
                <a:off x="1032801" y="2488604"/>
                <a:ext cx="4467456" cy="2960726"/>
              </a:xfrm>
              <a:prstGeom prst="rect">
                <a:avLst/>
              </a:prstGeom>
            </p:spPr>
          </p:pic>
        </p:grpSp>
        <p:sp>
          <p:nvSpPr>
            <p:cNvPr id="14" name="文本框 13"/>
            <p:cNvSpPr txBox="1"/>
            <p:nvPr/>
          </p:nvSpPr>
          <p:spPr>
            <a:xfrm>
              <a:off x="1577180" y="4008117"/>
              <a:ext cx="3091056" cy="1371600"/>
            </a:xfrm>
            <a:prstGeom prst="rect">
              <a:avLst/>
            </a:prstGeom>
            <a:noFill/>
          </p:spPr>
          <p:txBody>
            <a:bodyPr rtlCol="0" wrap="square">
              <a:spAutoFit/>
            </a:bodyPr>
            <a:lstStyle/>
            <a:p>
              <a:pPr defTabSz="1219170">
                <a:lnSpc>
                  <a:spcPct val="150000"/>
                </a:lnSpc>
                <a:defRPr/>
              </a:pPr>
              <a:r>
                <a:rPr altLang="en-US" lang="zh-CN" smtClean="0" sz="1400">
                  <a:solidFill>
                    <a:schemeClr val="tx1">
                      <a:lumMod val="85000"/>
                      <a:lumOff val="15000"/>
                    </a:schemeClr>
                  </a:solidFill>
                  <a:latin charset="-122" panose="03000509000000000000" pitchFamily="65" typeface="方正卡通简体"/>
                  <a:ea charset="-122" panose="03000509000000000000" pitchFamily="65" typeface="方正卡通简体"/>
                  <a:cs typeface="+mn-ea"/>
                  <a:sym typeface="+mn-lt"/>
                </a:rPr>
                <a:t>作为一名光荣的少先队员，能生活在这样一个充满活力的大集体中，我感到无比的光荣和自豪。为了能更好的为同学们服务。</a:t>
              </a:r>
            </a:p>
          </p:txBody>
        </p:sp>
        <p:sp>
          <p:nvSpPr>
            <p:cNvPr id="15" name="文本框 14"/>
            <p:cNvSpPr txBox="1"/>
            <p:nvPr/>
          </p:nvSpPr>
          <p:spPr>
            <a:xfrm>
              <a:off x="2188115" y="3496337"/>
              <a:ext cx="1605280" cy="518160"/>
            </a:xfrm>
            <a:prstGeom prst="rect">
              <a:avLst/>
            </a:prstGeom>
            <a:noFill/>
          </p:spPr>
          <p:txBody>
            <a:bodyPr rtlCol="0" wrap="none">
              <a:spAutoFit/>
            </a:bodyPr>
            <a:lstStyle/>
            <a:p>
              <a:pPr defTabSz="1219170">
                <a:defRPr/>
              </a:pPr>
              <a:r>
                <a:rPr altLang="en-US" lang="zh-CN" smtClean="0" sz="2800">
                  <a:solidFill>
                    <a:srgbClr val="EE956E"/>
                  </a:solidFill>
                  <a:latin charset="-122" panose="03000509000000000000" pitchFamily="65" typeface="方正少儿简体"/>
                  <a:ea charset="-122" panose="03000509000000000000" pitchFamily="65" typeface="方正少儿简体"/>
                  <a:cs typeface="+mn-ea"/>
                  <a:sym typeface="+mn-lt"/>
                </a:rPr>
                <a:t>我的自述！</a:t>
              </a:r>
            </a:p>
          </p:txBody>
        </p:sp>
      </p:grpSp>
      <p:grpSp>
        <p:nvGrpSpPr>
          <p:cNvPr id="19" name="组合 18"/>
          <p:cNvGrpSpPr/>
          <p:nvPr/>
        </p:nvGrpSpPr>
        <p:grpSpPr>
          <a:xfrm>
            <a:off x="8917535" y="3458606"/>
            <a:ext cx="1983037" cy="3007934"/>
            <a:chOff x="226260" y="1678691"/>
            <a:chExt cx="3544106" cy="5375813"/>
          </a:xfrm>
        </p:grpSpPr>
        <p:sp>
          <p:nvSpPr>
            <p:cNvPr id="20" name="椭圆 19"/>
            <p:cNvSpPr/>
            <p:nvPr/>
          </p:nvSpPr>
          <p:spPr>
            <a:xfrm>
              <a:off x="631319" y="6523212"/>
              <a:ext cx="2323045" cy="272092"/>
            </a:xfrm>
            <a:prstGeom prst="ellipse">
              <a:avLst/>
            </a:prstGeom>
            <a:solidFill>
              <a:srgbClr val="9EB4B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21" name="图片 20"/>
            <p:cNvPicPr>
              <a:picLocks noChangeAspect="1"/>
            </p:cNvPicPr>
            <p:nvPr/>
          </p:nvPicPr>
          <p:blipFill>
            <a:blip r:embed="rId4">
              <a:extLst>
                <a:ext uri="{28A0092B-C50C-407E-A947-70E740481C1C}">
                  <a14:useLocalDpi val="0"/>
                </a:ext>
              </a:extLst>
            </a:blip>
            <a:stretch>
              <a:fillRect/>
            </a:stretch>
          </p:blipFill>
          <p:spPr>
            <a:xfrm>
              <a:off x="226260" y="1678691"/>
              <a:ext cx="3544106" cy="5375813"/>
            </a:xfrm>
            <a:prstGeom prst="rect">
              <a:avLst/>
            </a:prstGeom>
            <a:effectLst>
              <a:outerShdw algn="tl" blurRad="101600" dir="2700000" dist="38100" rotWithShape="0">
                <a:prstClr val="black">
                  <a:alpha val="20000"/>
                </a:prstClr>
              </a:outerShdw>
            </a:effectLst>
          </p:spPr>
        </p:pic>
      </p:grpSp>
      <p:pic>
        <p:nvPicPr>
          <p:cNvPr id="18" name="图片 17"/>
          <p:cNvPicPr>
            <a:picLocks noChangeAspect="1"/>
          </p:cNvPicPr>
          <p:nvPr/>
        </p:nvPicPr>
        <p:blipFill>
          <a:blip r:embed="rId5">
            <a:extLst>
              <a:ext uri="{28A0092B-C50C-407E-A947-70E740481C1C}">
                <a14:useLocalDpi val="0"/>
              </a:ext>
            </a:extLst>
          </a:blip>
          <a:srcRect b="-27430" l="-26293" r="-5390" t="-4253"/>
          <a:stretch>
            <a:fillRect/>
          </a:stretch>
        </p:blipFill>
        <p:spPr>
          <a:xfrm>
            <a:off x="422495" y="-164686"/>
            <a:ext cx="7109130" cy="4717925"/>
          </a:xfrm>
          <a:prstGeom prst="rect">
            <a:avLst/>
          </a:prstGeom>
        </p:spPr>
      </p:pic>
    </p:spTree>
    <p:extLst>
      <p:ext uri="{BB962C8B-B14F-4D97-AF65-F5344CB8AC3E}">
        <p14:creationId val="1021802948"/>
      </p:ext>
    </p:extLst>
  </p:cSld>
  <p:clrMapOvr>
    <a:masterClrMapping/>
  </p:clrMapOvr>
  <mc:AlternateContent>
    <mc:Choice Requires="p14">
      <p:transition advClick="0" p14:dur="1500" spd="slow">
        <p:random/>
      </p:transition>
    </mc:Choice>
    <mc:Fallback>
      <p:transition advClick="0"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16" presetSubtype="21">
                                  <p:stCondLst>
                                    <p:cond delay="0"/>
                                  </p:stCondLst>
                                  <p:childTnLst>
                                    <p:set>
                                      <p:cBhvr>
                                        <p:cTn dur="1" fill="hold" id="6">
                                          <p:stCondLst>
                                            <p:cond delay="0"/>
                                          </p:stCondLst>
                                        </p:cTn>
                                        <p:tgtEl>
                                          <p:spTgt spid="3"/>
                                        </p:tgtEl>
                                        <p:attrNameLst>
                                          <p:attrName>style.visibility</p:attrName>
                                        </p:attrNameLst>
                                      </p:cBhvr>
                                      <p:to>
                                        <p:strVal val="visible"/>
                                      </p:to>
                                    </p:set>
                                    <p:animEffect filter="barn(inVertical)" transition="in">
                                      <p:cBhvr>
                                        <p:cTn dur="500" id="7"/>
                                        <p:tgtEl>
                                          <p:spTgt spid="3"/>
                                        </p:tgtEl>
                                      </p:cBhvr>
                                    </p:animEffect>
                                  </p:childTnLst>
                                </p:cTn>
                              </p:par>
                              <p:par>
                                <p:cTn decel="100000" fill="hold" id="8" nodeType="withEffect" presetClass="entr" presetID="2" presetSubtype="4">
                                  <p:stCondLst>
                                    <p:cond delay="250"/>
                                  </p:stCondLst>
                                  <p:childTnLst>
                                    <p:set>
                                      <p:cBhvr>
                                        <p:cTn dur="1" fill="hold" id="9">
                                          <p:stCondLst>
                                            <p:cond delay="0"/>
                                          </p:stCondLst>
                                        </p:cTn>
                                        <p:tgtEl>
                                          <p:spTgt spid="19"/>
                                        </p:tgtEl>
                                        <p:attrNameLst>
                                          <p:attrName>style.visibility</p:attrName>
                                        </p:attrNameLst>
                                      </p:cBhvr>
                                      <p:to>
                                        <p:strVal val="visible"/>
                                      </p:to>
                                    </p:set>
                                    <p:anim calcmode="lin" valueType="num">
                                      <p:cBhvr additive="base">
                                        <p:cTn dur="750" fill="hold" id="10"/>
                                        <p:tgtEl>
                                          <p:spTgt spid="19"/>
                                        </p:tgtEl>
                                        <p:attrNameLst>
                                          <p:attrName>ppt_x</p:attrName>
                                        </p:attrNameLst>
                                      </p:cBhvr>
                                      <p:tavLst>
                                        <p:tav tm="0">
                                          <p:val>
                                            <p:strVal val="#ppt_x"/>
                                          </p:val>
                                        </p:tav>
                                        <p:tav tm="100000">
                                          <p:val>
                                            <p:strVal val="#ppt_x"/>
                                          </p:val>
                                        </p:tav>
                                      </p:tavLst>
                                    </p:anim>
                                    <p:anim calcmode="lin" valueType="num">
                                      <p:cBhvr additive="base">
                                        <p:cTn dur="750" fill="hold" id="11"/>
                                        <p:tgtEl>
                                          <p:spTgt spid="19"/>
                                        </p:tgtEl>
                                        <p:attrNameLst>
                                          <p:attrName>ppt_y</p:attrName>
                                        </p:attrNameLst>
                                      </p:cBhvr>
                                      <p:tavLst>
                                        <p:tav tm="0">
                                          <p:val>
                                            <p:strVal val="1+#ppt_h/2"/>
                                          </p:val>
                                        </p:tav>
                                        <p:tav tm="100000">
                                          <p:val>
                                            <p:strVal val="#ppt_y"/>
                                          </p:val>
                                        </p:tav>
                                      </p:tavLst>
                                    </p:anim>
                                  </p:childTnLst>
                                </p:cTn>
                              </p:par>
                              <p:par>
                                <p:cTn fill="hold" id="12" nodeType="withEffect" presetClass="entr" presetID="53" presetSubtype="0">
                                  <p:stCondLst>
                                    <p:cond delay="250"/>
                                  </p:stCondLst>
                                  <p:childTnLst>
                                    <p:set>
                                      <p:cBhvr>
                                        <p:cTn dur="1" fill="hold" id="13">
                                          <p:stCondLst>
                                            <p:cond delay="0"/>
                                          </p:stCondLst>
                                        </p:cTn>
                                        <p:tgtEl>
                                          <p:spTgt spid="18"/>
                                        </p:tgtEl>
                                        <p:attrNameLst>
                                          <p:attrName>style.visibility</p:attrName>
                                        </p:attrNameLst>
                                      </p:cBhvr>
                                      <p:to>
                                        <p:strVal val="visible"/>
                                      </p:to>
                                    </p:set>
                                    <p:anim calcmode="lin" valueType="num">
                                      <p:cBhvr>
                                        <p:cTn dur="500" fill="hold" id="14"/>
                                        <p:tgtEl>
                                          <p:spTgt spid="18"/>
                                        </p:tgtEl>
                                        <p:attrNameLst>
                                          <p:attrName>ppt_w</p:attrName>
                                        </p:attrNameLst>
                                      </p:cBhvr>
                                      <p:tavLst>
                                        <p:tav tm="0">
                                          <p:val>
                                            <p:fltVal val="0"/>
                                          </p:val>
                                        </p:tav>
                                        <p:tav tm="100000">
                                          <p:val>
                                            <p:strVal val="#ppt_w"/>
                                          </p:val>
                                        </p:tav>
                                      </p:tavLst>
                                    </p:anim>
                                    <p:anim calcmode="lin" valueType="num">
                                      <p:cBhvr>
                                        <p:cTn dur="500" fill="hold" id="15"/>
                                        <p:tgtEl>
                                          <p:spTgt spid="18"/>
                                        </p:tgtEl>
                                        <p:attrNameLst>
                                          <p:attrName>ppt_h</p:attrName>
                                        </p:attrNameLst>
                                      </p:cBhvr>
                                      <p:tavLst>
                                        <p:tav tm="0">
                                          <p:val>
                                            <p:fltVal val="0"/>
                                          </p:val>
                                        </p:tav>
                                        <p:tav tm="100000">
                                          <p:val>
                                            <p:strVal val="#ppt_h"/>
                                          </p:val>
                                        </p:tav>
                                      </p:tavLst>
                                    </p:anim>
                                    <p:animEffect filter="fade" transition="in">
                                      <p:cBhvr>
                                        <p:cTn dur="500" id="16"/>
                                        <p:tgtEl>
                                          <p:spTgt spid="18"/>
                                        </p:tgtEl>
                                      </p:cBhvr>
                                    </p:animEffect>
                                  </p:childTnLst>
                                </p:cTn>
                              </p:par>
                              <p:par>
                                <p:cTn fill="hold" id="17" nodeType="withEffect" presetClass="entr" presetID="42" presetSubtype="0">
                                  <p:stCondLst>
                                    <p:cond delay="250"/>
                                  </p:stCondLst>
                                  <p:childTnLst>
                                    <p:set>
                                      <p:cBhvr>
                                        <p:cTn dur="1" fill="hold" id="18">
                                          <p:stCondLst>
                                            <p:cond delay="0"/>
                                          </p:stCondLst>
                                        </p:cTn>
                                        <p:tgtEl>
                                          <p:spTgt spid="11"/>
                                        </p:tgtEl>
                                        <p:attrNameLst>
                                          <p:attrName>style.visibility</p:attrName>
                                        </p:attrNameLst>
                                      </p:cBhvr>
                                      <p:to>
                                        <p:strVal val="visible"/>
                                      </p:to>
                                    </p:set>
                                    <p:animEffect filter="fade" transition="in">
                                      <p:cBhvr>
                                        <p:cTn dur="1000" id="19"/>
                                        <p:tgtEl>
                                          <p:spTgt spid="11"/>
                                        </p:tgtEl>
                                      </p:cBhvr>
                                    </p:animEffect>
                                    <p:anim calcmode="lin" valueType="num">
                                      <p:cBhvr>
                                        <p:cTn dur="1000" fill="hold" id="20"/>
                                        <p:tgtEl>
                                          <p:spTgt spid="11"/>
                                        </p:tgtEl>
                                        <p:attrNameLst>
                                          <p:attrName>ppt_x</p:attrName>
                                        </p:attrNameLst>
                                      </p:cBhvr>
                                      <p:tavLst>
                                        <p:tav tm="0">
                                          <p:val>
                                            <p:strVal val="#ppt_x"/>
                                          </p:val>
                                        </p:tav>
                                        <p:tav tm="100000">
                                          <p:val>
                                            <p:strVal val="#ppt_x"/>
                                          </p:val>
                                        </p:tav>
                                      </p:tavLst>
                                    </p:anim>
                                    <p:anim calcmode="lin" valueType="num">
                                      <p:cBhvr>
                                        <p:cTn dur="1000" fill="hold" id="21"/>
                                        <p:tgtEl>
                                          <p:spTgt spid="11"/>
                                        </p:tgtEl>
                                        <p:attrNameLst>
                                          <p:attrName>ppt_y</p:attrName>
                                        </p:attrNameLst>
                                      </p:cBhvr>
                                      <p:tavLst>
                                        <p:tav tm="0">
                                          <p:val>
                                            <p:strVal val="#ppt_y+.1"/>
                                          </p:val>
                                        </p:tav>
                                        <p:tav tm="100000">
                                          <p:val>
                                            <p:strVal val="#ppt_y"/>
                                          </p:val>
                                        </p:tav>
                                      </p:tavLst>
                                    </p:anim>
                                  </p:childTnLst>
                                </p:cTn>
                              </p:par>
                              <p:par>
                                <p:cTn fill="hold" id="22" nodeType="withEffect" presetClass="entr" presetID="47" presetSubtype="0">
                                  <p:stCondLst>
                                    <p:cond delay="250"/>
                                  </p:stCondLst>
                                  <p:childTnLst>
                                    <p:set>
                                      <p:cBhvr>
                                        <p:cTn dur="1" fill="hold" id="23">
                                          <p:stCondLst>
                                            <p:cond delay="0"/>
                                          </p:stCondLst>
                                        </p:cTn>
                                        <p:tgtEl>
                                          <p:spTgt spid="12"/>
                                        </p:tgtEl>
                                        <p:attrNameLst>
                                          <p:attrName>style.visibility</p:attrName>
                                        </p:attrNameLst>
                                      </p:cBhvr>
                                      <p:to>
                                        <p:strVal val="visible"/>
                                      </p:to>
                                    </p:set>
                                    <p:animEffect filter="fade" transition="in">
                                      <p:cBhvr>
                                        <p:cTn dur="1000" id="24"/>
                                        <p:tgtEl>
                                          <p:spTgt spid="12"/>
                                        </p:tgtEl>
                                      </p:cBhvr>
                                    </p:animEffect>
                                    <p:anim calcmode="lin" valueType="num">
                                      <p:cBhvr>
                                        <p:cTn dur="1000" fill="hold" id="25"/>
                                        <p:tgtEl>
                                          <p:spTgt spid="12"/>
                                        </p:tgtEl>
                                        <p:attrNameLst>
                                          <p:attrName>ppt_x</p:attrName>
                                        </p:attrNameLst>
                                      </p:cBhvr>
                                      <p:tavLst>
                                        <p:tav tm="0">
                                          <p:val>
                                            <p:strVal val="#ppt_x"/>
                                          </p:val>
                                        </p:tav>
                                        <p:tav tm="100000">
                                          <p:val>
                                            <p:strVal val="#ppt_x"/>
                                          </p:val>
                                        </p:tav>
                                      </p:tavLst>
                                    </p:anim>
                                    <p:anim calcmode="lin" valueType="num">
                                      <p:cBhvr>
                                        <p:cTn dur="1000" fill="hold" id="26"/>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3" name="组合 2"/>
          <p:cNvGrpSpPr/>
          <p:nvPr/>
        </p:nvGrpSpPr>
        <p:grpSpPr>
          <a:xfrm>
            <a:off x="0" y="1272746"/>
            <a:ext cx="12192000" cy="4176584"/>
            <a:chOff x="0" y="1272746"/>
            <a:chExt cx="12192000" cy="4176584"/>
          </a:xfrm>
        </p:grpSpPr>
        <p:sp>
          <p:nvSpPr>
            <p:cNvPr id="4" name="矩形 3"/>
            <p:cNvSpPr/>
            <p:nvPr/>
          </p:nvSpPr>
          <p:spPr>
            <a:xfrm>
              <a:off x="0" y="1272746"/>
              <a:ext cx="12192000" cy="4176584"/>
            </a:xfrm>
            <a:prstGeom prst="rect">
              <a:avLst/>
            </a:prstGeom>
            <a:solidFill>
              <a:srgbClr val="DEFDF8"/>
            </a:solidFill>
            <a:ln>
              <a:noFill/>
            </a:ln>
            <a:effectLst>
              <a:outerShdw algn="tl" blurRad="190500" dir="2700000" dist="635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zh-CN" lang="en-US" smtClean="0"/>
            </a:p>
          </p:txBody>
        </p:sp>
        <p:pic>
          <p:nvPicPr>
            <p:cNvPr id="5" name="图片 4"/>
            <p:cNvPicPr>
              <a:picLocks noChangeAspect="1"/>
            </p:cNvPicPr>
            <p:nvPr/>
          </p:nvPicPr>
          <p:blipFill>
            <a:blip r:embed="rId2">
              <a:extLst>
                <a:ext uri="{28A0092B-C50C-407E-A947-70E740481C1C}">
                  <a14:useLocalDpi val="0"/>
                </a:ext>
              </a:extLst>
            </a:blip>
            <a:stretch>
              <a:fillRect/>
            </a:stretch>
          </p:blipFill>
          <p:spPr>
            <a:xfrm>
              <a:off x="0" y="1383298"/>
              <a:ext cx="12192000" cy="4066032"/>
            </a:xfrm>
            <a:prstGeom prst="rect">
              <a:avLst/>
            </a:prstGeom>
          </p:spPr>
        </p:pic>
      </p:grpSp>
      <p:pic>
        <p:nvPicPr>
          <p:cNvPr id="54" name="图片 53"/>
          <p:cNvPicPr>
            <a:picLocks noChangeAspect="1"/>
          </p:cNvPicPr>
          <p:nvPr/>
        </p:nvPicPr>
        <p:blipFill>
          <a:blip r:embed="rId3">
            <a:extLst>
              <a:ext uri="{28A0092B-C50C-407E-A947-70E740481C1C}">
                <a14:useLocalDpi val="0"/>
              </a:ext>
            </a:extLst>
          </a:blip>
          <a:stretch>
            <a:fillRect/>
          </a:stretch>
        </p:blipFill>
        <p:spPr>
          <a:xfrm>
            <a:off x="1035076" y="1646535"/>
            <a:ext cx="3573573" cy="4564925"/>
          </a:xfrm>
          <a:prstGeom prst="rect">
            <a:avLst/>
          </a:prstGeom>
        </p:spPr>
      </p:pic>
      <p:grpSp>
        <p:nvGrpSpPr>
          <p:cNvPr id="55" name="组合 54"/>
          <p:cNvGrpSpPr/>
          <p:nvPr/>
        </p:nvGrpSpPr>
        <p:grpSpPr>
          <a:xfrm>
            <a:off x="1618631" y="2387270"/>
            <a:ext cx="2441617" cy="2851936"/>
            <a:chOff x="5516202" y="1081176"/>
            <a:chExt cx="2441617" cy="2851936"/>
          </a:xfrm>
        </p:grpSpPr>
        <p:sp>
          <p:nvSpPr>
            <p:cNvPr id="56" name="文本框 55"/>
            <p:cNvSpPr txBox="1"/>
            <p:nvPr/>
          </p:nvSpPr>
          <p:spPr>
            <a:xfrm>
              <a:off x="5596137" y="1772520"/>
              <a:ext cx="2361682" cy="2139697"/>
            </a:xfrm>
            <a:prstGeom prst="rect">
              <a:avLst/>
            </a:prstGeom>
            <a:noFill/>
          </p:spPr>
          <p:txBody>
            <a:bodyPr rtlCol="0" wrap="square">
              <a:spAutoFit/>
            </a:bodyPr>
            <a:lstStyle/>
            <a:p>
              <a:pPr algn="ctr">
                <a:lnSpc>
                  <a:spcPct val="120000"/>
                </a:lnSpc>
              </a:pPr>
              <a:r>
                <a:rPr altLang="en-US" lang="zh-CN" sz="1400">
                  <a:solidFill>
                    <a:schemeClr val="tx1">
                      <a:lumMod val="75000"/>
                      <a:lumOff val="25000"/>
                    </a:schemeClr>
                  </a:solidFill>
                  <a:latin charset="-122" panose="03000509000000000000" pitchFamily="65" typeface="迷你简卡通"/>
                  <a:ea charset="-122" panose="03000509000000000000" pitchFamily="65" typeface="迷你简卡通"/>
                </a:rPr>
                <a:t>用户可以在投影仪或者计算机上进行演示也可以将演示文稿打印出来制作成胶片以便应用到更广泛的领域中用户可以在投影仪或者计算机上进行演示也可以将演示文稿打印出来制作成胶片以便应用到更广泛的领域中</a:t>
              </a:r>
            </a:p>
          </p:txBody>
        </p:sp>
        <p:sp>
          <p:nvSpPr>
            <p:cNvPr id="57" name="文本框 56"/>
            <p:cNvSpPr txBox="1"/>
            <p:nvPr/>
          </p:nvSpPr>
          <p:spPr>
            <a:xfrm>
              <a:off x="5516202" y="1081176"/>
              <a:ext cx="2377438" cy="676656"/>
            </a:xfrm>
            <a:prstGeom prst="rect">
              <a:avLst/>
            </a:prstGeom>
            <a:noFill/>
          </p:spPr>
          <p:txBody>
            <a:bodyPr rtlCol="0" wrap="square">
              <a:spAutoFit/>
            </a:bodyPr>
            <a:lstStyle/>
            <a:p>
              <a:pPr algn="ctr">
                <a:lnSpc>
                  <a:spcPct val="120000"/>
                </a:lnSpc>
              </a:pPr>
              <a:r>
                <a:rPr altLang="en-US" b="1" lang="zh-CN" smtClean="0" sz="3200">
                  <a:solidFill>
                    <a:srgbClr val="EE956E"/>
                  </a:solidFill>
                  <a:latin charset="-122" panose="03000509000000000000" pitchFamily="65" typeface="迷你简卡通"/>
                  <a:ea charset="-122" panose="03000509000000000000" pitchFamily="65" typeface="迷你简卡通"/>
                </a:rPr>
                <a:t>我的生活</a:t>
              </a:r>
            </a:p>
          </p:txBody>
        </p:sp>
      </p:grpSp>
      <p:grpSp>
        <p:nvGrpSpPr>
          <p:cNvPr id="61" name="组合 60"/>
          <p:cNvGrpSpPr/>
          <p:nvPr/>
        </p:nvGrpSpPr>
        <p:grpSpPr>
          <a:xfrm>
            <a:off x="5310761" y="458493"/>
            <a:ext cx="6179126" cy="6179126"/>
            <a:chOff x="5039804" y="381001"/>
            <a:chExt cx="6179126" cy="6179126"/>
          </a:xfrm>
        </p:grpSpPr>
        <p:pic>
          <p:nvPicPr>
            <p:cNvPr id="2" name="图片 1"/>
            <p:cNvPicPr>
              <a:picLocks noChangeAspect="1"/>
            </p:cNvPicPr>
            <p:nvPr/>
          </p:nvPicPr>
          <p:blipFill>
            <a:blip r:embed="rId4">
              <a:extLst>
                <a:ext uri="{28A0092B-C50C-407E-A947-70E740481C1C}">
                  <a14:useLocalDpi val="0"/>
                </a:ext>
              </a:extLst>
            </a:blip>
            <a:stretch>
              <a:fillRect/>
            </a:stretch>
          </p:blipFill>
          <p:spPr>
            <a:xfrm>
              <a:off x="5039804" y="381001"/>
              <a:ext cx="6179126" cy="6179126"/>
            </a:xfrm>
            <a:prstGeom prst="rect">
              <a:avLst/>
            </a:prstGeom>
          </p:spPr>
        </p:pic>
        <p:sp>
          <p:nvSpPr>
            <p:cNvPr id="58" name="矩形 57"/>
            <p:cNvSpPr/>
            <p:nvPr/>
          </p:nvSpPr>
          <p:spPr>
            <a:xfrm>
              <a:off x="5521763" y="2712696"/>
              <a:ext cx="2336907" cy="2168412"/>
            </a:xfrm>
            <a:custGeom>
              <a:gdLst>
                <a:gd fmla="*/ 29 w 2336907" name="connsiteX0"/>
                <a:gd fmla="*/ 169049 h 2168412" name="connsiteY0"/>
                <a:gd fmla="*/ 2160175 w 2336907" name="connsiteX1"/>
                <a:gd fmla="*/ 0 h 2168412" name="connsiteY1"/>
                <a:gd fmla="*/ 2336907 w 2336907" name="connsiteX2"/>
                <a:gd fmla="*/ 2007047 h 2168412" name="connsiteY2"/>
                <a:gd fmla="*/ 161394 w 2336907" name="connsiteX3"/>
                <a:gd fmla="*/ 2168412 h 2168412" name="connsiteY3"/>
                <a:gd fmla="*/ 29 w 2336907" name="connsiteX4"/>
                <a:gd fmla="*/ 169049 h 2168412"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2168412" w="2336907">
                  <a:moveTo>
                    <a:pt x="29" y="169049"/>
                  </a:moveTo>
                  <a:lnTo>
                    <a:pt x="2160175" y="0"/>
                  </a:lnTo>
                  <a:lnTo>
                    <a:pt x="2336907" y="2007047"/>
                  </a:lnTo>
                  <a:lnTo>
                    <a:pt x="161394" y="2168412"/>
                  </a:lnTo>
                  <a:cubicBezTo>
                    <a:pt x="163955" y="1563430"/>
                    <a:pt x="-2532" y="774031"/>
                    <a:pt x="29" y="169049"/>
                  </a:cubicBezTo>
                  <a:close/>
                </a:path>
              </a:pathLst>
            </a:custGeom>
            <a:blipFill dpi="0" rotWithShape="1">
              <a:blip r:embed="rId5">
                <a:extLst>
                  <a:ext uri="{28A0092B-C50C-407E-A947-70E740481C1C}">
                    <a14:useLocalDpi val="0"/>
                  </a:ext>
                </a:extLst>
              </a:blip>
              <a:stretch>
                <a:fillRect l="-29007" r="-48903"/>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9" name="矩形 58"/>
            <p:cNvSpPr/>
            <p:nvPr/>
          </p:nvSpPr>
          <p:spPr>
            <a:xfrm>
              <a:off x="8698326" y="1098817"/>
              <a:ext cx="1736593" cy="1940719"/>
            </a:xfrm>
            <a:custGeom>
              <a:gdLst>
                <a:gd fmla="*/ 92209 w 1736593" name="connsiteX0"/>
                <a:gd fmla="*/ 0 h 1940719" name="connsiteY0"/>
                <a:gd fmla="*/ 1736593 w 1736593" name="connsiteX1"/>
                <a:gd fmla="*/ 84524 h 1940719" name="connsiteY1"/>
                <a:gd fmla="*/ 1652067 w 1736593" name="connsiteX2"/>
                <a:gd fmla="*/ 1940719 h 1940719" name="connsiteY2"/>
                <a:gd fmla="*/ 0 w 1736593" name="connsiteX3"/>
                <a:gd fmla="*/ 1863879 h 1940719" name="connsiteY3"/>
                <a:gd fmla="*/ 92209 w 1736593" name="connsiteX4"/>
                <a:gd fmla="*/ 0 h 1940719"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940719" w="1736593">
                  <a:moveTo>
                    <a:pt x="92209" y="0"/>
                  </a:moveTo>
                  <a:lnTo>
                    <a:pt x="1736593" y="84524"/>
                  </a:lnTo>
                  <a:lnTo>
                    <a:pt x="1652067" y="1940719"/>
                  </a:lnTo>
                  <a:lnTo>
                    <a:pt x="0" y="1863879"/>
                  </a:lnTo>
                  <a:lnTo>
                    <a:pt x="92209" y="0"/>
                  </a:lnTo>
                  <a:close/>
                </a:path>
              </a:pathLst>
            </a:custGeom>
            <a:blipFill dpi="0" rotWithShape="1">
              <a:blip r:embed="rId6">
                <a:extLst>
                  <a:ext uri="{28A0092B-C50C-407E-A947-70E740481C1C}">
                    <a14:useLocalDpi val="0"/>
                  </a:ext>
                </a:extLst>
              </a:blip>
              <a:stretch>
                <a:fillRect l="-38336" r="-38336"/>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0" name="矩形 58"/>
            <p:cNvSpPr/>
            <p:nvPr/>
          </p:nvSpPr>
          <p:spPr>
            <a:xfrm>
              <a:off x="8567699" y="4109375"/>
              <a:ext cx="2074688" cy="1356733"/>
            </a:xfrm>
            <a:custGeom>
              <a:gdLst>
                <a:gd fmla="*/ 0 w 2074688" name="connsiteX0"/>
                <a:gd fmla="*/ 38420 h 1356733" name="connsiteY0"/>
                <a:gd fmla="*/ 2013217 w 2074688" name="connsiteX1"/>
                <a:gd fmla="*/ 0 h 1356733" name="connsiteY1"/>
                <a:gd fmla="*/ 2074688 w 2074688" name="connsiteX2"/>
                <a:gd fmla="*/ 1295261 h 1356733" name="connsiteY2"/>
                <a:gd fmla="*/ 38419 w 2074688" name="connsiteX3"/>
                <a:gd fmla="*/ 1356733 h 1356733" name="connsiteY3"/>
                <a:gd fmla="*/ 0 w 2074688" name="connsiteX4"/>
                <a:gd fmla="*/ 38420 h 1356733"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356733" w="2074687">
                  <a:moveTo>
                    <a:pt x="0" y="38420"/>
                  </a:moveTo>
                  <a:lnTo>
                    <a:pt x="2013217" y="0"/>
                  </a:lnTo>
                  <a:lnTo>
                    <a:pt x="2074688" y="1295261"/>
                  </a:lnTo>
                  <a:lnTo>
                    <a:pt x="38419" y="1356733"/>
                  </a:lnTo>
                  <a:lnTo>
                    <a:pt x="0" y="38420"/>
                  </a:lnTo>
                  <a:close/>
                </a:path>
              </a:pathLst>
            </a:custGeom>
            <a:blipFill dpi="0" rotWithShape="1">
              <a:blip r:embed="rId7">
                <a:extLst>
                  <a:ext uri="{28A0092B-C50C-407E-A947-70E740481C1C}">
                    <a14:useLocalDpi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Tree>
    <p:extLst>
      <p:ext uri="{BB962C8B-B14F-4D97-AF65-F5344CB8AC3E}">
        <p14:creationId val="554800183"/>
      </p:ext>
    </p:extLst>
  </p:cSld>
  <p:clrMapOvr>
    <a:masterClrMapping/>
  </p:clrMapOvr>
  <mc:AlternateContent>
    <mc:Choice Requires="p14">
      <p:transition advClick="0" p14:dur="1500" spd="slow">
        <p:random/>
      </p:transition>
    </mc:Choice>
    <mc:Fallback>
      <p:transition advClick="0"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16" presetSubtype="21">
                                  <p:stCondLst>
                                    <p:cond delay="0"/>
                                  </p:stCondLst>
                                  <p:childTnLst>
                                    <p:set>
                                      <p:cBhvr>
                                        <p:cTn dur="1" fill="hold" id="6">
                                          <p:stCondLst>
                                            <p:cond delay="0"/>
                                          </p:stCondLst>
                                        </p:cTn>
                                        <p:tgtEl>
                                          <p:spTgt spid="3"/>
                                        </p:tgtEl>
                                        <p:attrNameLst>
                                          <p:attrName>style.visibility</p:attrName>
                                        </p:attrNameLst>
                                      </p:cBhvr>
                                      <p:to>
                                        <p:strVal val="visible"/>
                                      </p:to>
                                    </p:set>
                                    <p:animEffect filter="barn(inVertical)" transition="in">
                                      <p:cBhvr>
                                        <p:cTn dur="500" id="7"/>
                                        <p:tgtEl>
                                          <p:spTgt spid="3"/>
                                        </p:tgtEl>
                                      </p:cBhvr>
                                    </p:animEffect>
                                  </p:childTnLst>
                                </p:cTn>
                              </p:par>
                            </p:childTnLst>
                          </p:cTn>
                        </p:par>
                        <p:par>
                          <p:cTn fill="hold" id="8" nodeType="afterGroup">
                            <p:stCondLst>
                              <p:cond delay="500"/>
                            </p:stCondLst>
                            <p:childTnLst>
                              <p:par>
                                <p:cTn fill="hold" id="9" nodeType="afterEffect" presetClass="entr" presetID="10" presetSubtype="0">
                                  <p:stCondLst>
                                    <p:cond delay="0"/>
                                  </p:stCondLst>
                                  <p:childTnLst>
                                    <p:set>
                                      <p:cBhvr>
                                        <p:cTn dur="1" fill="hold" id="10">
                                          <p:stCondLst>
                                            <p:cond delay="0"/>
                                          </p:stCondLst>
                                        </p:cTn>
                                        <p:tgtEl>
                                          <p:spTgt spid="55"/>
                                        </p:tgtEl>
                                        <p:attrNameLst>
                                          <p:attrName>style.visibility</p:attrName>
                                        </p:attrNameLst>
                                      </p:cBhvr>
                                      <p:to>
                                        <p:strVal val="visible"/>
                                      </p:to>
                                    </p:set>
                                    <p:animEffect filter="fade" transition="in">
                                      <p:cBhvr>
                                        <p:cTn dur="750" id="11"/>
                                        <p:tgtEl>
                                          <p:spTgt spid="55"/>
                                        </p:tgtEl>
                                      </p:cBhvr>
                                    </p:animEffect>
                                  </p:childTnLst>
                                </p:cTn>
                              </p:par>
                              <p:par>
                                <p:cTn decel="46667" fill="hold" id="12" nodeType="withEffect" presetClass="path" presetID="42" presetSubtype="0">
                                  <p:stCondLst>
                                    <p:cond delay="0"/>
                                  </p:stCondLst>
                                  <p:childTnLst>
                                    <p:animMotion origin="layout" path="M 0.00078 0.08958 L -2.70833E-06 1.48148E-06" pathEditMode="relative" ptsTypes="AA" rAng="0">
                                      <p:cBhvr>
                                        <p:cTn dur="750" fill="hold" id="13"/>
                                        <p:tgtEl>
                                          <p:spTgt spid="55"/>
                                        </p:tgtEl>
                                        <p:attrNameLst>
                                          <p:attrName>ppt_x</p:attrName>
                                          <p:attrName>ppt_y</p:attrName>
                                        </p:attrNameLst>
                                      </p:cBhvr>
                                      <p:rCtr x="-39" y="-4491"/>
                                    </p:animMotion>
                                  </p:childTnLst>
                                </p:cTn>
                              </p:par>
                              <p:par>
                                <p:cTn fill="hold" id="14" nodeType="withEffect" presetClass="entr" presetID="10" presetSubtype="0">
                                  <p:stCondLst>
                                    <p:cond delay="0"/>
                                  </p:stCondLst>
                                  <p:childTnLst>
                                    <p:set>
                                      <p:cBhvr>
                                        <p:cTn dur="1" fill="hold" id="15">
                                          <p:stCondLst>
                                            <p:cond delay="0"/>
                                          </p:stCondLst>
                                        </p:cTn>
                                        <p:tgtEl>
                                          <p:spTgt spid="54"/>
                                        </p:tgtEl>
                                        <p:attrNameLst>
                                          <p:attrName>style.visibility</p:attrName>
                                        </p:attrNameLst>
                                      </p:cBhvr>
                                      <p:to>
                                        <p:strVal val="visible"/>
                                      </p:to>
                                    </p:set>
                                    <p:animEffect filter="fade" transition="in">
                                      <p:cBhvr>
                                        <p:cTn dur="750" id="16"/>
                                        <p:tgtEl>
                                          <p:spTgt spid="54"/>
                                        </p:tgtEl>
                                      </p:cBhvr>
                                    </p:animEffect>
                                  </p:childTnLst>
                                </p:cTn>
                              </p:par>
                              <p:par>
                                <p:cTn decel="46667" fill="hold" id="17" nodeType="withEffect" presetClass="path" presetID="42" presetSubtype="0">
                                  <p:stCondLst>
                                    <p:cond delay="0"/>
                                  </p:stCondLst>
                                  <p:childTnLst>
                                    <p:animMotion origin="layout" path="M 0.0026 -0.08912 L -2.08333E-07 3.33333E-06" pathEditMode="relative" ptsTypes="AA" rAng="0">
                                      <p:cBhvr>
                                        <p:cTn dur="750" fill="hold" id="18"/>
                                        <p:tgtEl>
                                          <p:spTgt spid="54"/>
                                        </p:tgtEl>
                                        <p:attrNameLst>
                                          <p:attrName>ppt_x</p:attrName>
                                          <p:attrName>ppt_y</p:attrName>
                                        </p:attrNameLst>
                                      </p:cBhvr>
                                      <p:rCtr x="-130" y="4444"/>
                                    </p:animMotion>
                                  </p:childTnLst>
                                </p:cTn>
                              </p:par>
                              <p:par>
                                <p:cTn fill="hold" id="19" nodeType="withEffect" presetClass="entr" presetID="53" presetSubtype="0">
                                  <p:stCondLst>
                                    <p:cond delay="0"/>
                                  </p:stCondLst>
                                  <p:childTnLst>
                                    <p:set>
                                      <p:cBhvr>
                                        <p:cTn dur="1" fill="hold" id="20">
                                          <p:stCondLst>
                                            <p:cond delay="0"/>
                                          </p:stCondLst>
                                        </p:cTn>
                                        <p:tgtEl>
                                          <p:spTgt spid="61"/>
                                        </p:tgtEl>
                                        <p:attrNameLst>
                                          <p:attrName>style.visibility</p:attrName>
                                        </p:attrNameLst>
                                      </p:cBhvr>
                                      <p:to>
                                        <p:strVal val="visible"/>
                                      </p:to>
                                    </p:set>
                                    <p:anim calcmode="lin" valueType="num">
                                      <p:cBhvr>
                                        <p:cTn dur="500" fill="hold" id="21"/>
                                        <p:tgtEl>
                                          <p:spTgt spid="61"/>
                                        </p:tgtEl>
                                        <p:attrNameLst>
                                          <p:attrName>ppt_w</p:attrName>
                                        </p:attrNameLst>
                                      </p:cBhvr>
                                      <p:tavLst>
                                        <p:tav tm="0">
                                          <p:val>
                                            <p:fltVal val="0"/>
                                          </p:val>
                                        </p:tav>
                                        <p:tav tm="100000">
                                          <p:val>
                                            <p:strVal val="#ppt_w"/>
                                          </p:val>
                                        </p:tav>
                                      </p:tavLst>
                                    </p:anim>
                                    <p:anim calcmode="lin" valueType="num">
                                      <p:cBhvr>
                                        <p:cTn dur="500" fill="hold" id="22"/>
                                        <p:tgtEl>
                                          <p:spTgt spid="61"/>
                                        </p:tgtEl>
                                        <p:attrNameLst>
                                          <p:attrName>ppt_h</p:attrName>
                                        </p:attrNameLst>
                                      </p:cBhvr>
                                      <p:tavLst>
                                        <p:tav tm="0">
                                          <p:val>
                                            <p:fltVal val="0"/>
                                          </p:val>
                                        </p:tav>
                                        <p:tav tm="100000">
                                          <p:val>
                                            <p:strVal val="#ppt_h"/>
                                          </p:val>
                                        </p:tav>
                                      </p:tavLst>
                                    </p:anim>
                                    <p:animEffect filter="fade" transition="in">
                                      <p:cBhvr>
                                        <p:cTn dur="500" id="23"/>
                                        <p:tgtEl>
                                          <p:spTgt spid="6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5" name="组合 24"/>
          <p:cNvGrpSpPr/>
          <p:nvPr/>
        </p:nvGrpSpPr>
        <p:grpSpPr>
          <a:xfrm>
            <a:off x="0" y="1272746"/>
            <a:ext cx="12192000" cy="4300572"/>
            <a:chOff x="0" y="1272746"/>
            <a:chExt cx="12192000" cy="4300572"/>
          </a:xfrm>
        </p:grpSpPr>
        <p:sp>
          <p:nvSpPr>
            <p:cNvPr id="26" name="矩形 25"/>
            <p:cNvSpPr/>
            <p:nvPr/>
          </p:nvSpPr>
          <p:spPr>
            <a:xfrm>
              <a:off x="0" y="1272746"/>
              <a:ext cx="12192000" cy="4176584"/>
            </a:xfrm>
            <a:prstGeom prst="rect">
              <a:avLst/>
            </a:prstGeom>
            <a:solidFill>
              <a:srgbClr val="DEFDF8"/>
            </a:solidFill>
            <a:ln>
              <a:noFill/>
            </a:ln>
            <a:effectLst>
              <a:outerShdw algn="tl" blurRad="190500" dir="2700000" dist="635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zh-CN" lang="en-US" smtClean="0"/>
            </a:p>
          </p:txBody>
        </p:sp>
        <p:pic>
          <p:nvPicPr>
            <p:cNvPr id="27" name="图片 26"/>
            <p:cNvPicPr>
              <a:picLocks noChangeAspect="1"/>
            </p:cNvPicPr>
            <p:nvPr/>
          </p:nvPicPr>
          <p:blipFill>
            <a:blip r:embed="rId2">
              <a:extLst>
                <a:ext uri="{28A0092B-C50C-407E-A947-70E740481C1C}">
                  <a14:useLocalDpi val="0"/>
                </a:ext>
              </a:extLst>
            </a:blip>
            <a:stretch>
              <a:fillRect/>
            </a:stretch>
          </p:blipFill>
          <p:spPr>
            <a:xfrm>
              <a:off x="0" y="1507286"/>
              <a:ext cx="12192000" cy="4066032"/>
            </a:xfrm>
            <a:prstGeom prst="rect">
              <a:avLst/>
            </a:prstGeom>
          </p:spPr>
        </p:pic>
      </p:grpSp>
      <p:sp>
        <p:nvSpPr>
          <p:cNvPr id="28" name="文本框 27"/>
          <p:cNvSpPr txBox="1"/>
          <p:nvPr/>
        </p:nvSpPr>
        <p:spPr>
          <a:xfrm>
            <a:off x="3265263" y="2621143"/>
            <a:ext cx="5925398" cy="1097280"/>
          </a:xfrm>
          <a:prstGeom prst="rect">
            <a:avLst/>
          </a:prstGeom>
          <a:noFill/>
        </p:spPr>
        <p:txBody>
          <a:bodyPr rtlCol="0" wrap="square">
            <a:spAutoFit/>
          </a:bodyPr>
          <a:lstStyle/>
          <a:p>
            <a:pPr algn="ctr" defTabSz="1219170">
              <a:defRPr/>
            </a:pPr>
            <a:r>
              <a:rPr altLang="en-US" b="1" lang="zh-CN" smtClean="0" spc="300" sz="6600">
                <a:ln w="38100">
                  <a:solidFill>
                    <a:prstClr val="white"/>
                  </a:solidFill>
                </a:ln>
                <a:solidFill>
                  <a:schemeClr val="tx1">
                    <a:lumMod val="85000"/>
                    <a:lumOff val="15000"/>
                  </a:schemeClr>
                </a:solidFill>
                <a:effectLst>
                  <a:outerShdw algn="tl" blurRad="38100" dir="2700000" dist="38100">
                    <a:srgbClr val="000000">
                      <a:alpha val="43137"/>
                    </a:srgbClr>
                  </a:outerShdw>
                </a:effectLst>
                <a:latin charset="-122" panose="040b0c00000000000000" typeface="华康海报体W12(P)"/>
                <a:ea charset="-122" panose="040b0c00000000000000" typeface="华康海报体W12(P)"/>
                <a:cs typeface="+mn-ea"/>
                <a:sym typeface="+mn-lt"/>
              </a:rPr>
              <a:t>请投我一票</a:t>
            </a:r>
          </a:p>
        </p:txBody>
      </p:sp>
      <p:grpSp>
        <p:nvGrpSpPr>
          <p:cNvPr id="29" name="组合 28"/>
          <p:cNvGrpSpPr/>
          <p:nvPr/>
        </p:nvGrpSpPr>
        <p:grpSpPr>
          <a:xfrm>
            <a:off x="226260" y="1678691"/>
            <a:ext cx="3544106" cy="5375813"/>
            <a:chOff x="226260" y="1678691"/>
            <a:chExt cx="3544106" cy="5375813"/>
          </a:xfrm>
        </p:grpSpPr>
        <p:sp>
          <p:nvSpPr>
            <p:cNvPr id="30" name="椭圆 29"/>
            <p:cNvSpPr/>
            <p:nvPr/>
          </p:nvSpPr>
          <p:spPr>
            <a:xfrm>
              <a:off x="631319" y="6523212"/>
              <a:ext cx="2323045" cy="272092"/>
            </a:xfrm>
            <a:prstGeom prst="ellipse">
              <a:avLst/>
            </a:prstGeom>
            <a:solidFill>
              <a:srgbClr val="9EB4B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31" name="图片 30"/>
            <p:cNvPicPr>
              <a:picLocks noChangeAspect="1"/>
            </p:cNvPicPr>
            <p:nvPr/>
          </p:nvPicPr>
          <p:blipFill>
            <a:blip r:embed="rId3">
              <a:extLst>
                <a:ext uri="{28A0092B-C50C-407E-A947-70E740481C1C}">
                  <a14:useLocalDpi val="0"/>
                </a:ext>
              </a:extLst>
            </a:blip>
            <a:stretch>
              <a:fillRect/>
            </a:stretch>
          </p:blipFill>
          <p:spPr>
            <a:xfrm>
              <a:off x="226260" y="1678691"/>
              <a:ext cx="3544106" cy="5375813"/>
            </a:xfrm>
            <a:prstGeom prst="rect">
              <a:avLst/>
            </a:prstGeom>
            <a:effectLst>
              <a:outerShdw algn="tl" blurRad="101600" dir="2700000" dist="38100" rotWithShape="0">
                <a:prstClr val="black">
                  <a:alpha val="20000"/>
                </a:prstClr>
              </a:outerShdw>
            </a:effectLst>
          </p:spPr>
        </p:pic>
      </p:grpSp>
      <p:sp>
        <p:nvSpPr>
          <p:cNvPr id="32" name="文本框 31"/>
          <p:cNvSpPr txBox="1"/>
          <p:nvPr/>
        </p:nvSpPr>
        <p:spPr>
          <a:xfrm>
            <a:off x="7376210" y="4631870"/>
            <a:ext cx="3945420" cy="396240"/>
          </a:xfrm>
          <a:prstGeom prst="rect">
            <a:avLst/>
          </a:prstGeom>
          <a:noFill/>
        </p:spPr>
        <p:txBody>
          <a:bodyPr rtlCol="0" wrap="square">
            <a:spAutoFit/>
          </a:bodyPr>
          <a:lstStyle/>
          <a:p>
            <a:pPr algn="ctr" defTabSz="1219170">
              <a:defRPr/>
            </a:pPr>
            <a:r>
              <a:rPr altLang="en-US" b="1" lang="zh-CN" sz="2000">
                <a:ln w="12700">
                  <a:solidFill>
                    <a:prstClr val="white"/>
                  </a:solidFill>
                </a:ln>
                <a:solidFill>
                  <a:srgbClr val="EE956E"/>
                </a:solidFill>
                <a:effectLst>
                  <a:outerShdw algn="tl" blurRad="38100" dir="2700000" dist="38100">
                    <a:srgbClr val="000000">
                      <a:alpha val="43137"/>
                    </a:srgbClr>
                  </a:outerShdw>
                </a:effectLst>
                <a:latin charset="-122" panose="040b0c00000000000000" typeface="华康海报体W12(P)"/>
                <a:ea charset="-122" panose="040b0c00000000000000" typeface="华康海报体W12(P)"/>
                <a:cs typeface="+mn-ea"/>
                <a:sym typeface="+mn-lt"/>
              </a:rPr>
              <a:t>三（二）班   优页PPT</a:t>
            </a:r>
          </a:p>
        </p:txBody>
      </p:sp>
      <p:grpSp>
        <p:nvGrpSpPr>
          <p:cNvPr id="33" name="组合 32"/>
          <p:cNvGrpSpPr/>
          <p:nvPr/>
        </p:nvGrpSpPr>
        <p:grpSpPr>
          <a:xfrm>
            <a:off x="8740979" y="24290"/>
            <a:ext cx="3095026" cy="4454602"/>
            <a:chOff x="8599005" y="237067"/>
            <a:chExt cx="3423662" cy="4927600"/>
          </a:xfrm>
          <a:effectLst>
            <a:outerShdw algn="tl" blurRad="101600" dir="2700000" dist="38100" rotWithShape="0">
              <a:prstClr val="black">
                <a:alpha val="30000"/>
              </a:prstClr>
            </a:outerShdw>
          </a:effectLst>
        </p:grpSpPr>
        <p:sp>
          <p:nvSpPr>
            <p:cNvPr id="34" name="矩形 33"/>
            <p:cNvSpPr/>
            <p:nvPr/>
          </p:nvSpPr>
          <p:spPr>
            <a:xfrm rot="433342">
              <a:off x="9031624" y="1995166"/>
              <a:ext cx="2577886" cy="2629345"/>
            </a:xfrm>
            <a:prstGeom prst="rect">
              <a:avLst/>
            </a:prstGeom>
            <a:blipFill dpi="0" rotWithShape="1">
              <a:blip r:embed="rId4">
                <a:extLst>
                  <a:ext uri="{28A0092B-C50C-407E-A947-70E740481C1C}">
                    <a14:useLocalDpi val="0"/>
                  </a:ext>
                </a:extLst>
              </a:blip>
              <a:stretch>
                <a:fillRect b="-3723" l="-7520" r="-87754" t="-24013"/>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35" name="图片 34"/>
            <p:cNvPicPr>
              <a:picLocks noChangeAspect="1"/>
            </p:cNvPicPr>
            <p:nvPr/>
          </p:nvPicPr>
          <p:blipFill>
            <a:blip r:embed="rId5">
              <a:extLst>
                <a:ext uri="{28A0092B-C50C-407E-A947-70E740481C1C}">
                  <a14:useLocalDpi val="0"/>
                </a:ext>
              </a:extLst>
            </a:blip>
            <a:srcRect b="27719" l="32428" r="34290" t="429"/>
            <a:stretch>
              <a:fillRect/>
            </a:stretch>
          </p:blipFill>
          <p:spPr>
            <a:xfrm>
              <a:off x="8599005" y="237067"/>
              <a:ext cx="3423662" cy="4927600"/>
            </a:xfrm>
            <a:prstGeom prst="rect">
              <a:avLst/>
            </a:prstGeom>
          </p:spPr>
        </p:pic>
      </p:grpSp>
      <p:pic>
        <p:nvPicPr>
          <p:cNvPr id="36" name="图片 35"/>
          <p:cNvPicPr>
            <a:picLocks noChangeAspect="1"/>
          </p:cNvPicPr>
          <p:nvPr/>
        </p:nvPicPr>
        <p:blipFill>
          <a:blip r:embed="rId6">
            <a:extLst>
              <a:ext uri="{28A0092B-C50C-407E-A947-70E740481C1C}">
                <a14:useLocalDpi val="0"/>
              </a:ext>
            </a:extLst>
          </a:blip>
          <a:stretch>
            <a:fillRect/>
          </a:stretch>
        </p:blipFill>
        <p:spPr>
          <a:xfrm rot="1961069">
            <a:off x="2709918" y="1176638"/>
            <a:ext cx="1481282" cy="1481282"/>
          </a:xfrm>
          <a:prstGeom prst="rect">
            <a:avLst/>
          </a:prstGeom>
          <a:effectLst>
            <a:outerShdw algn="tl" blurRad="101600" dir="2700000" dist="38100" rotWithShape="0">
              <a:prstClr val="black">
                <a:alpha val="5000"/>
              </a:prstClr>
            </a:outerShdw>
          </a:effectLst>
        </p:spPr>
      </p:pic>
      <p:sp>
        <p:nvSpPr>
          <p:cNvPr id="37" name="文本框 36"/>
          <p:cNvSpPr txBox="1"/>
          <p:nvPr/>
        </p:nvSpPr>
        <p:spPr>
          <a:xfrm>
            <a:off x="4439564" y="4046217"/>
            <a:ext cx="3945420" cy="457200"/>
          </a:xfrm>
          <a:prstGeom prst="rect">
            <a:avLst/>
          </a:prstGeom>
          <a:noFill/>
        </p:spPr>
        <p:txBody>
          <a:bodyPr rtlCol="0" wrap="square">
            <a:spAutoFit/>
          </a:bodyPr>
          <a:lstStyle/>
          <a:p>
            <a:pPr algn="ctr" defTabSz="1219170">
              <a:defRPr/>
            </a:pPr>
            <a:r>
              <a:rPr altLang="en-US" b="1" lang="zh-CN" smtClean="0" spc="300" sz="2400">
                <a:ln w="12700">
                  <a:solidFill>
                    <a:prstClr val="white"/>
                  </a:solidFill>
                </a:ln>
                <a:solidFill>
                  <a:srgbClr val="3E98A0"/>
                </a:solidFill>
                <a:effectLst>
                  <a:outerShdw algn="tl" blurRad="38100" dir="2700000" dist="38100">
                    <a:srgbClr val="000000">
                      <a:alpha val="43137"/>
                    </a:srgbClr>
                  </a:outerShdw>
                </a:effectLst>
                <a:latin charset="-122" panose="040b0c00000000000000" typeface="华康海报体W12(P)"/>
                <a:ea charset="-122" panose="040b0c00000000000000" typeface="华康海报体W12(P)"/>
                <a:cs typeface="+mn-ea"/>
                <a:sym typeface="+mn-lt"/>
              </a:rPr>
              <a:t>我是你们最好的选择</a:t>
            </a:r>
          </a:p>
        </p:txBody>
      </p:sp>
    </p:spTree>
    <p:extLst>
      <p:ext uri="{BB962C8B-B14F-4D97-AF65-F5344CB8AC3E}">
        <p14:creationId val="2943980897"/>
      </p:ext>
    </p:extLst>
  </p:cSld>
  <p:clrMapOvr>
    <a:masterClrMapping/>
  </p:clrMapOvr>
  <mc:AlternateContent>
    <mc:Choice Requires="p14">
      <p:transition advClick="0" p14:dur="1500" spd="slow">
        <p:random/>
      </p:transition>
    </mc:Choice>
    <mc:Fallback>
      <p:transition advClick="0"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16" presetSubtype="21">
                                  <p:stCondLst>
                                    <p:cond delay="0"/>
                                  </p:stCondLst>
                                  <p:childTnLst>
                                    <p:set>
                                      <p:cBhvr>
                                        <p:cTn dur="1" fill="hold" id="6">
                                          <p:stCondLst>
                                            <p:cond delay="0"/>
                                          </p:stCondLst>
                                        </p:cTn>
                                        <p:tgtEl>
                                          <p:spTgt spid="25"/>
                                        </p:tgtEl>
                                        <p:attrNameLst>
                                          <p:attrName>style.visibility</p:attrName>
                                        </p:attrNameLst>
                                      </p:cBhvr>
                                      <p:to>
                                        <p:strVal val="visible"/>
                                      </p:to>
                                    </p:set>
                                    <p:animEffect filter="barn(inVertical)" transition="in">
                                      <p:cBhvr>
                                        <p:cTn dur="500" id="7"/>
                                        <p:tgtEl>
                                          <p:spTgt spid="25"/>
                                        </p:tgtEl>
                                      </p:cBhvr>
                                    </p:animEffect>
                                  </p:childTnLst>
                                </p:cTn>
                              </p:par>
                              <p:par>
                                <p:cTn decel="100000" fill="hold" id="8" nodeType="withEffect" presetClass="entr" presetID="2" presetSubtype="4">
                                  <p:stCondLst>
                                    <p:cond delay="0"/>
                                  </p:stCondLst>
                                  <p:childTnLst>
                                    <p:set>
                                      <p:cBhvr>
                                        <p:cTn dur="1" fill="hold" id="9">
                                          <p:stCondLst>
                                            <p:cond delay="0"/>
                                          </p:stCondLst>
                                        </p:cTn>
                                        <p:tgtEl>
                                          <p:spTgt spid="29"/>
                                        </p:tgtEl>
                                        <p:attrNameLst>
                                          <p:attrName>style.visibility</p:attrName>
                                        </p:attrNameLst>
                                      </p:cBhvr>
                                      <p:to>
                                        <p:strVal val="visible"/>
                                      </p:to>
                                    </p:set>
                                    <p:anim calcmode="lin" valueType="num">
                                      <p:cBhvr additive="base">
                                        <p:cTn dur="750" fill="hold" id="10"/>
                                        <p:tgtEl>
                                          <p:spTgt spid="29"/>
                                        </p:tgtEl>
                                        <p:attrNameLst>
                                          <p:attrName>ppt_x</p:attrName>
                                        </p:attrNameLst>
                                      </p:cBhvr>
                                      <p:tavLst>
                                        <p:tav tm="0">
                                          <p:val>
                                            <p:strVal val="#ppt_x"/>
                                          </p:val>
                                        </p:tav>
                                        <p:tav tm="100000">
                                          <p:val>
                                            <p:strVal val="#ppt_x"/>
                                          </p:val>
                                        </p:tav>
                                      </p:tavLst>
                                    </p:anim>
                                    <p:anim calcmode="lin" valueType="num">
                                      <p:cBhvr additive="base">
                                        <p:cTn dur="750" fill="hold" id="11"/>
                                        <p:tgtEl>
                                          <p:spTgt spid="29"/>
                                        </p:tgtEl>
                                        <p:attrNameLst>
                                          <p:attrName>ppt_y</p:attrName>
                                        </p:attrNameLst>
                                      </p:cBhvr>
                                      <p:tavLst>
                                        <p:tav tm="0">
                                          <p:val>
                                            <p:strVal val="1+#ppt_h/2"/>
                                          </p:val>
                                        </p:tav>
                                        <p:tav tm="100000">
                                          <p:val>
                                            <p:strVal val="#ppt_y"/>
                                          </p:val>
                                        </p:tav>
                                      </p:tavLst>
                                    </p:anim>
                                  </p:childTnLst>
                                </p:cTn>
                              </p:par>
                              <p:par>
                                <p:cTn fill="hold" id="12" nodeType="withEffect" presetClass="entr" presetID="47" presetSubtype="0">
                                  <p:stCondLst>
                                    <p:cond delay="0"/>
                                  </p:stCondLst>
                                  <p:childTnLst>
                                    <p:set>
                                      <p:cBhvr>
                                        <p:cTn dur="1" fill="hold" id="13">
                                          <p:stCondLst>
                                            <p:cond delay="0"/>
                                          </p:stCondLst>
                                        </p:cTn>
                                        <p:tgtEl>
                                          <p:spTgt spid="36"/>
                                        </p:tgtEl>
                                        <p:attrNameLst>
                                          <p:attrName>style.visibility</p:attrName>
                                        </p:attrNameLst>
                                      </p:cBhvr>
                                      <p:to>
                                        <p:strVal val="visible"/>
                                      </p:to>
                                    </p:set>
                                    <p:animEffect filter="fade" transition="in">
                                      <p:cBhvr>
                                        <p:cTn dur="750" id="14"/>
                                        <p:tgtEl>
                                          <p:spTgt spid="36"/>
                                        </p:tgtEl>
                                      </p:cBhvr>
                                    </p:animEffect>
                                    <p:anim calcmode="lin" valueType="num">
                                      <p:cBhvr>
                                        <p:cTn dur="750" fill="hold" id="15"/>
                                        <p:tgtEl>
                                          <p:spTgt spid="36"/>
                                        </p:tgtEl>
                                        <p:attrNameLst>
                                          <p:attrName>ppt_x</p:attrName>
                                        </p:attrNameLst>
                                      </p:cBhvr>
                                      <p:tavLst>
                                        <p:tav tm="0">
                                          <p:val>
                                            <p:strVal val="#ppt_x"/>
                                          </p:val>
                                        </p:tav>
                                        <p:tav tm="100000">
                                          <p:val>
                                            <p:strVal val="#ppt_x"/>
                                          </p:val>
                                        </p:tav>
                                      </p:tavLst>
                                    </p:anim>
                                    <p:anim calcmode="lin" valueType="num">
                                      <p:cBhvr>
                                        <p:cTn dur="750" fill="hold" id="16"/>
                                        <p:tgtEl>
                                          <p:spTgt spid="36"/>
                                        </p:tgtEl>
                                        <p:attrNameLst>
                                          <p:attrName>ppt_y</p:attrName>
                                        </p:attrNameLst>
                                      </p:cBhvr>
                                      <p:tavLst>
                                        <p:tav tm="0">
                                          <p:val>
                                            <p:strVal val="#ppt_y-.1"/>
                                          </p:val>
                                        </p:tav>
                                        <p:tav tm="100000">
                                          <p:val>
                                            <p:strVal val="#ppt_y"/>
                                          </p:val>
                                        </p:tav>
                                      </p:tavLst>
                                    </p:anim>
                                  </p:childTnLst>
                                </p:cTn>
                              </p:par>
                              <p:par>
                                <p:cTn fill="hold" id="17" nodeType="withEffect" presetClass="entr" presetID="47" presetSubtype="0">
                                  <p:stCondLst>
                                    <p:cond delay="250"/>
                                  </p:stCondLst>
                                  <p:childTnLst>
                                    <p:set>
                                      <p:cBhvr>
                                        <p:cTn dur="1" fill="hold" id="18">
                                          <p:stCondLst>
                                            <p:cond delay="0"/>
                                          </p:stCondLst>
                                        </p:cTn>
                                        <p:tgtEl>
                                          <p:spTgt spid="33"/>
                                        </p:tgtEl>
                                        <p:attrNameLst>
                                          <p:attrName>style.visibility</p:attrName>
                                        </p:attrNameLst>
                                      </p:cBhvr>
                                      <p:to>
                                        <p:strVal val="visible"/>
                                      </p:to>
                                    </p:set>
                                    <p:animEffect filter="fade" transition="in">
                                      <p:cBhvr>
                                        <p:cTn dur="1000" id="19"/>
                                        <p:tgtEl>
                                          <p:spTgt spid="33"/>
                                        </p:tgtEl>
                                      </p:cBhvr>
                                    </p:animEffect>
                                    <p:anim calcmode="lin" valueType="num">
                                      <p:cBhvr>
                                        <p:cTn dur="1000" fill="hold" id="20"/>
                                        <p:tgtEl>
                                          <p:spTgt spid="33"/>
                                        </p:tgtEl>
                                        <p:attrNameLst>
                                          <p:attrName>ppt_x</p:attrName>
                                        </p:attrNameLst>
                                      </p:cBhvr>
                                      <p:tavLst>
                                        <p:tav tm="0">
                                          <p:val>
                                            <p:strVal val="#ppt_x"/>
                                          </p:val>
                                        </p:tav>
                                        <p:tav tm="100000">
                                          <p:val>
                                            <p:strVal val="#ppt_x"/>
                                          </p:val>
                                        </p:tav>
                                      </p:tavLst>
                                    </p:anim>
                                    <p:anim calcmode="lin" valueType="num">
                                      <p:cBhvr>
                                        <p:cTn dur="1000" fill="hold" id="21"/>
                                        <p:tgtEl>
                                          <p:spTgt spid="33"/>
                                        </p:tgtEl>
                                        <p:attrNameLst>
                                          <p:attrName>ppt_y</p:attrName>
                                        </p:attrNameLst>
                                      </p:cBhvr>
                                      <p:tavLst>
                                        <p:tav tm="0">
                                          <p:val>
                                            <p:strVal val="#ppt_y-.1"/>
                                          </p:val>
                                        </p:tav>
                                        <p:tav tm="100000">
                                          <p:val>
                                            <p:strVal val="#ppt_y"/>
                                          </p:val>
                                        </p:tav>
                                      </p:tavLst>
                                    </p:anim>
                                  </p:childTnLst>
                                </p:cTn>
                              </p:par>
                              <p:par>
                                <p:cTn fill="hold" grpId="0" id="22" nodeType="withEffect" presetClass="entr" presetID="26" presetSubtype="0">
                                  <p:stCondLst>
                                    <p:cond delay="500"/>
                                  </p:stCondLst>
                                  <p:childTnLst>
                                    <p:set>
                                      <p:cBhvr>
                                        <p:cTn dur="1" fill="hold" id="23">
                                          <p:stCondLst>
                                            <p:cond delay="0"/>
                                          </p:stCondLst>
                                        </p:cTn>
                                        <p:tgtEl>
                                          <p:spTgt spid="28"/>
                                        </p:tgtEl>
                                        <p:attrNameLst>
                                          <p:attrName>style.visibility</p:attrName>
                                        </p:attrNameLst>
                                      </p:cBhvr>
                                      <p:to>
                                        <p:strVal val="visible"/>
                                      </p:to>
                                    </p:set>
                                    <p:animEffect filter="wipe(down)" transition="in">
                                      <p:cBhvr>
                                        <p:cTn dur="580" id="24">
                                          <p:stCondLst>
                                            <p:cond delay="0"/>
                                          </p:stCondLst>
                                        </p:cTn>
                                        <p:tgtEl>
                                          <p:spTgt spid="28"/>
                                        </p:tgtEl>
                                      </p:cBhvr>
                                    </p:animEffect>
                                    <p:anim calcmode="lin" valueType="num">
                                      <p:cBhvr>
                                        <p:cTn dur="1822" id="25"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dur="664" id="26" tmFilter="0.0,0.0; 0.25,0.07; 0.50,0.2; 0.75,0.467; 1.0,1.0">
                                          <p:stCondLst>
                                            <p:cond delay="0"/>
                                          </p:stCondLst>
                                        </p:cTn>
                                        <p:tgtEl>
                                          <p:spTgt spid="28"/>
                                        </p:tgtEl>
                                        <p:attrNameLst>
                                          <p:attrName>ppt_y</p:attrName>
                                        </p:attrNameLst>
                                      </p:cBhvr>
                                      <p:tavLst>
                                        <p:tav fmla="#ppt_y-sin(pi*$)/3" tm="0">
                                          <p:val>
                                            <p:fltVal val="0.5"/>
                                          </p:val>
                                        </p:tav>
                                        <p:tav tm="100000">
                                          <p:val>
                                            <p:fltVal val="1"/>
                                          </p:val>
                                        </p:tav>
                                      </p:tavLst>
                                    </p:anim>
                                    <p:anim calcmode="lin" valueType="num">
                                      <p:cBhvr>
                                        <p:cTn dur="664" id="27" tmFilter="0, 0; 0.125,0.2665; 0.25,0.4; 0.375,0.465; 0.5,0.5;  0.625,0.535; 0.75,0.6; 0.875,0.7335; 1,1">
                                          <p:stCondLst>
                                            <p:cond delay="664"/>
                                          </p:stCondLst>
                                        </p:cTn>
                                        <p:tgtEl>
                                          <p:spTgt spid="28"/>
                                        </p:tgtEl>
                                        <p:attrNameLst>
                                          <p:attrName>ppt_y</p:attrName>
                                        </p:attrNameLst>
                                      </p:cBhvr>
                                      <p:tavLst>
                                        <p:tav fmla="#ppt_y-sin(pi*$)/9" tm="0">
                                          <p:val>
                                            <p:fltVal val="0"/>
                                          </p:val>
                                        </p:tav>
                                        <p:tav tm="100000">
                                          <p:val>
                                            <p:fltVal val="1"/>
                                          </p:val>
                                        </p:tav>
                                      </p:tavLst>
                                    </p:anim>
                                    <p:anim calcmode="lin" valueType="num">
                                      <p:cBhvr>
                                        <p:cTn dur="332" id="28" tmFilter="0, 0; 0.125,0.2665; 0.25,0.4; 0.375,0.465; 0.5,0.5;  0.625,0.535; 0.75,0.6; 0.875,0.7335; 1,1">
                                          <p:stCondLst>
                                            <p:cond delay="1324"/>
                                          </p:stCondLst>
                                        </p:cTn>
                                        <p:tgtEl>
                                          <p:spTgt spid="28"/>
                                        </p:tgtEl>
                                        <p:attrNameLst>
                                          <p:attrName>ppt_y</p:attrName>
                                        </p:attrNameLst>
                                      </p:cBhvr>
                                      <p:tavLst>
                                        <p:tav fmla="#ppt_y-sin(pi*$)/27" tm="0">
                                          <p:val>
                                            <p:fltVal val="0"/>
                                          </p:val>
                                        </p:tav>
                                        <p:tav tm="100000">
                                          <p:val>
                                            <p:fltVal val="1"/>
                                          </p:val>
                                        </p:tav>
                                      </p:tavLst>
                                    </p:anim>
                                    <p:anim calcmode="lin" valueType="num">
                                      <p:cBhvr>
                                        <p:cTn dur="164" id="29" tmFilter="0, 0; 0.125,0.2665; 0.25,0.4; 0.375,0.465; 0.5,0.5;  0.625,0.535; 0.75,0.6; 0.875,0.7335; 1,1">
                                          <p:stCondLst>
                                            <p:cond delay="1656"/>
                                          </p:stCondLst>
                                        </p:cTn>
                                        <p:tgtEl>
                                          <p:spTgt spid="28"/>
                                        </p:tgtEl>
                                        <p:attrNameLst>
                                          <p:attrName>ppt_y</p:attrName>
                                        </p:attrNameLst>
                                      </p:cBhvr>
                                      <p:tavLst>
                                        <p:tav fmla="#ppt_y-sin(pi*$)/81" tm="0">
                                          <p:val>
                                            <p:fltVal val="0"/>
                                          </p:val>
                                        </p:tav>
                                        <p:tav tm="100000">
                                          <p:val>
                                            <p:fltVal val="1"/>
                                          </p:val>
                                        </p:tav>
                                      </p:tavLst>
                                    </p:anim>
                                    <p:animScale>
                                      <p:cBhvr>
                                        <p:cTn dur="26" id="30">
                                          <p:stCondLst>
                                            <p:cond delay="650"/>
                                          </p:stCondLst>
                                        </p:cTn>
                                        <p:tgtEl>
                                          <p:spTgt spid="28"/>
                                        </p:tgtEl>
                                      </p:cBhvr>
                                      <p:to x="100000" y="60000"/>
                                    </p:animScale>
                                    <p:animScale>
                                      <p:cBhvr>
                                        <p:cTn decel="50000" dur="166" id="31">
                                          <p:stCondLst>
                                            <p:cond delay="676"/>
                                          </p:stCondLst>
                                        </p:cTn>
                                        <p:tgtEl>
                                          <p:spTgt spid="28"/>
                                        </p:tgtEl>
                                      </p:cBhvr>
                                      <p:to x="100000" y="100000"/>
                                    </p:animScale>
                                    <p:animScale>
                                      <p:cBhvr>
                                        <p:cTn dur="26" id="32">
                                          <p:stCondLst>
                                            <p:cond delay="1312"/>
                                          </p:stCondLst>
                                        </p:cTn>
                                        <p:tgtEl>
                                          <p:spTgt spid="28"/>
                                        </p:tgtEl>
                                      </p:cBhvr>
                                      <p:to x="100000" y="80000"/>
                                    </p:animScale>
                                    <p:animScale>
                                      <p:cBhvr>
                                        <p:cTn decel="50000" dur="166" id="33">
                                          <p:stCondLst>
                                            <p:cond delay="1338"/>
                                          </p:stCondLst>
                                        </p:cTn>
                                        <p:tgtEl>
                                          <p:spTgt spid="28"/>
                                        </p:tgtEl>
                                      </p:cBhvr>
                                      <p:to x="100000" y="100000"/>
                                    </p:animScale>
                                    <p:animScale>
                                      <p:cBhvr>
                                        <p:cTn dur="26" id="34">
                                          <p:stCondLst>
                                            <p:cond delay="1642"/>
                                          </p:stCondLst>
                                        </p:cTn>
                                        <p:tgtEl>
                                          <p:spTgt spid="28"/>
                                        </p:tgtEl>
                                      </p:cBhvr>
                                      <p:to x="100000" y="90000"/>
                                    </p:animScale>
                                    <p:animScale>
                                      <p:cBhvr>
                                        <p:cTn decel="50000" dur="166" id="35">
                                          <p:stCondLst>
                                            <p:cond delay="1668"/>
                                          </p:stCondLst>
                                        </p:cTn>
                                        <p:tgtEl>
                                          <p:spTgt spid="28"/>
                                        </p:tgtEl>
                                      </p:cBhvr>
                                      <p:to x="100000" y="100000"/>
                                    </p:animScale>
                                    <p:animScale>
                                      <p:cBhvr>
                                        <p:cTn dur="26" id="36">
                                          <p:stCondLst>
                                            <p:cond delay="1808"/>
                                          </p:stCondLst>
                                        </p:cTn>
                                        <p:tgtEl>
                                          <p:spTgt spid="28"/>
                                        </p:tgtEl>
                                      </p:cBhvr>
                                      <p:to x="100000" y="95000"/>
                                    </p:animScale>
                                    <p:animScale>
                                      <p:cBhvr>
                                        <p:cTn decel="50000" dur="166" id="37">
                                          <p:stCondLst>
                                            <p:cond delay="1834"/>
                                          </p:stCondLst>
                                        </p:cTn>
                                        <p:tgtEl>
                                          <p:spTgt spid="28"/>
                                        </p:tgtEl>
                                      </p:cBhvr>
                                      <p:to x="100000" y="100000"/>
                                    </p:animScale>
                                  </p:childTnLst>
                                </p:cTn>
                              </p:par>
                              <p:par>
                                <p:cTn fill="hold" grpId="0" id="38" nodeType="withEffect" presetClass="entr" presetID="37" presetSubtype="0">
                                  <p:stCondLst>
                                    <p:cond delay="1000"/>
                                  </p:stCondLst>
                                  <p:childTnLst>
                                    <p:set>
                                      <p:cBhvr>
                                        <p:cTn dur="1" fill="hold" id="39">
                                          <p:stCondLst>
                                            <p:cond delay="0"/>
                                          </p:stCondLst>
                                        </p:cTn>
                                        <p:tgtEl>
                                          <p:spTgt spid="37"/>
                                        </p:tgtEl>
                                        <p:attrNameLst>
                                          <p:attrName>style.visibility</p:attrName>
                                        </p:attrNameLst>
                                      </p:cBhvr>
                                      <p:to>
                                        <p:strVal val="visible"/>
                                      </p:to>
                                    </p:set>
                                    <p:animEffect filter="fade" transition="in">
                                      <p:cBhvr>
                                        <p:cTn dur="1500" id="40"/>
                                        <p:tgtEl>
                                          <p:spTgt spid="37"/>
                                        </p:tgtEl>
                                      </p:cBhvr>
                                    </p:animEffect>
                                    <p:anim calcmode="lin" valueType="num">
                                      <p:cBhvr>
                                        <p:cTn dur="1500" fill="hold" id="41"/>
                                        <p:tgtEl>
                                          <p:spTgt spid="37"/>
                                        </p:tgtEl>
                                        <p:attrNameLst>
                                          <p:attrName>ppt_x</p:attrName>
                                        </p:attrNameLst>
                                      </p:cBhvr>
                                      <p:tavLst>
                                        <p:tav tm="0">
                                          <p:val>
                                            <p:strVal val="#ppt_x"/>
                                          </p:val>
                                        </p:tav>
                                        <p:tav tm="100000">
                                          <p:val>
                                            <p:strVal val="#ppt_x"/>
                                          </p:val>
                                        </p:tav>
                                      </p:tavLst>
                                    </p:anim>
                                    <p:anim calcmode="lin" valueType="num">
                                      <p:cBhvr>
                                        <p:cTn decel="100000" dur="1350" fill="hold" id="42"/>
                                        <p:tgtEl>
                                          <p:spTgt spid="37"/>
                                        </p:tgtEl>
                                        <p:attrNameLst>
                                          <p:attrName>ppt_y</p:attrName>
                                        </p:attrNameLst>
                                      </p:cBhvr>
                                      <p:tavLst>
                                        <p:tav tm="0">
                                          <p:val>
                                            <p:strVal val="#ppt_y+1"/>
                                          </p:val>
                                        </p:tav>
                                        <p:tav tm="100000">
                                          <p:val>
                                            <p:strVal val="#ppt_y-.03"/>
                                          </p:val>
                                        </p:tav>
                                      </p:tavLst>
                                    </p:anim>
                                    <p:anim calcmode="lin" valueType="num">
                                      <p:cBhvr>
                                        <p:cTn accel="100000" dur="150" fill="hold" id="43">
                                          <p:stCondLst>
                                            <p:cond delay="1350"/>
                                          </p:stCondLst>
                                        </p:cTn>
                                        <p:tgtEl>
                                          <p:spTgt spid="37"/>
                                        </p:tgtEl>
                                        <p:attrNameLst>
                                          <p:attrName>ppt_y</p:attrName>
                                        </p:attrNameLst>
                                      </p:cBhvr>
                                      <p:tavLst>
                                        <p:tav tm="0">
                                          <p:val>
                                            <p:strVal val="#ppt_y-.03"/>
                                          </p:val>
                                        </p:tav>
                                        <p:tav tm="100000">
                                          <p:val>
                                            <p:strVal val="#ppt_y"/>
                                          </p:val>
                                        </p:tav>
                                      </p:tavLst>
                                    </p:anim>
                                  </p:childTnLst>
                                </p:cTn>
                              </p:par>
                              <p:par>
                                <p:cTn fill="hold" grpId="0" id="44" nodeType="withEffect" presetClass="entr" presetID="2" presetSubtype="2">
                                  <p:stCondLst>
                                    <p:cond delay="1750"/>
                                  </p:stCondLst>
                                  <p:childTnLst>
                                    <p:set>
                                      <p:cBhvr>
                                        <p:cTn dur="1" fill="hold" id="45">
                                          <p:stCondLst>
                                            <p:cond delay="0"/>
                                          </p:stCondLst>
                                        </p:cTn>
                                        <p:tgtEl>
                                          <p:spTgt spid="32"/>
                                        </p:tgtEl>
                                        <p:attrNameLst>
                                          <p:attrName>style.visibility</p:attrName>
                                        </p:attrNameLst>
                                      </p:cBhvr>
                                      <p:to>
                                        <p:strVal val="visible"/>
                                      </p:to>
                                    </p:set>
                                    <p:anim calcmode="lin" valueType="num">
                                      <p:cBhvr additive="base">
                                        <p:cTn dur="1000" fill="hold" id="46"/>
                                        <p:tgtEl>
                                          <p:spTgt spid="32"/>
                                        </p:tgtEl>
                                        <p:attrNameLst>
                                          <p:attrName>ppt_x</p:attrName>
                                        </p:attrNameLst>
                                      </p:cBhvr>
                                      <p:tavLst>
                                        <p:tav tm="0">
                                          <p:val>
                                            <p:strVal val="1+#ppt_w/2"/>
                                          </p:val>
                                        </p:tav>
                                        <p:tav tm="100000">
                                          <p:val>
                                            <p:strVal val="#ppt_x"/>
                                          </p:val>
                                        </p:tav>
                                      </p:tavLst>
                                    </p:anim>
                                    <p:anim calcmode="lin" valueType="num">
                                      <p:cBhvr additive="base">
                                        <p:cTn dur="1000" fill="hold" id="47"/>
                                        <p:tgtEl>
                                          <p:spTgt spid="32"/>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8"/>
      <p:bldP grpId="0" spid="32"/>
      <p:bldP grpId="0" spid="37"/>
    </p:bldLst>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33" name="组合 32"/>
          <p:cNvGrpSpPr/>
          <p:nvPr/>
        </p:nvGrpSpPr>
        <p:grpSpPr>
          <a:xfrm>
            <a:off x="0" y="1272746"/>
            <a:ext cx="12192000" cy="4245681"/>
            <a:chOff x="0" y="1272746"/>
            <a:chExt cx="12192000" cy="4245681"/>
          </a:xfrm>
        </p:grpSpPr>
        <p:sp>
          <p:nvSpPr>
            <p:cNvPr id="34" name="矩形 33"/>
            <p:cNvSpPr/>
            <p:nvPr/>
          </p:nvSpPr>
          <p:spPr>
            <a:xfrm>
              <a:off x="0" y="1272746"/>
              <a:ext cx="12192000" cy="4176584"/>
            </a:xfrm>
            <a:prstGeom prst="rect">
              <a:avLst/>
            </a:prstGeom>
            <a:solidFill>
              <a:srgbClr val="DEFDF8"/>
            </a:solidFill>
            <a:ln>
              <a:noFill/>
            </a:ln>
            <a:effectLst>
              <a:outerShdw algn="tl" blurRad="190500" dir="2700000" dist="635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zh-CN" lang="en-US" smtClean="0"/>
            </a:p>
          </p:txBody>
        </p:sp>
        <p:pic>
          <p:nvPicPr>
            <p:cNvPr id="35" name="图片 34"/>
            <p:cNvPicPr>
              <a:picLocks noChangeAspect="1"/>
            </p:cNvPicPr>
            <p:nvPr/>
          </p:nvPicPr>
          <p:blipFill>
            <a:blip r:embed="rId2">
              <a:extLst>
                <a:ext uri="{28A0092B-C50C-407E-A947-70E740481C1C}">
                  <a14:useLocalDpi val="0"/>
                </a:ext>
              </a:extLst>
            </a:blip>
            <a:stretch>
              <a:fillRect/>
            </a:stretch>
          </p:blipFill>
          <p:spPr>
            <a:xfrm>
              <a:off x="0" y="1452395"/>
              <a:ext cx="12192000" cy="4066032"/>
            </a:xfrm>
            <a:prstGeom prst="rect">
              <a:avLst/>
            </a:prstGeom>
          </p:spPr>
        </p:pic>
      </p:grpSp>
      <p:sp>
        <p:nvSpPr>
          <p:cNvPr id="5" name="文本框 4"/>
          <p:cNvSpPr txBox="1"/>
          <p:nvPr/>
        </p:nvSpPr>
        <p:spPr>
          <a:xfrm>
            <a:off x="3397295" y="1642602"/>
            <a:ext cx="2114788" cy="914400"/>
          </a:xfrm>
          <a:prstGeom prst="rect">
            <a:avLst/>
          </a:prstGeom>
          <a:noFill/>
        </p:spPr>
        <p:txBody>
          <a:bodyPr rtlCol="0" wrap="square">
            <a:spAutoFit/>
          </a:bodyPr>
          <a:lstStyle/>
          <a:p>
            <a:pPr algn="ctr" defTabSz="1219170">
              <a:defRPr/>
            </a:pPr>
            <a:r>
              <a:rPr altLang="en-US" b="1" lang="zh-CN" smtClean="0" sz="5400">
                <a:ln w="38100">
                  <a:solidFill>
                    <a:prstClr val="white"/>
                  </a:solidFill>
                </a:ln>
                <a:solidFill>
                  <a:schemeClr val="tx1">
                    <a:lumMod val="85000"/>
                    <a:lumOff val="15000"/>
                  </a:schemeClr>
                </a:solidFill>
                <a:effectLst>
                  <a:outerShdw algn="tl" blurRad="38100" dir="2700000" dist="38100">
                    <a:srgbClr val="000000">
                      <a:alpha val="43137"/>
                    </a:srgbClr>
                  </a:outerShdw>
                </a:effectLst>
                <a:latin charset="-122" panose="040b0c00000000000000" typeface="华康海报体W12(P)"/>
                <a:ea charset="-122" panose="040b0c00000000000000" typeface="华康海报体W12(P)"/>
                <a:cs typeface="+mn-ea"/>
                <a:sym typeface="+mn-lt"/>
              </a:rPr>
              <a:t>目 录</a:t>
            </a:r>
          </a:p>
        </p:txBody>
      </p:sp>
      <p:grpSp>
        <p:nvGrpSpPr>
          <p:cNvPr id="6" name="组合 5"/>
          <p:cNvGrpSpPr/>
          <p:nvPr/>
        </p:nvGrpSpPr>
        <p:grpSpPr>
          <a:xfrm>
            <a:off x="16933" y="823240"/>
            <a:ext cx="3706812" cy="5983555"/>
            <a:chOff x="-430715" y="823240"/>
            <a:chExt cx="3706812" cy="5983555"/>
          </a:xfrm>
        </p:grpSpPr>
        <p:sp>
          <p:nvSpPr>
            <p:cNvPr id="28" name="椭圆 27"/>
            <p:cNvSpPr/>
            <p:nvPr/>
          </p:nvSpPr>
          <p:spPr>
            <a:xfrm>
              <a:off x="953052" y="6228635"/>
              <a:ext cx="2323045" cy="272092"/>
            </a:xfrm>
            <a:prstGeom prst="ellipse">
              <a:avLst/>
            </a:prstGeom>
            <a:solidFill>
              <a:srgbClr val="9EB4B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7" name="图片 6"/>
            <p:cNvPicPr>
              <a:picLocks noChangeAspect="1"/>
            </p:cNvPicPr>
            <p:nvPr/>
          </p:nvPicPr>
          <p:blipFill>
            <a:blip r:embed="rId3">
              <a:extLst>
                <a:ext uri="{28A0092B-C50C-407E-A947-70E740481C1C}">
                  <a14:useLocalDpi val="0"/>
                </a:ext>
              </a:extLst>
            </a:blip>
            <a:stretch>
              <a:fillRect/>
            </a:stretch>
          </p:blipFill>
          <p:spPr>
            <a:xfrm>
              <a:off x="-430715" y="823240"/>
              <a:ext cx="3706812" cy="5983555"/>
            </a:xfrm>
            <a:prstGeom prst="rect">
              <a:avLst/>
            </a:prstGeom>
            <a:effectLst>
              <a:outerShdw algn="tl" blurRad="101600" dir="2700000" dist="38100" rotWithShape="0">
                <a:prstClr val="black">
                  <a:alpha val="20000"/>
                </a:prstClr>
              </a:outerShdw>
            </a:effectLst>
          </p:spPr>
        </p:pic>
      </p:grpSp>
      <p:grpSp>
        <p:nvGrpSpPr>
          <p:cNvPr id="36" name="组合 35"/>
          <p:cNvGrpSpPr/>
          <p:nvPr/>
        </p:nvGrpSpPr>
        <p:grpSpPr>
          <a:xfrm>
            <a:off x="5247830" y="3212065"/>
            <a:ext cx="2030016" cy="1514043"/>
            <a:chOff x="5126764" y="3108155"/>
            <a:chExt cx="2030016" cy="1514043"/>
          </a:xfrm>
        </p:grpSpPr>
        <p:sp>
          <p:nvSpPr>
            <p:cNvPr id="24" name="文本框 23"/>
            <p:cNvSpPr txBox="1"/>
            <p:nvPr/>
          </p:nvSpPr>
          <p:spPr>
            <a:xfrm>
              <a:off x="5126764" y="4160532"/>
              <a:ext cx="2030016" cy="457200"/>
            </a:xfrm>
            <a:prstGeom prst="rect">
              <a:avLst/>
            </a:prstGeom>
            <a:noFill/>
          </p:spPr>
          <p:txBody>
            <a:bodyPr rtlCol="0" wrap="square">
              <a:spAutoFit/>
            </a:bodyPr>
            <a:lstStyle/>
            <a:p>
              <a:pPr algn="ctr" defTabSz="1219170">
                <a:defRPr/>
              </a:pPr>
              <a:r>
                <a:rPr altLang="en-US" lang="zh-CN" smtClean="0" spc="300" sz="2400">
                  <a:ln w="12700">
                    <a:solidFill>
                      <a:prstClr val="white"/>
                    </a:solidFill>
                  </a:ln>
                  <a:solidFill>
                    <a:schemeClr val="tx1">
                      <a:lumMod val="85000"/>
                      <a:lumOff val="15000"/>
                    </a:schemeClr>
                  </a:solidFill>
                  <a:effectLst>
                    <a:outerShdw algn="tl" blurRad="38100" dir="2700000" dist="38100">
                      <a:srgbClr val="000000">
                        <a:alpha val="43137"/>
                      </a:srgbClr>
                    </a:outerShdw>
                  </a:effectLst>
                  <a:latin charset="-122" panose="040b0c00000000000000" typeface="华康海报体W12(P)"/>
                  <a:ea charset="-122" panose="040b0c00000000000000" typeface="华康海报体W12(P)"/>
                  <a:cs typeface="+mn-ea"/>
                  <a:sym typeface="+mn-lt"/>
                </a:rPr>
                <a:t>基本资料</a:t>
              </a:r>
            </a:p>
          </p:txBody>
        </p:sp>
        <p:grpSp>
          <p:nvGrpSpPr>
            <p:cNvPr id="32" name="组合 31"/>
            <p:cNvGrpSpPr/>
            <p:nvPr/>
          </p:nvGrpSpPr>
          <p:grpSpPr>
            <a:xfrm>
              <a:off x="5682315" y="3108155"/>
              <a:ext cx="860858" cy="864294"/>
              <a:chOff x="4997900" y="3108155"/>
              <a:chExt cx="860858" cy="864294"/>
            </a:xfrm>
          </p:grpSpPr>
          <p:grpSp>
            <p:nvGrpSpPr>
              <p:cNvPr id="16" name="组合 15"/>
              <p:cNvGrpSpPr/>
              <p:nvPr/>
            </p:nvGrpSpPr>
            <p:grpSpPr>
              <a:xfrm>
                <a:off x="4997900" y="3108155"/>
                <a:ext cx="860858" cy="864294"/>
                <a:chOff x="2366768" y="-1720075"/>
                <a:chExt cx="860858" cy="864294"/>
              </a:xfrm>
            </p:grpSpPr>
            <p:sp>
              <p:nvSpPr>
                <p:cNvPr id="13" name="椭圆 12"/>
                <p:cNvSpPr/>
                <p:nvPr/>
              </p:nvSpPr>
              <p:spPr>
                <a:xfrm>
                  <a:off x="2366768" y="-1720075"/>
                  <a:ext cx="860858" cy="864294"/>
                </a:xfrm>
                <a:custGeom>
                  <a:gdLst>
                    <a:gd fmla="*/ 2418 w 1112734" name="connsiteX0"/>
                    <a:gd fmla="*/ 559648 h 1117177" name="connsiteY0"/>
                    <a:gd fmla="*/ 557576 w 1112734" name="connsiteX1"/>
                    <a:gd fmla="*/ 4490 h 1117177" name="connsiteY1"/>
                    <a:gd fmla="*/ 1112734 w 1112734" name="connsiteX2"/>
                    <a:gd fmla="*/ 559648 h 1117177" name="connsiteY2"/>
                    <a:gd fmla="*/ 557576 w 1112734" name="connsiteX3"/>
                    <a:gd fmla="*/ 1114806 h 1117177" name="connsiteY3"/>
                    <a:gd fmla="*/ 2418 w 1112734" name="connsiteX4"/>
                    <a:gd fmla="*/ 559648 h 1117177"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117177" w="1112734">
                      <a:moveTo>
                        <a:pt x="2418" y="559648"/>
                      </a:moveTo>
                      <a:cubicBezTo>
                        <a:pt x="33520" y="259263"/>
                        <a:pt x="244750" y="48033"/>
                        <a:pt x="557576" y="4490"/>
                      </a:cubicBezTo>
                      <a:cubicBezTo>
                        <a:pt x="870402" y="-39053"/>
                        <a:pt x="1100293" y="240602"/>
                        <a:pt x="1112734" y="559648"/>
                      </a:cubicBezTo>
                      <a:cubicBezTo>
                        <a:pt x="1112734" y="866253"/>
                        <a:pt x="870401" y="1145908"/>
                        <a:pt x="557576" y="1114806"/>
                      </a:cubicBezTo>
                      <a:cubicBezTo>
                        <a:pt x="244751" y="1083704"/>
                        <a:pt x="-28684" y="860033"/>
                        <a:pt x="2418" y="559648"/>
                      </a:cubicBezTo>
                      <a:close/>
                    </a:path>
                  </a:pathLst>
                </a:custGeom>
                <a:solidFill>
                  <a:srgbClr val="9FDAD8"/>
                </a:solidFill>
                <a:ln w="2222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9" name="椭圆 12"/>
                <p:cNvSpPr/>
                <p:nvPr/>
              </p:nvSpPr>
              <p:spPr>
                <a:xfrm rot="985544">
                  <a:off x="2485948" y="-1439234"/>
                  <a:ext cx="86859" cy="234540"/>
                </a:xfrm>
                <a:custGeom>
                  <a:gdLst>
                    <a:gd fmla="*/ 2418 w 1112734" name="connsiteX0"/>
                    <a:gd fmla="*/ 559648 h 1117177" name="connsiteY0"/>
                    <a:gd fmla="*/ 557576 w 1112734" name="connsiteX1"/>
                    <a:gd fmla="*/ 4490 h 1117177" name="connsiteY1"/>
                    <a:gd fmla="*/ 1112734 w 1112734" name="connsiteX2"/>
                    <a:gd fmla="*/ 559648 h 1117177" name="connsiteY2"/>
                    <a:gd fmla="*/ 557576 w 1112734" name="connsiteX3"/>
                    <a:gd fmla="*/ 1114806 h 1117177" name="connsiteY3"/>
                    <a:gd fmla="*/ 2418 w 1112734" name="connsiteX4"/>
                    <a:gd fmla="*/ 559648 h 1117177"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117177" w="1112734">
                      <a:moveTo>
                        <a:pt x="2418" y="559648"/>
                      </a:moveTo>
                      <a:cubicBezTo>
                        <a:pt x="33520" y="259263"/>
                        <a:pt x="244750" y="48033"/>
                        <a:pt x="557576" y="4490"/>
                      </a:cubicBezTo>
                      <a:cubicBezTo>
                        <a:pt x="870402" y="-39053"/>
                        <a:pt x="1100293" y="240602"/>
                        <a:pt x="1112734" y="559648"/>
                      </a:cubicBezTo>
                      <a:cubicBezTo>
                        <a:pt x="1112734" y="866253"/>
                        <a:pt x="870401" y="1145908"/>
                        <a:pt x="557576" y="1114806"/>
                      </a:cubicBezTo>
                      <a:cubicBezTo>
                        <a:pt x="244751" y="1083704"/>
                        <a:pt x="-28684" y="860033"/>
                        <a:pt x="2418" y="559648"/>
                      </a:cubicBezTo>
                      <a:close/>
                    </a:path>
                  </a:pathLst>
                </a:custGeom>
                <a:solidFill>
                  <a:schemeClr val="bg1"/>
                </a:solidFill>
                <a:ln w="2222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0" name="椭圆 12"/>
                <p:cNvSpPr/>
                <p:nvPr/>
              </p:nvSpPr>
              <p:spPr>
                <a:xfrm rot="985544">
                  <a:off x="2614522" y="-1538663"/>
                  <a:ext cx="72099" cy="83443"/>
                </a:xfrm>
                <a:custGeom>
                  <a:gdLst>
                    <a:gd fmla="*/ 2418 w 1112734" name="connsiteX0"/>
                    <a:gd fmla="*/ 559648 h 1117177" name="connsiteY0"/>
                    <a:gd fmla="*/ 557576 w 1112734" name="connsiteX1"/>
                    <a:gd fmla="*/ 4490 h 1117177" name="connsiteY1"/>
                    <a:gd fmla="*/ 1112734 w 1112734" name="connsiteX2"/>
                    <a:gd fmla="*/ 559648 h 1117177" name="connsiteY2"/>
                    <a:gd fmla="*/ 557576 w 1112734" name="connsiteX3"/>
                    <a:gd fmla="*/ 1114806 h 1117177" name="connsiteY3"/>
                    <a:gd fmla="*/ 2418 w 1112734" name="connsiteX4"/>
                    <a:gd fmla="*/ 559648 h 1117177"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117177" w="1112734">
                      <a:moveTo>
                        <a:pt x="2418" y="559648"/>
                      </a:moveTo>
                      <a:cubicBezTo>
                        <a:pt x="33520" y="259263"/>
                        <a:pt x="244750" y="48033"/>
                        <a:pt x="557576" y="4490"/>
                      </a:cubicBezTo>
                      <a:cubicBezTo>
                        <a:pt x="870402" y="-39053"/>
                        <a:pt x="1100293" y="240602"/>
                        <a:pt x="1112734" y="559648"/>
                      </a:cubicBezTo>
                      <a:cubicBezTo>
                        <a:pt x="1112734" y="866253"/>
                        <a:pt x="870401" y="1145908"/>
                        <a:pt x="557576" y="1114806"/>
                      </a:cubicBezTo>
                      <a:cubicBezTo>
                        <a:pt x="244751" y="1083704"/>
                        <a:pt x="-28684" y="860033"/>
                        <a:pt x="2418" y="559648"/>
                      </a:cubicBezTo>
                      <a:close/>
                    </a:path>
                  </a:pathLst>
                </a:custGeom>
                <a:solidFill>
                  <a:schemeClr val="bg1"/>
                </a:solidFill>
                <a:ln w="2222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19" name="文本框 18"/>
              <p:cNvSpPr txBox="1"/>
              <p:nvPr/>
            </p:nvSpPr>
            <p:spPr>
              <a:xfrm>
                <a:off x="5115614" y="3204745"/>
                <a:ext cx="719455" cy="640080"/>
              </a:xfrm>
              <a:prstGeom prst="rect">
                <a:avLst/>
              </a:prstGeom>
              <a:noFill/>
            </p:spPr>
            <p:txBody>
              <a:bodyPr rtlCol="0" wrap="none">
                <a:spAutoFit/>
              </a:bodyPr>
              <a:lstStyle/>
              <a:p>
                <a:pPr algn="ctr"/>
                <a:r>
                  <a:rPr altLang="zh-CN" lang="en-US" smtClean="0" sz="3600">
                    <a:solidFill>
                      <a:schemeClr val="tx1">
                        <a:lumMod val="85000"/>
                        <a:lumOff val="15000"/>
                      </a:schemeClr>
                    </a:solidFill>
                    <a:latin charset="-122" panose="03000509000000000000" pitchFamily="65" typeface="方正卡通简体"/>
                    <a:ea charset="-122" panose="03000509000000000000" pitchFamily="65" typeface="方正卡通简体"/>
                  </a:rPr>
                  <a:t>01</a:t>
                </a:r>
              </a:p>
            </p:txBody>
          </p:sp>
        </p:grpSp>
      </p:grpSp>
      <p:grpSp>
        <p:nvGrpSpPr>
          <p:cNvPr id="37" name="组合 36"/>
          <p:cNvGrpSpPr/>
          <p:nvPr/>
        </p:nvGrpSpPr>
        <p:grpSpPr>
          <a:xfrm>
            <a:off x="7262841" y="3212065"/>
            <a:ext cx="2030016" cy="1543071"/>
            <a:chOff x="5126764" y="3108155"/>
            <a:chExt cx="2030016" cy="1543071"/>
          </a:xfrm>
        </p:grpSpPr>
        <p:sp>
          <p:nvSpPr>
            <p:cNvPr id="38" name="文本框 37"/>
            <p:cNvSpPr txBox="1"/>
            <p:nvPr/>
          </p:nvSpPr>
          <p:spPr>
            <a:xfrm>
              <a:off x="5126763" y="4189561"/>
              <a:ext cx="2030016" cy="457200"/>
            </a:xfrm>
            <a:prstGeom prst="rect">
              <a:avLst/>
            </a:prstGeom>
            <a:noFill/>
          </p:spPr>
          <p:txBody>
            <a:bodyPr rtlCol="0" wrap="square">
              <a:spAutoFit/>
            </a:bodyPr>
            <a:lstStyle/>
            <a:p>
              <a:pPr algn="ctr" defTabSz="1219170">
                <a:defRPr/>
              </a:pPr>
              <a:r>
                <a:rPr altLang="en-US" lang="zh-CN" smtClean="0" spc="300" sz="2400">
                  <a:ln w="12700">
                    <a:solidFill>
                      <a:prstClr val="white"/>
                    </a:solidFill>
                  </a:ln>
                  <a:solidFill>
                    <a:schemeClr val="tx1">
                      <a:lumMod val="85000"/>
                      <a:lumOff val="15000"/>
                    </a:schemeClr>
                  </a:solidFill>
                  <a:effectLst>
                    <a:outerShdw algn="tl" blurRad="38100" dir="2700000" dist="38100">
                      <a:srgbClr val="000000">
                        <a:alpha val="43137"/>
                      </a:srgbClr>
                    </a:outerShdw>
                  </a:effectLst>
                  <a:latin charset="-122" panose="040b0c00000000000000" typeface="华康海报体W12(P)"/>
                  <a:ea charset="-122" panose="040b0c00000000000000" typeface="华康海报体W12(P)"/>
                  <a:cs typeface="+mn-ea"/>
                  <a:sym typeface="+mn-lt"/>
                </a:rPr>
                <a:t>我的特长</a:t>
              </a:r>
            </a:p>
          </p:txBody>
        </p:sp>
        <p:grpSp>
          <p:nvGrpSpPr>
            <p:cNvPr id="39" name="组合 38"/>
            <p:cNvGrpSpPr/>
            <p:nvPr/>
          </p:nvGrpSpPr>
          <p:grpSpPr>
            <a:xfrm>
              <a:off x="5682315" y="3108155"/>
              <a:ext cx="860858" cy="864294"/>
              <a:chOff x="4997900" y="3108155"/>
              <a:chExt cx="860858" cy="864294"/>
            </a:xfrm>
          </p:grpSpPr>
          <p:grpSp>
            <p:nvGrpSpPr>
              <p:cNvPr id="40" name="组合 39"/>
              <p:cNvGrpSpPr/>
              <p:nvPr/>
            </p:nvGrpSpPr>
            <p:grpSpPr>
              <a:xfrm>
                <a:off x="4997900" y="3108155"/>
                <a:ext cx="860858" cy="864294"/>
                <a:chOff x="2366768" y="-1720075"/>
                <a:chExt cx="860858" cy="864294"/>
              </a:xfrm>
            </p:grpSpPr>
            <p:sp>
              <p:nvSpPr>
                <p:cNvPr id="42" name="椭圆 12"/>
                <p:cNvSpPr/>
                <p:nvPr/>
              </p:nvSpPr>
              <p:spPr>
                <a:xfrm>
                  <a:off x="2366768" y="-1720075"/>
                  <a:ext cx="860858" cy="864294"/>
                </a:xfrm>
                <a:custGeom>
                  <a:gdLst>
                    <a:gd fmla="*/ 2418 w 1112734" name="connsiteX0"/>
                    <a:gd fmla="*/ 559648 h 1117177" name="connsiteY0"/>
                    <a:gd fmla="*/ 557576 w 1112734" name="connsiteX1"/>
                    <a:gd fmla="*/ 4490 h 1117177" name="connsiteY1"/>
                    <a:gd fmla="*/ 1112734 w 1112734" name="connsiteX2"/>
                    <a:gd fmla="*/ 559648 h 1117177" name="connsiteY2"/>
                    <a:gd fmla="*/ 557576 w 1112734" name="connsiteX3"/>
                    <a:gd fmla="*/ 1114806 h 1117177" name="connsiteY3"/>
                    <a:gd fmla="*/ 2418 w 1112734" name="connsiteX4"/>
                    <a:gd fmla="*/ 559648 h 1117177"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117177" w="1112734">
                      <a:moveTo>
                        <a:pt x="2418" y="559648"/>
                      </a:moveTo>
                      <a:cubicBezTo>
                        <a:pt x="33520" y="259263"/>
                        <a:pt x="244750" y="48033"/>
                        <a:pt x="557576" y="4490"/>
                      </a:cubicBezTo>
                      <a:cubicBezTo>
                        <a:pt x="870402" y="-39053"/>
                        <a:pt x="1100293" y="240602"/>
                        <a:pt x="1112734" y="559648"/>
                      </a:cubicBezTo>
                      <a:cubicBezTo>
                        <a:pt x="1112734" y="866253"/>
                        <a:pt x="870401" y="1145908"/>
                        <a:pt x="557576" y="1114806"/>
                      </a:cubicBezTo>
                      <a:cubicBezTo>
                        <a:pt x="244751" y="1083704"/>
                        <a:pt x="-28684" y="860033"/>
                        <a:pt x="2418" y="559648"/>
                      </a:cubicBezTo>
                      <a:close/>
                    </a:path>
                  </a:pathLst>
                </a:custGeom>
                <a:solidFill>
                  <a:srgbClr val="F6AD98"/>
                </a:solidFill>
                <a:ln w="2222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3" name="椭圆 12"/>
                <p:cNvSpPr/>
                <p:nvPr/>
              </p:nvSpPr>
              <p:spPr>
                <a:xfrm rot="985544">
                  <a:off x="2485948" y="-1439234"/>
                  <a:ext cx="86859" cy="234540"/>
                </a:xfrm>
                <a:custGeom>
                  <a:gdLst>
                    <a:gd fmla="*/ 2418 w 1112734" name="connsiteX0"/>
                    <a:gd fmla="*/ 559648 h 1117177" name="connsiteY0"/>
                    <a:gd fmla="*/ 557576 w 1112734" name="connsiteX1"/>
                    <a:gd fmla="*/ 4490 h 1117177" name="connsiteY1"/>
                    <a:gd fmla="*/ 1112734 w 1112734" name="connsiteX2"/>
                    <a:gd fmla="*/ 559648 h 1117177" name="connsiteY2"/>
                    <a:gd fmla="*/ 557576 w 1112734" name="connsiteX3"/>
                    <a:gd fmla="*/ 1114806 h 1117177" name="connsiteY3"/>
                    <a:gd fmla="*/ 2418 w 1112734" name="connsiteX4"/>
                    <a:gd fmla="*/ 559648 h 1117177"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117177" w="1112734">
                      <a:moveTo>
                        <a:pt x="2418" y="559648"/>
                      </a:moveTo>
                      <a:cubicBezTo>
                        <a:pt x="33520" y="259263"/>
                        <a:pt x="244750" y="48033"/>
                        <a:pt x="557576" y="4490"/>
                      </a:cubicBezTo>
                      <a:cubicBezTo>
                        <a:pt x="870402" y="-39053"/>
                        <a:pt x="1100293" y="240602"/>
                        <a:pt x="1112734" y="559648"/>
                      </a:cubicBezTo>
                      <a:cubicBezTo>
                        <a:pt x="1112734" y="866253"/>
                        <a:pt x="870401" y="1145908"/>
                        <a:pt x="557576" y="1114806"/>
                      </a:cubicBezTo>
                      <a:cubicBezTo>
                        <a:pt x="244751" y="1083704"/>
                        <a:pt x="-28684" y="860033"/>
                        <a:pt x="2418" y="559648"/>
                      </a:cubicBezTo>
                      <a:close/>
                    </a:path>
                  </a:pathLst>
                </a:custGeom>
                <a:solidFill>
                  <a:schemeClr val="bg1"/>
                </a:solidFill>
                <a:ln w="2222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4" name="椭圆 12"/>
                <p:cNvSpPr/>
                <p:nvPr/>
              </p:nvSpPr>
              <p:spPr>
                <a:xfrm rot="985544">
                  <a:off x="2614522" y="-1538663"/>
                  <a:ext cx="72099" cy="83443"/>
                </a:xfrm>
                <a:custGeom>
                  <a:gdLst>
                    <a:gd fmla="*/ 2418 w 1112734" name="connsiteX0"/>
                    <a:gd fmla="*/ 559648 h 1117177" name="connsiteY0"/>
                    <a:gd fmla="*/ 557576 w 1112734" name="connsiteX1"/>
                    <a:gd fmla="*/ 4490 h 1117177" name="connsiteY1"/>
                    <a:gd fmla="*/ 1112734 w 1112734" name="connsiteX2"/>
                    <a:gd fmla="*/ 559648 h 1117177" name="connsiteY2"/>
                    <a:gd fmla="*/ 557576 w 1112734" name="connsiteX3"/>
                    <a:gd fmla="*/ 1114806 h 1117177" name="connsiteY3"/>
                    <a:gd fmla="*/ 2418 w 1112734" name="connsiteX4"/>
                    <a:gd fmla="*/ 559648 h 1117177"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117177" w="1112734">
                      <a:moveTo>
                        <a:pt x="2418" y="559648"/>
                      </a:moveTo>
                      <a:cubicBezTo>
                        <a:pt x="33520" y="259263"/>
                        <a:pt x="244750" y="48033"/>
                        <a:pt x="557576" y="4490"/>
                      </a:cubicBezTo>
                      <a:cubicBezTo>
                        <a:pt x="870402" y="-39053"/>
                        <a:pt x="1100293" y="240602"/>
                        <a:pt x="1112734" y="559648"/>
                      </a:cubicBezTo>
                      <a:cubicBezTo>
                        <a:pt x="1112734" y="866253"/>
                        <a:pt x="870401" y="1145908"/>
                        <a:pt x="557576" y="1114806"/>
                      </a:cubicBezTo>
                      <a:cubicBezTo>
                        <a:pt x="244751" y="1083704"/>
                        <a:pt x="-28684" y="860033"/>
                        <a:pt x="2418" y="559648"/>
                      </a:cubicBezTo>
                      <a:close/>
                    </a:path>
                  </a:pathLst>
                </a:custGeom>
                <a:solidFill>
                  <a:schemeClr val="bg1"/>
                </a:solidFill>
                <a:ln w="2222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41" name="文本框 40"/>
              <p:cNvSpPr txBox="1"/>
              <p:nvPr/>
            </p:nvSpPr>
            <p:spPr>
              <a:xfrm>
                <a:off x="5115615" y="3204745"/>
                <a:ext cx="719455" cy="640080"/>
              </a:xfrm>
              <a:prstGeom prst="rect">
                <a:avLst/>
              </a:prstGeom>
              <a:noFill/>
            </p:spPr>
            <p:txBody>
              <a:bodyPr rtlCol="0" wrap="none">
                <a:spAutoFit/>
              </a:bodyPr>
              <a:lstStyle/>
              <a:p>
                <a:pPr algn="ctr"/>
                <a:r>
                  <a:rPr altLang="zh-CN" lang="en-US" smtClean="0" sz="3600">
                    <a:solidFill>
                      <a:schemeClr val="tx1">
                        <a:lumMod val="85000"/>
                        <a:lumOff val="15000"/>
                      </a:schemeClr>
                    </a:solidFill>
                    <a:latin charset="-122" panose="03000509000000000000" pitchFamily="65" typeface="方正卡通简体"/>
                    <a:ea charset="-122" panose="03000509000000000000" pitchFamily="65" typeface="方正卡通简体"/>
                  </a:rPr>
                  <a:t>02</a:t>
                </a:r>
              </a:p>
            </p:txBody>
          </p:sp>
        </p:grpSp>
      </p:grpSp>
      <p:grpSp>
        <p:nvGrpSpPr>
          <p:cNvPr id="45" name="组合 44"/>
          <p:cNvGrpSpPr/>
          <p:nvPr/>
        </p:nvGrpSpPr>
        <p:grpSpPr>
          <a:xfrm>
            <a:off x="9277852" y="3212065"/>
            <a:ext cx="2030016" cy="1514043"/>
            <a:chOff x="5126764" y="3108155"/>
            <a:chExt cx="2030016" cy="1514043"/>
          </a:xfrm>
        </p:grpSpPr>
        <p:sp>
          <p:nvSpPr>
            <p:cNvPr id="46" name="文本框 45"/>
            <p:cNvSpPr txBox="1"/>
            <p:nvPr/>
          </p:nvSpPr>
          <p:spPr>
            <a:xfrm>
              <a:off x="5126763" y="4160532"/>
              <a:ext cx="2030016" cy="457200"/>
            </a:xfrm>
            <a:prstGeom prst="rect">
              <a:avLst/>
            </a:prstGeom>
            <a:noFill/>
          </p:spPr>
          <p:txBody>
            <a:bodyPr rtlCol="0" wrap="square">
              <a:spAutoFit/>
            </a:bodyPr>
            <a:lstStyle/>
            <a:p>
              <a:pPr algn="ctr" defTabSz="1219170">
                <a:defRPr/>
              </a:pPr>
              <a:r>
                <a:rPr altLang="en-US" lang="zh-CN" smtClean="0" spc="300" sz="2400">
                  <a:ln w="12700">
                    <a:solidFill>
                      <a:prstClr val="white"/>
                    </a:solidFill>
                  </a:ln>
                  <a:solidFill>
                    <a:schemeClr val="tx1">
                      <a:lumMod val="85000"/>
                      <a:lumOff val="15000"/>
                    </a:schemeClr>
                  </a:solidFill>
                  <a:effectLst>
                    <a:outerShdw algn="tl" blurRad="38100" dir="2700000" dist="38100">
                      <a:srgbClr val="000000">
                        <a:alpha val="43137"/>
                      </a:srgbClr>
                    </a:outerShdw>
                  </a:effectLst>
                  <a:latin charset="-122" panose="040b0c00000000000000" typeface="华康海报体W12(P)"/>
                  <a:ea charset="-122" panose="040b0c00000000000000" typeface="华康海报体W12(P)"/>
                  <a:cs typeface="+mn-ea"/>
                  <a:sym typeface="+mn-lt"/>
                </a:rPr>
                <a:t>我的生活</a:t>
              </a:r>
            </a:p>
          </p:txBody>
        </p:sp>
        <p:grpSp>
          <p:nvGrpSpPr>
            <p:cNvPr id="47" name="组合 46"/>
            <p:cNvGrpSpPr/>
            <p:nvPr/>
          </p:nvGrpSpPr>
          <p:grpSpPr>
            <a:xfrm>
              <a:off x="5682315" y="3108155"/>
              <a:ext cx="860858" cy="864294"/>
              <a:chOff x="4997900" y="3108155"/>
              <a:chExt cx="860858" cy="864294"/>
            </a:xfrm>
          </p:grpSpPr>
          <p:grpSp>
            <p:nvGrpSpPr>
              <p:cNvPr id="48" name="组合 47"/>
              <p:cNvGrpSpPr/>
              <p:nvPr/>
            </p:nvGrpSpPr>
            <p:grpSpPr>
              <a:xfrm>
                <a:off x="4997900" y="3108155"/>
                <a:ext cx="860858" cy="864294"/>
                <a:chOff x="2366768" y="-1720075"/>
                <a:chExt cx="860858" cy="864294"/>
              </a:xfrm>
            </p:grpSpPr>
            <p:sp>
              <p:nvSpPr>
                <p:cNvPr id="50" name="椭圆 12"/>
                <p:cNvSpPr/>
                <p:nvPr/>
              </p:nvSpPr>
              <p:spPr>
                <a:xfrm>
                  <a:off x="2366768" y="-1720075"/>
                  <a:ext cx="860858" cy="864294"/>
                </a:xfrm>
                <a:custGeom>
                  <a:gdLst>
                    <a:gd fmla="*/ 2418 w 1112734" name="connsiteX0"/>
                    <a:gd fmla="*/ 559648 h 1117177" name="connsiteY0"/>
                    <a:gd fmla="*/ 557576 w 1112734" name="connsiteX1"/>
                    <a:gd fmla="*/ 4490 h 1117177" name="connsiteY1"/>
                    <a:gd fmla="*/ 1112734 w 1112734" name="connsiteX2"/>
                    <a:gd fmla="*/ 559648 h 1117177" name="connsiteY2"/>
                    <a:gd fmla="*/ 557576 w 1112734" name="connsiteX3"/>
                    <a:gd fmla="*/ 1114806 h 1117177" name="connsiteY3"/>
                    <a:gd fmla="*/ 2418 w 1112734" name="connsiteX4"/>
                    <a:gd fmla="*/ 559648 h 1117177"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117177" w="1112734">
                      <a:moveTo>
                        <a:pt x="2418" y="559648"/>
                      </a:moveTo>
                      <a:cubicBezTo>
                        <a:pt x="33520" y="259263"/>
                        <a:pt x="244750" y="48033"/>
                        <a:pt x="557576" y="4490"/>
                      </a:cubicBezTo>
                      <a:cubicBezTo>
                        <a:pt x="870402" y="-39053"/>
                        <a:pt x="1100293" y="240602"/>
                        <a:pt x="1112734" y="559648"/>
                      </a:cubicBezTo>
                      <a:cubicBezTo>
                        <a:pt x="1112734" y="866253"/>
                        <a:pt x="870401" y="1145908"/>
                        <a:pt x="557576" y="1114806"/>
                      </a:cubicBezTo>
                      <a:cubicBezTo>
                        <a:pt x="244751" y="1083704"/>
                        <a:pt x="-28684" y="860033"/>
                        <a:pt x="2418" y="559648"/>
                      </a:cubicBezTo>
                      <a:close/>
                    </a:path>
                  </a:pathLst>
                </a:custGeom>
                <a:solidFill>
                  <a:srgbClr val="F8BB50"/>
                </a:solidFill>
                <a:ln w="2222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1" name="椭圆 12"/>
                <p:cNvSpPr/>
                <p:nvPr/>
              </p:nvSpPr>
              <p:spPr>
                <a:xfrm rot="985544">
                  <a:off x="2485948" y="-1439234"/>
                  <a:ext cx="86859" cy="234540"/>
                </a:xfrm>
                <a:custGeom>
                  <a:gdLst>
                    <a:gd fmla="*/ 2418 w 1112734" name="connsiteX0"/>
                    <a:gd fmla="*/ 559648 h 1117177" name="connsiteY0"/>
                    <a:gd fmla="*/ 557576 w 1112734" name="connsiteX1"/>
                    <a:gd fmla="*/ 4490 h 1117177" name="connsiteY1"/>
                    <a:gd fmla="*/ 1112734 w 1112734" name="connsiteX2"/>
                    <a:gd fmla="*/ 559648 h 1117177" name="connsiteY2"/>
                    <a:gd fmla="*/ 557576 w 1112734" name="connsiteX3"/>
                    <a:gd fmla="*/ 1114806 h 1117177" name="connsiteY3"/>
                    <a:gd fmla="*/ 2418 w 1112734" name="connsiteX4"/>
                    <a:gd fmla="*/ 559648 h 1117177"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117177" w="1112734">
                      <a:moveTo>
                        <a:pt x="2418" y="559648"/>
                      </a:moveTo>
                      <a:cubicBezTo>
                        <a:pt x="33520" y="259263"/>
                        <a:pt x="244750" y="48033"/>
                        <a:pt x="557576" y="4490"/>
                      </a:cubicBezTo>
                      <a:cubicBezTo>
                        <a:pt x="870402" y="-39053"/>
                        <a:pt x="1100293" y="240602"/>
                        <a:pt x="1112734" y="559648"/>
                      </a:cubicBezTo>
                      <a:cubicBezTo>
                        <a:pt x="1112734" y="866253"/>
                        <a:pt x="870401" y="1145908"/>
                        <a:pt x="557576" y="1114806"/>
                      </a:cubicBezTo>
                      <a:cubicBezTo>
                        <a:pt x="244751" y="1083704"/>
                        <a:pt x="-28684" y="860033"/>
                        <a:pt x="2418" y="559648"/>
                      </a:cubicBezTo>
                      <a:close/>
                    </a:path>
                  </a:pathLst>
                </a:custGeom>
                <a:solidFill>
                  <a:schemeClr val="bg1"/>
                </a:solidFill>
                <a:ln w="2222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2" name="椭圆 12"/>
                <p:cNvSpPr/>
                <p:nvPr/>
              </p:nvSpPr>
              <p:spPr>
                <a:xfrm rot="985544">
                  <a:off x="2614522" y="-1538663"/>
                  <a:ext cx="72099" cy="83443"/>
                </a:xfrm>
                <a:custGeom>
                  <a:gdLst>
                    <a:gd fmla="*/ 2418 w 1112734" name="connsiteX0"/>
                    <a:gd fmla="*/ 559648 h 1117177" name="connsiteY0"/>
                    <a:gd fmla="*/ 557576 w 1112734" name="connsiteX1"/>
                    <a:gd fmla="*/ 4490 h 1117177" name="connsiteY1"/>
                    <a:gd fmla="*/ 1112734 w 1112734" name="connsiteX2"/>
                    <a:gd fmla="*/ 559648 h 1117177" name="connsiteY2"/>
                    <a:gd fmla="*/ 557576 w 1112734" name="connsiteX3"/>
                    <a:gd fmla="*/ 1114806 h 1117177" name="connsiteY3"/>
                    <a:gd fmla="*/ 2418 w 1112734" name="connsiteX4"/>
                    <a:gd fmla="*/ 559648 h 1117177"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117177" w="1112734">
                      <a:moveTo>
                        <a:pt x="2418" y="559648"/>
                      </a:moveTo>
                      <a:cubicBezTo>
                        <a:pt x="33520" y="259263"/>
                        <a:pt x="244750" y="48033"/>
                        <a:pt x="557576" y="4490"/>
                      </a:cubicBezTo>
                      <a:cubicBezTo>
                        <a:pt x="870402" y="-39053"/>
                        <a:pt x="1100293" y="240602"/>
                        <a:pt x="1112734" y="559648"/>
                      </a:cubicBezTo>
                      <a:cubicBezTo>
                        <a:pt x="1112734" y="866253"/>
                        <a:pt x="870401" y="1145908"/>
                        <a:pt x="557576" y="1114806"/>
                      </a:cubicBezTo>
                      <a:cubicBezTo>
                        <a:pt x="244751" y="1083704"/>
                        <a:pt x="-28684" y="860033"/>
                        <a:pt x="2418" y="559648"/>
                      </a:cubicBezTo>
                      <a:close/>
                    </a:path>
                  </a:pathLst>
                </a:custGeom>
                <a:solidFill>
                  <a:schemeClr val="bg1"/>
                </a:solidFill>
                <a:ln w="2222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49" name="文本框 48"/>
              <p:cNvSpPr txBox="1"/>
              <p:nvPr/>
            </p:nvSpPr>
            <p:spPr>
              <a:xfrm>
                <a:off x="5115614" y="3204746"/>
                <a:ext cx="719455" cy="640080"/>
              </a:xfrm>
              <a:prstGeom prst="rect">
                <a:avLst/>
              </a:prstGeom>
              <a:noFill/>
            </p:spPr>
            <p:txBody>
              <a:bodyPr rtlCol="0" wrap="none">
                <a:spAutoFit/>
              </a:bodyPr>
              <a:lstStyle/>
              <a:p>
                <a:pPr algn="ctr"/>
                <a:r>
                  <a:rPr altLang="zh-CN" lang="en-US" smtClean="0" sz="3600">
                    <a:solidFill>
                      <a:schemeClr val="tx1">
                        <a:lumMod val="85000"/>
                        <a:lumOff val="15000"/>
                      </a:schemeClr>
                    </a:solidFill>
                    <a:latin charset="-122" panose="03000509000000000000" pitchFamily="65" typeface="方正卡通简体"/>
                    <a:ea charset="-122" panose="03000509000000000000" pitchFamily="65" typeface="方正卡通简体"/>
                  </a:rPr>
                  <a:t>03</a:t>
                </a:r>
              </a:p>
            </p:txBody>
          </p:sp>
        </p:grpSp>
      </p:grpSp>
      <p:pic>
        <p:nvPicPr>
          <p:cNvPr id="53" name="图片 52"/>
          <p:cNvPicPr>
            <a:picLocks noChangeAspect="1"/>
          </p:cNvPicPr>
          <p:nvPr/>
        </p:nvPicPr>
        <p:blipFill>
          <a:blip r:embed="rId4">
            <a:extLst>
              <a:ext uri="{28A0092B-C50C-407E-A947-70E740481C1C}">
                <a14:useLocalDpi val="0"/>
              </a:ext>
            </a:extLst>
          </a:blip>
          <a:stretch>
            <a:fillRect/>
          </a:stretch>
        </p:blipFill>
        <p:spPr>
          <a:xfrm>
            <a:off x="8660371" y="867250"/>
            <a:ext cx="3006423" cy="1483989"/>
          </a:xfrm>
          <a:prstGeom prst="rect">
            <a:avLst/>
          </a:prstGeom>
        </p:spPr>
      </p:pic>
    </p:spTree>
    <p:extLst>
      <p:ext uri="{BB962C8B-B14F-4D97-AF65-F5344CB8AC3E}">
        <p14:creationId val="1160556499"/>
      </p:ext>
    </p:extLst>
  </p:cSld>
  <p:clrMapOvr>
    <a:masterClrMapping/>
  </p:clrMapOvr>
  <mc:AlternateContent>
    <mc:Choice Requires="p15">
      <p:transition advClick="0" p14:dur="1250" spd="slow">
        <p15:prstTrans prst="airplane"/>
      </p:transition>
    </mc:Choice>
    <mc:Fallback>
      <p:transition advClick="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16" presetSubtype="21">
                                  <p:stCondLst>
                                    <p:cond delay="0"/>
                                  </p:stCondLst>
                                  <p:childTnLst>
                                    <p:set>
                                      <p:cBhvr>
                                        <p:cTn dur="1" fill="hold" id="6">
                                          <p:stCondLst>
                                            <p:cond delay="0"/>
                                          </p:stCondLst>
                                        </p:cTn>
                                        <p:tgtEl>
                                          <p:spTgt spid="33"/>
                                        </p:tgtEl>
                                        <p:attrNameLst>
                                          <p:attrName>style.visibility</p:attrName>
                                        </p:attrNameLst>
                                      </p:cBhvr>
                                      <p:to>
                                        <p:strVal val="visible"/>
                                      </p:to>
                                    </p:set>
                                    <p:animEffect filter="barn(inVertical)" transition="in">
                                      <p:cBhvr>
                                        <p:cTn dur="500" id="7"/>
                                        <p:tgtEl>
                                          <p:spTgt spid="33"/>
                                        </p:tgtEl>
                                      </p:cBhvr>
                                    </p:animEffect>
                                  </p:childTnLst>
                                </p:cTn>
                              </p:par>
                              <p:par>
                                <p:cTn fill="hold" grpId="0" id="8" nodeType="withEffect" presetClass="entr" presetID="26" presetSubtype="0">
                                  <p:stCondLst>
                                    <p:cond delay="500"/>
                                  </p:stCondLst>
                                  <p:childTnLst>
                                    <p:set>
                                      <p:cBhvr>
                                        <p:cTn dur="1" fill="hold" id="9">
                                          <p:stCondLst>
                                            <p:cond delay="0"/>
                                          </p:stCondLst>
                                        </p:cTn>
                                        <p:tgtEl>
                                          <p:spTgt spid="5"/>
                                        </p:tgtEl>
                                        <p:attrNameLst>
                                          <p:attrName>style.visibility</p:attrName>
                                        </p:attrNameLst>
                                      </p:cBhvr>
                                      <p:to>
                                        <p:strVal val="visible"/>
                                      </p:to>
                                    </p:set>
                                    <p:animEffect filter="wipe(down)" transition="in">
                                      <p:cBhvr>
                                        <p:cTn dur="580" id="10">
                                          <p:stCondLst>
                                            <p:cond delay="0"/>
                                          </p:stCondLst>
                                        </p:cTn>
                                        <p:tgtEl>
                                          <p:spTgt spid="5"/>
                                        </p:tgtEl>
                                      </p:cBhvr>
                                    </p:animEffect>
                                    <p:anim calcmode="lin" valueType="num">
                                      <p:cBhvr>
                                        <p:cTn dur="1822" id="11"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dur="664" id="12" tmFilter="0.0,0.0; 0.25,0.07; 0.50,0.2; 0.75,0.467; 1.0,1.0">
                                          <p:stCondLst>
                                            <p:cond delay="0"/>
                                          </p:stCondLst>
                                        </p:cTn>
                                        <p:tgtEl>
                                          <p:spTgt spid="5"/>
                                        </p:tgtEl>
                                        <p:attrNameLst>
                                          <p:attrName>ppt_y</p:attrName>
                                        </p:attrNameLst>
                                      </p:cBhvr>
                                      <p:tavLst>
                                        <p:tav fmla="#ppt_y-sin(pi*$)/3" tm="0">
                                          <p:val>
                                            <p:fltVal val="0.5"/>
                                          </p:val>
                                        </p:tav>
                                        <p:tav tm="100000">
                                          <p:val>
                                            <p:fltVal val="1"/>
                                          </p:val>
                                        </p:tav>
                                      </p:tavLst>
                                    </p:anim>
                                    <p:anim calcmode="lin" valueType="num">
                                      <p:cBhvr>
                                        <p:cTn dur="664" id="13" tmFilter="0, 0; 0.125,0.2665; 0.25,0.4; 0.375,0.465; 0.5,0.5;  0.625,0.535; 0.75,0.6; 0.875,0.7335; 1,1">
                                          <p:stCondLst>
                                            <p:cond delay="664"/>
                                          </p:stCondLst>
                                        </p:cTn>
                                        <p:tgtEl>
                                          <p:spTgt spid="5"/>
                                        </p:tgtEl>
                                        <p:attrNameLst>
                                          <p:attrName>ppt_y</p:attrName>
                                        </p:attrNameLst>
                                      </p:cBhvr>
                                      <p:tavLst>
                                        <p:tav fmla="#ppt_y-sin(pi*$)/9" tm="0">
                                          <p:val>
                                            <p:fltVal val="0"/>
                                          </p:val>
                                        </p:tav>
                                        <p:tav tm="100000">
                                          <p:val>
                                            <p:fltVal val="1"/>
                                          </p:val>
                                        </p:tav>
                                      </p:tavLst>
                                    </p:anim>
                                    <p:anim calcmode="lin" valueType="num">
                                      <p:cBhvr>
                                        <p:cTn dur="332" id="14" tmFilter="0, 0; 0.125,0.2665; 0.25,0.4; 0.375,0.465; 0.5,0.5;  0.625,0.535; 0.75,0.6; 0.875,0.7335; 1,1">
                                          <p:stCondLst>
                                            <p:cond delay="1324"/>
                                          </p:stCondLst>
                                        </p:cTn>
                                        <p:tgtEl>
                                          <p:spTgt spid="5"/>
                                        </p:tgtEl>
                                        <p:attrNameLst>
                                          <p:attrName>ppt_y</p:attrName>
                                        </p:attrNameLst>
                                      </p:cBhvr>
                                      <p:tavLst>
                                        <p:tav fmla="#ppt_y-sin(pi*$)/27" tm="0">
                                          <p:val>
                                            <p:fltVal val="0"/>
                                          </p:val>
                                        </p:tav>
                                        <p:tav tm="100000">
                                          <p:val>
                                            <p:fltVal val="1"/>
                                          </p:val>
                                        </p:tav>
                                      </p:tavLst>
                                    </p:anim>
                                    <p:anim calcmode="lin" valueType="num">
                                      <p:cBhvr>
                                        <p:cTn dur="164" id="15" tmFilter="0, 0; 0.125,0.2665; 0.25,0.4; 0.375,0.465; 0.5,0.5;  0.625,0.535; 0.75,0.6; 0.875,0.7335; 1,1">
                                          <p:stCondLst>
                                            <p:cond delay="1656"/>
                                          </p:stCondLst>
                                        </p:cTn>
                                        <p:tgtEl>
                                          <p:spTgt spid="5"/>
                                        </p:tgtEl>
                                        <p:attrNameLst>
                                          <p:attrName>ppt_y</p:attrName>
                                        </p:attrNameLst>
                                      </p:cBhvr>
                                      <p:tavLst>
                                        <p:tav fmla="#ppt_y-sin(pi*$)/81" tm="0">
                                          <p:val>
                                            <p:fltVal val="0"/>
                                          </p:val>
                                        </p:tav>
                                        <p:tav tm="100000">
                                          <p:val>
                                            <p:fltVal val="1"/>
                                          </p:val>
                                        </p:tav>
                                      </p:tavLst>
                                    </p:anim>
                                    <p:animScale>
                                      <p:cBhvr>
                                        <p:cTn dur="26" id="16">
                                          <p:stCondLst>
                                            <p:cond delay="650"/>
                                          </p:stCondLst>
                                        </p:cTn>
                                        <p:tgtEl>
                                          <p:spTgt spid="5"/>
                                        </p:tgtEl>
                                      </p:cBhvr>
                                      <p:to x="100000" y="60000"/>
                                    </p:animScale>
                                    <p:animScale>
                                      <p:cBhvr>
                                        <p:cTn decel="50000" dur="166" id="17">
                                          <p:stCondLst>
                                            <p:cond delay="676"/>
                                          </p:stCondLst>
                                        </p:cTn>
                                        <p:tgtEl>
                                          <p:spTgt spid="5"/>
                                        </p:tgtEl>
                                      </p:cBhvr>
                                      <p:to x="100000" y="100000"/>
                                    </p:animScale>
                                    <p:animScale>
                                      <p:cBhvr>
                                        <p:cTn dur="26" id="18">
                                          <p:stCondLst>
                                            <p:cond delay="1312"/>
                                          </p:stCondLst>
                                        </p:cTn>
                                        <p:tgtEl>
                                          <p:spTgt spid="5"/>
                                        </p:tgtEl>
                                      </p:cBhvr>
                                      <p:to x="100000" y="80000"/>
                                    </p:animScale>
                                    <p:animScale>
                                      <p:cBhvr>
                                        <p:cTn decel="50000" dur="166" id="19">
                                          <p:stCondLst>
                                            <p:cond delay="1338"/>
                                          </p:stCondLst>
                                        </p:cTn>
                                        <p:tgtEl>
                                          <p:spTgt spid="5"/>
                                        </p:tgtEl>
                                      </p:cBhvr>
                                      <p:to x="100000" y="100000"/>
                                    </p:animScale>
                                    <p:animScale>
                                      <p:cBhvr>
                                        <p:cTn dur="26" id="20">
                                          <p:stCondLst>
                                            <p:cond delay="1642"/>
                                          </p:stCondLst>
                                        </p:cTn>
                                        <p:tgtEl>
                                          <p:spTgt spid="5"/>
                                        </p:tgtEl>
                                      </p:cBhvr>
                                      <p:to x="100000" y="90000"/>
                                    </p:animScale>
                                    <p:animScale>
                                      <p:cBhvr>
                                        <p:cTn decel="50000" dur="166" id="21">
                                          <p:stCondLst>
                                            <p:cond delay="1668"/>
                                          </p:stCondLst>
                                        </p:cTn>
                                        <p:tgtEl>
                                          <p:spTgt spid="5"/>
                                        </p:tgtEl>
                                      </p:cBhvr>
                                      <p:to x="100000" y="100000"/>
                                    </p:animScale>
                                    <p:animScale>
                                      <p:cBhvr>
                                        <p:cTn dur="26" id="22">
                                          <p:stCondLst>
                                            <p:cond delay="1808"/>
                                          </p:stCondLst>
                                        </p:cTn>
                                        <p:tgtEl>
                                          <p:spTgt spid="5"/>
                                        </p:tgtEl>
                                      </p:cBhvr>
                                      <p:to x="100000" y="95000"/>
                                    </p:animScale>
                                    <p:animScale>
                                      <p:cBhvr>
                                        <p:cTn decel="50000" dur="166" id="23">
                                          <p:stCondLst>
                                            <p:cond delay="1834"/>
                                          </p:stCondLst>
                                        </p:cTn>
                                        <p:tgtEl>
                                          <p:spTgt spid="5"/>
                                        </p:tgtEl>
                                      </p:cBhvr>
                                      <p:to x="100000" y="100000"/>
                                    </p:animScale>
                                  </p:childTnLst>
                                </p:cTn>
                              </p:par>
                              <p:par>
                                <p:cTn fill="hold" id="24" nodeType="withEffect" presetClass="entr" presetID="2" presetSubtype="8">
                                  <p:stCondLst>
                                    <p:cond delay="0"/>
                                  </p:stCondLst>
                                  <p:childTnLst>
                                    <p:set>
                                      <p:cBhvr>
                                        <p:cTn dur="1" fill="hold" id="25">
                                          <p:stCondLst>
                                            <p:cond delay="0"/>
                                          </p:stCondLst>
                                        </p:cTn>
                                        <p:tgtEl>
                                          <p:spTgt spid="53"/>
                                        </p:tgtEl>
                                        <p:attrNameLst>
                                          <p:attrName>style.visibility</p:attrName>
                                        </p:attrNameLst>
                                      </p:cBhvr>
                                      <p:to>
                                        <p:strVal val="visible"/>
                                      </p:to>
                                    </p:set>
                                    <p:anim calcmode="lin" valueType="num">
                                      <p:cBhvr additive="base">
                                        <p:cTn dur="1000" fill="hold" id="26"/>
                                        <p:tgtEl>
                                          <p:spTgt spid="53"/>
                                        </p:tgtEl>
                                        <p:attrNameLst>
                                          <p:attrName>ppt_x</p:attrName>
                                        </p:attrNameLst>
                                      </p:cBhvr>
                                      <p:tavLst>
                                        <p:tav tm="0">
                                          <p:val>
                                            <p:strVal val="0-#ppt_w/2"/>
                                          </p:val>
                                        </p:tav>
                                        <p:tav tm="100000">
                                          <p:val>
                                            <p:strVal val="#ppt_x"/>
                                          </p:val>
                                        </p:tav>
                                      </p:tavLst>
                                    </p:anim>
                                    <p:anim calcmode="lin" valueType="num">
                                      <p:cBhvr additive="base">
                                        <p:cTn dur="1000" fill="hold" id="27"/>
                                        <p:tgtEl>
                                          <p:spTgt spid="53"/>
                                        </p:tgtEl>
                                        <p:attrNameLst>
                                          <p:attrName>ppt_y</p:attrName>
                                        </p:attrNameLst>
                                      </p:cBhvr>
                                      <p:tavLst>
                                        <p:tav tm="0">
                                          <p:val>
                                            <p:strVal val="#ppt_y"/>
                                          </p:val>
                                        </p:tav>
                                        <p:tav tm="100000">
                                          <p:val>
                                            <p:strVal val="#ppt_y"/>
                                          </p:val>
                                        </p:tav>
                                      </p:tavLst>
                                    </p:anim>
                                  </p:childTnLst>
                                </p:cTn>
                              </p:par>
                              <p:par>
                                <p:cTn fill="hold" id="28" nodeType="withEffect" presetClass="entr" presetID="42" presetSubtype="0">
                                  <p:stCondLst>
                                    <p:cond delay="0"/>
                                  </p:stCondLst>
                                  <p:childTnLst>
                                    <p:set>
                                      <p:cBhvr>
                                        <p:cTn dur="1" fill="hold" id="29">
                                          <p:stCondLst>
                                            <p:cond delay="0"/>
                                          </p:stCondLst>
                                        </p:cTn>
                                        <p:tgtEl>
                                          <p:spTgt spid="6"/>
                                        </p:tgtEl>
                                        <p:attrNameLst>
                                          <p:attrName>style.visibility</p:attrName>
                                        </p:attrNameLst>
                                      </p:cBhvr>
                                      <p:to>
                                        <p:strVal val="visible"/>
                                      </p:to>
                                    </p:set>
                                    <p:animEffect filter="fade" transition="in">
                                      <p:cBhvr>
                                        <p:cTn dur="1000" id="30"/>
                                        <p:tgtEl>
                                          <p:spTgt spid="6"/>
                                        </p:tgtEl>
                                      </p:cBhvr>
                                    </p:animEffect>
                                    <p:anim calcmode="lin" valueType="num">
                                      <p:cBhvr>
                                        <p:cTn dur="1000" fill="hold" id="31"/>
                                        <p:tgtEl>
                                          <p:spTgt spid="6"/>
                                        </p:tgtEl>
                                        <p:attrNameLst>
                                          <p:attrName>ppt_x</p:attrName>
                                        </p:attrNameLst>
                                      </p:cBhvr>
                                      <p:tavLst>
                                        <p:tav tm="0">
                                          <p:val>
                                            <p:strVal val="#ppt_x"/>
                                          </p:val>
                                        </p:tav>
                                        <p:tav tm="100000">
                                          <p:val>
                                            <p:strVal val="#ppt_x"/>
                                          </p:val>
                                        </p:tav>
                                      </p:tavLst>
                                    </p:anim>
                                    <p:anim calcmode="lin" valueType="num">
                                      <p:cBhvr>
                                        <p:cTn dur="1000" fill="hold" id="32"/>
                                        <p:tgtEl>
                                          <p:spTgt spid="6"/>
                                        </p:tgtEl>
                                        <p:attrNameLst>
                                          <p:attrName>ppt_y</p:attrName>
                                        </p:attrNameLst>
                                      </p:cBhvr>
                                      <p:tavLst>
                                        <p:tav tm="0">
                                          <p:val>
                                            <p:strVal val="#ppt_y+.1"/>
                                          </p:val>
                                        </p:tav>
                                        <p:tav tm="100000">
                                          <p:val>
                                            <p:strVal val="#ppt_y"/>
                                          </p:val>
                                        </p:tav>
                                      </p:tavLst>
                                    </p:anim>
                                  </p:childTnLst>
                                </p:cTn>
                              </p:par>
                            </p:childTnLst>
                          </p:cTn>
                        </p:par>
                        <p:par>
                          <p:cTn fill="hold" id="33" nodeType="afterGroup">
                            <p:stCondLst>
                              <p:cond delay="2500"/>
                            </p:stCondLst>
                            <p:childTnLst>
                              <p:par>
                                <p:cTn fill="hold" id="34" nodeType="afterEffect" presetClass="entr" presetID="2" presetSubtype="4">
                                  <p:stCondLst>
                                    <p:cond delay="0"/>
                                  </p:stCondLst>
                                  <p:childTnLst>
                                    <p:set>
                                      <p:cBhvr>
                                        <p:cTn dur="1" fill="hold" id="35">
                                          <p:stCondLst>
                                            <p:cond delay="0"/>
                                          </p:stCondLst>
                                        </p:cTn>
                                        <p:tgtEl>
                                          <p:spTgt spid="36"/>
                                        </p:tgtEl>
                                        <p:attrNameLst>
                                          <p:attrName>style.visibility</p:attrName>
                                        </p:attrNameLst>
                                      </p:cBhvr>
                                      <p:to>
                                        <p:strVal val="visible"/>
                                      </p:to>
                                    </p:set>
                                    <p:anim calcmode="lin" valueType="num">
                                      <p:cBhvr additive="base">
                                        <p:cTn dur="1000" fill="hold" id="36"/>
                                        <p:tgtEl>
                                          <p:spTgt spid="36"/>
                                        </p:tgtEl>
                                        <p:attrNameLst>
                                          <p:attrName>ppt_x</p:attrName>
                                        </p:attrNameLst>
                                      </p:cBhvr>
                                      <p:tavLst>
                                        <p:tav tm="0">
                                          <p:val>
                                            <p:strVal val="#ppt_x"/>
                                          </p:val>
                                        </p:tav>
                                        <p:tav tm="100000">
                                          <p:val>
                                            <p:strVal val="#ppt_x"/>
                                          </p:val>
                                        </p:tav>
                                      </p:tavLst>
                                    </p:anim>
                                    <p:anim calcmode="lin" valueType="num">
                                      <p:cBhvr additive="base">
                                        <p:cTn dur="1000" fill="hold" id="37"/>
                                        <p:tgtEl>
                                          <p:spTgt spid="36"/>
                                        </p:tgtEl>
                                        <p:attrNameLst>
                                          <p:attrName>ppt_y</p:attrName>
                                        </p:attrNameLst>
                                      </p:cBhvr>
                                      <p:tavLst>
                                        <p:tav tm="0">
                                          <p:val>
                                            <p:strVal val="1+#ppt_h/2"/>
                                          </p:val>
                                        </p:tav>
                                        <p:tav tm="100000">
                                          <p:val>
                                            <p:strVal val="#ppt_y"/>
                                          </p:val>
                                        </p:tav>
                                      </p:tavLst>
                                    </p:anim>
                                  </p:childTnLst>
                                </p:cTn>
                              </p:par>
                            </p:childTnLst>
                          </p:cTn>
                        </p:par>
                        <p:par>
                          <p:cTn fill="hold" id="38" nodeType="afterGroup">
                            <p:stCondLst>
                              <p:cond delay="3500"/>
                            </p:stCondLst>
                            <p:childTnLst>
                              <p:par>
                                <p:cTn fill="hold" id="39" nodeType="afterEffect" presetClass="entr" presetID="2" presetSubtype="4">
                                  <p:stCondLst>
                                    <p:cond delay="0"/>
                                  </p:stCondLst>
                                  <p:childTnLst>
                                    <p:set>
                                      <p:cBhvr>
                                        <p:cTn dur="1" fill="hold" id="40">
                                          <p:stCondLst>
                                            <p:cond delay="0"/>
                                          </p:stCondLst>
                                        </p:cTn>
                                        <p:tgtEl>
                                          <p:spTgt spid="37"/>
                                        </p:tgtEl>
                                        <p:attrNameLst>
                                          <p:attrName>style.visibility</p:attrName>
                                        </p:attrNameLst>
                                      </p:cBhvr>
                                      <p:to>
                                        <p:strVal val="visible"/>
                                      </p:to>
                                    </p:set>
                                    <p:anim calcmode="lin" valueType="num">
                                      <p:cBhvr additive="base">
                                        <p:cTn dur="1000" fill="hold" id="41"/>
                                        <p:tgtEl>
                                          <p:spTgt spid="37"/>
                                        </p:tgtEl>
                                        <p:attrNameLst>
                                          <p:attrName>ppt_x</p:attrName>
                                        </p:attrNameLst>
                                      </p:cBhvr>
                                      <p:tavLst>
                                        <p:tav tm="0">
                                          <p:val>
                                            <p:strVal val="#ppt_x"/>
                                          </p:val>
                                        </p:tav>
                                        <p:tav tm="100000">
                                          <p:val>
                                            <p:strVal val="#ppt_x"/>
                                          </p:val>
                                        </p:tav>
                                      </p:tavLst>
                                    </p:anim>
                                    <p:anim calcmode="lin" valueType="num">
                                      <p:cBhvr additive="base">
                                        <p:cTn dur="1000" fill="hold" id="42"/>
                                        <p:tgtEl>
                                          <p:spTgt spid="37"/>
                                        </p:tgtEl>
                                        <p:attrNameLst>
                                          <p:attrName>ppt_y</p:attrName>
                                        </p:attrNameLst>
                                      </p:cBhvr>
                                      <p:tavLst>
                                        <p:tav tm="0">
                                          <p:val>
                                            <p:strVal val="1+#ppt_h/2"/>
                                          </p:val>
                                        </p:tav>
                                        <p:tav tm="100000">
                                          <p:val>
                                            <p:strVal val="#ppt_y"/>
                                          </p:val>
                                        </p:tav>
                                      </p:tavLst>
                                    </p:anim>
                                  </p:childTnLst>
                                </p:cTn>
                              </p:par>
                            </p:childTnLst>
                          </p:cTn>
                        </p:par>
                        <p:par>
                          <p:cTn fill="hold" id="43" nodeType="afterGroup">
                            <p:stCondLst>
                              <p:cond delay="4500"/>
                            </p:stCondLst>
                            <p:childTnLst>
                              <p:par>
                                <p:cTn fill="hold" id="44" nodeType="afterEffect" presetClass="entr" presetID="2" presetSubtype="4">
                                  <p:stCondLst>
                                    <p:cond delay="0"/>
                                  </p:stCondLst>
                                  <p:childTnLst>
                                    <p:set>
                                      <p:cBhvr>
                                        <p:cTn dur="1" fill="hold" id="45">
                                          <p:stCondLst>
                                            <p:cond delay="0"/>
                                          </p:stCondLst>
                                        </p:cTn>
                                        <p:tgtEl>
                                          <p:spTgt spid="45"/>
                                        </p:tgtEl>
                                        <p:attrNameLst>
                                          <p:attrName>style.visibility</p:attrName>
                                        </p:attrNameLst>
                                      </p:cBhvr>
                                      <p:to>
                                        <p:strVal val="visible"/>
                                      </p:to>
                                    </p:set>
                                    <p:anim calcmode="lin" valueType="num">
                                      <p:cBhvr additive="base">
                                        <p:cTn dur="1000" fill="hold" id="46"/>
                                        <p:tgtEl>
                                          <p:spTgt spid="45"/>
                                        </p:tgtEl>
                                        <p:attrNameLst>
                                          <p:attrName>ppt_x</p:attrName>
                                        </p:attrNameLst>
                                      </p:cBhvr>
                                      <p:tavLst>
                                        <p:tav tm="0">
                                          <p:val>
                                            <p:strVal val="#ppt_x"/>
                                          </p:val>
                                        </p:tav>
                                        <p:tav tm="100000">
                                          <p:val>
                                            <p:strVal val="#ppt_x"/>
                                          </p:val>
                                        </p:tav>
                                      </p:tavLst>
                                    </p:anim>
                                    <p:anim calcmode="lin" valueType="num">
                                      <p:cBhvr additive="base">
                                        <p:cTn dur="1000" fill="hold" id="47"/>
                                        <p:tgtEl>
                                          <p:spTgt spid="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
    </p:bldLst>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33" name="组合 32"/>
          <p:cNvGrpSpPr/>
          <p:nvPr/>
        </p:nvGrpSpPr>
        <p:grpSpPr>
          <a:xfrm>
            <a:off x="0" y="1272746"/>
            <a:ext cx="12192000" cy="4176584"/>
            <a:chOff x="0" y="1272746"/>
            <a:chExt cx="12192000" cy="4176584"/>
          </a:xfrm>
        </p:grpSpPr>
        <p:sp>
          <p:nvSpPr>
            <p:cNvPr id="34" name="矩形 33"/>
            <p:cNvSpPr/>
            <p:nvPr/>
          </p:nvSpPr>
          <p:spPr>
            <a:xfrm>
              <a:off x="0" y="1272746"/>
              <a:ext cx="12192000" cy="4176584"/>
            </a:xfrm>
            <a:prstGeom prst="rect">
              <a:avLst/>
            </a:prstGeom>
            <a:solidFill>
              <a:srgbClr val="DEFDF8"/>
            </a:solidFill>
            <a:ln>
              <a:noFill/>
            </a:ln>
            <a:effectLst>
              <a:outerShdw algn="tl" blurRad="190500" dir="2700000" dist="635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zh-CN" lang="en-US" smtClean="0"/>
            </a:p>
          </p:txBody>
        </p:sp>
        <p:pic>
          <p:nvPicPr>
            <p:cNvPr id="35" name="图片 34"/>
            <p:cNvPicPr>
              <a:picLocks noChangeAspect="1"/>
            </p:cNvPicPr>
            <p:nvPr/>
          </p:nvPicPr>
          <p:blipFill>
            <a:blip r:embed="rId2">
              <a:extLst>
                <a:ext uri="{28A0092B-C50C-407E-A947-70E740481C1C}">
                  <a14:useLocalDpi val="0"/>
                </a:ext>
              </a:extLst>
            </a:blip>
            <a:stretch>
              <a:fillRect/>
            </a:stretch>
          </p:blipFill>
          <p:spPr>
            <a:xfrm>
              <a:off x="0" y="1328022"/>
              <a:ext cx="12192000" cy="4066032"/>
            </a:xfrm>
            <a:prstGeom prst="rect">
              <a:avLst/>
            </a:prstGeom>
          </p:spPr>
        </p:pic>
      </p:grpSp>
      <p:pic>
        <p:nvPicPr>
          <p:cNvPr id="9" name="图片 8"/>
          <p:cNvPicPr>
            <a:picLocks noChangeAspect="1"/>
          </p:cNvPicPr>
          <p:nvPr/>
        </p:nvPicPr>
        <p:blipFill>
          <a:blip r:embed="rId3">
            <a:extLst>
              <a:ext uri="{28A0092B-C50C-407E-A947-70E740481C1C}">
                <a14:useLocalDpi val="0"/>
              </a:ext>
            </a:extLst>
          </a:blip>
          <a:stretch>
            <a:fillRect/>
          </a:stretch>
        </p:blipFill>
        <p:spPr>
          <a:xfrm>
            <a:off x="716578" y="3493741"/>
            <a:ext cx="1469575" cy="2053637"/>
          </a:xfrm>
          <a:prstGeom prst="rect">
            <a:avLst/>
          </a:prstGeom>
          <a:effectLst>
            <a:outerShdw algn="tl" blurRad="101600" dir="2700000" dist="38100" rotWithShape="0">
              <a:prstClr val="black">
                <a:alpha val="20000"/>
              </a:prstClr>
            </a:outerShdw>
          </a:effectLst>
        </p:spPr>
      </p:pic>
      <p:sp>
        <p:nvSpPr>
          <p:cNvPr id="24" name="文本框 23"/>
          <p:cNvSpPr txBox="1"/>
          <p:nvPr/>
        </p:nvSpPr>
        <p:spPr>
          <a:xfrm>
            <a:off x="5479726" y="3245397"/>
            <a:ext cx="2897081" cy="822960"/>
          </a:xfrm>
          <a:prstGeom prst="rect">
            <a:avLst/>
          </a:prstGeom>
          <a:noFill/>
        </p:spPr>
        <p:txBody>
          <a:bodyPr rtlCol="0" wrap="square">
            <a:spAutoFit/>
          </a:bodyPr>
          <a:lstStyle/>
          <a:p>
            <a:pPr algn="ctr" defTabSz="1219170">
              <a:defRPr/>
            </a:pPr>
            <a:r>
              <a:rPr altLang="en-US" lang="zh-CN" smtClean="0" spc="300" sz="4800">
                <a:ln w="12700">
                  <a:solidFill>
                    <a:prstClr val="white"/>
                  </a:solidFill>
                </a:ln>
                <a:solidFill>
                  <a:schemeClr val="tx1">
                    <a:lumMod val="85000"/>
                    <a:lumOff val="15000"/>
                  </a:schemeClr>
                </a:solidFill>
                <a:effectLst>
                  <a:outerShdw algn="tl" blurRad="38100" dir="2700000" dist="38100">
                    <a:srgbClr val="000000">
                      <a:alpha val="43137"/>
                    </a:srgbClr>
                  </a:outerShdw>
                </a:effectLst>
                <a:latin charset="-122" panose="040b0c00000000000000" typeface="华康海报体W12(P)"/>
                <a:ea charset="-122" panose="040b0c00000000000000" typeface="华康海报体W12(P)"/>
                <a:cs typeface="+mn-ea"/>
                <a:sym typeface="+mn-lt"/>
              </a:rPr>
              <a:t>基本资料</a:t>
            </a:r>
          </a:p>
        </p:txBody>
      </p:sp>
      <p:grpSp>
        <p:nvGrpSpPr>
          <p:cNvPr id="18" name="组合 17"/>
          <p:cNvGrpSpPr/>
          <p:nvPr/>
        </p:nvGrpSpPr>
        <p:grpSpPr>
          <a:xfrm>
            <a:off x="1681225" y="1920482"/>
            <a:ext cx="3029351" cy="2821837"/>
            <a:chOff x="2693369" y="1824788"/>
            <a:chExt cx="3300164" cy="3074099"/>
          </a:xfrm>
        </p:grpSpPr>
        <p:pic>
          <p:nvPicPr>
            <p:cNvPr id="3" name="图片 2"/>
            <p:cNvPicPr>
              <a:picLocks noChangeAspect="1"/>
            </p:cNvPicPr>
            <p:nvPr/>
          </p:nvPicPr>
          <p:blipFill>
            <a:blip r:embed="rId4">
              <a:extLst>
                <a:ext uri="{28A0092B-C50C-407E-A947-70E740481C1C}">
                  <a14:useLocalDpi val="0"/>
                </a:ext>
              </a:extLst>
            </a:blip>
            <a:stretch>
              <a:fillRect/>
            </a:stretch>
          </p:blipFill>
          <p:spPr>
            <a:xfrm>
              <a:off x="2693369" y="1824788"/>
              <a:ext cx="3300164" cy="3074099"/>
            </a:xfrm>
            <a:prstGeom prst="rect">
              <a:avLst/>
            </a:prstGeom>
          </p:spPr>
        </p:pic>
        <p:grpSp>
          <p:nvGrpSpPr>
            <p:cNvPr id="32" name="组合 31"/>
            <p:cNvGrpSpPr/>
            <p:nvPr/>
          </p:nvGrpSpPr>
          <p:grpSpPr>
            <a:xfrm>
              <a:off x="3580217" y="2146495"/>
              <a:ext cx="1264201" cy="1269247"/>
              <a:chOff x="4997900" y="3108155"/>
              <a:chExt cx="860858" cy="864294"/>
            </a:xfrm>
          </p:grpSpPr>
          <p:grpSp>
            <p:nvGrpSpPr>
              <p:cNvPr id="16" name="组合 15"/>
              <p:cNvGrpSpPr/>
              <p:nvPr/>
            </p:nvGrpSpPr>
            <p:grpSpPr>
              <a:xfrm>
                <a:off x="4997900" y="3108155"/>
                <a:ext cx="860858" cy="864294"/>
                <a:chOff x="2366768" y="-1720075"/>
                <a:chExt cx="860858" cy="864294"/>
              </a:xfrm>
            </p:grpSpPr>
            <p:sp>
              <p:nvSpPr>
                <p:cNvPr id="13" name="椭圆 12"/>
                <p:cNvSpPr/>
                <p:nvPr/>
              </p:nvSpPr>
              <p:spPr>
                <a:xfrm>
                  <a:off x="2366768" y="-1720075"/>
                  <a:ext cx="860858" cy="864294"/>
                </a:xfrm>
                <a:custGeom>
                  <a:gdLst>
                    <a:gd fmla="*/ 2418 w 1112734" name="connsiteX0"/>
                    <a:gd fmla="*/ 559648 h 1117177" name="connsiteY0"/>
                    <a:gd fmla="*/ 557576 w 1112734" name="connsiteX1"/>
                    <a:gd fmla="*/ 4490 h 1117177" name="connsiteY1"/>
                    <a:gd fmla="*/ 1112734 w 1112734" name="connsiteX2"/>
                    <a:gd fmla="*/ 559648 h 1117177" name="connsiteY2"/>
                    <a:gd fmla="*/ 557576 w 1112734" name="connsiteX3"/>
                    <a:gd fmla="*/ 1114806 h 1117177" name="connsiteY3"/>
                    <a:gd fmla="*/ 2418 w 1112734" name="connsiteX4"/>
                    <a:gd fmla="*/ 559648 h 1117177"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117177" w="1112734">
                      <a:moveTo>
                        <a:pt x="2418" y="559648"/>
                      </a:moveTo>
                      <a:cubicBezTo>
                        <a:pt x="33520" y="259263"/>
                        <a:pt x="244750" y="48033"/>
                        <a:pt x="557576" y="4490"/>
                      </a:cubicBezTo>
                      <a:cubicBezTo>
                        <a:pt x="870402" y="-39053"/>
                        <a:pt x="1100293" y="240602"/>
                        <a:pt x="1112734" y="559648"/>
                      </a:cubicBezTo>
                      <a:cubicBezTo>
                        <a:pt x="1112734" y="866253"/>
                        <a:pt x="870401" y="1145908"/>
                        <a:pt x="557576" y="1114806"/>
                      </a:cubicBezTo>
                      <a:cubicBezTo>
                        <a:pt x="244751" y="1083704"/>
                        <a:pt x="-28684" y="860033"/>
                        <a:pt x="2418" y="559648"/>
                      </a:cubicBezTo>
                      <a:close/>
                    </a:path>
                  </a:pathLst>
                </a:custGeom>
                <a:solidFill>
                  <a:schemeClr val="bg1"/>
                </a:solidFill>
                <a:ln w="2222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3600"/>
                </a:p>
              </p:txBody>
            </p:sp>
            <p:sp>
              <p:nvSpPr>
                <p:cNvPr id="29" name="椭圆 12"/>
                <p:cNvSpPr/>
                <p:nvPr/>
              </p:nvSpPr>
              <p:spPr>
                <a:xfrm rot="985544">
                  <a:off x="2485948" y="-1439234"/>
                  <a:ext cx="86859" cy="234540"/>
                </a:xfrm>
                <a:custGeom>
                  <a:gdLst>
                    <a:gd fmla="*/ 2418 w 1112734" name="connsiteX0"/>
                    <a:gd fmla="*/ 559648 h 1117177" name="connsiteY0"/>
                    <a:gd fmla="*/ 557576 w 1112734" name="connsiteX1"/>
                    <a:gd fmla="*/ 4490 h 1117177" name="connsiteY1"/>
                    <a:gd fmla="*/ 1112734 w 1112734" name="connsiteX2"/>
                    <a:gd fmla="*/ 559648 h 1117177" name="connsiteY2"/>
                    <a:gd fmla="*/ 557576 w 1112734" name="connsiteX3"/>
                    <a:gd fmla="*/ 1114806 h 1117177" name="connsiteY3"/>
                    <a:gd fmla="*/ 2418 w 1112734" name="connsiteX4"/>
                    <a:gd fmla="*/ 559648 h 1117177"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117177" w="1112734">
                      <a:moveTo>
                        <a:pt x="2418" y="559648"/>
                      </a:moveTo>
                      <a:cubicBezTo>
                        <a:pt x="33520" y="259263"/>
                        <a:pt x="244750" y="48033"/>
                        <a:pt x="557576" y="4490"/>
                      </a:cubicBezTo>
                      <a:cubicBezTo>
                        <a:pt x="870402" y="-39053"/>
                        <a:pt x="1100293" y="240602"/>
                        <a:pt x="1112734" y="559648"/>
                      </a:cubicBezTo>
                      <a:cubicBezTo>
                        <a:pt x="1112734" y="866253"/>
                        <a:pt x="870401" y="1145908"/>
                        <a:pt x="557576" y="1114806"/>
                      </a:cubicBezTo>
                      <a:cubicBezTo>
                        <a:pt x="244751" y="1083704"/>
                        <a:pt x="-28684" y="860033"/>
                        <a:pt x="2418" y="559648"/>
                      </a:cubicBezTo>
                      <a:close/>
                    </a:path>
                  </a:pathLst>
                </a:custGeom>
                <a:solidFill>
                  <a:schemeClr val="bg1"/>
                </a:solidFill>
                <a:ln w="2222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3600"/>
                </a:p>
              </p:txBody>
            </p:sp>
            <p:sp>
              <p:nvSpPr>
                <p:cNvPr id="30" name="椭圆 12"/>
                <p:cNvSpPr/>
                <p:nvPr/>
              </p:nvSpPr>
              <p:spPr>
                <a:xfrm rot="985544">
                  <a:off x="2614522" y="-1538663"/>
                  <a:ext cx="72099" cy="83443"/>
                </a:xfrm>
                <a:custGeom>
                  <a:gdLst>
                    <a:gd fmla="*/ 2418 w 1112734" name="connsiteX0"/>
                    <a:gd fmla="*/ 559648 h 1117177" name="connsiteY0"/>
                    <a:gd fmla="*/ 557576 w 1112734" name="connsiteX1"/>
                    <a:gd fmla="*/ 4490 h 1117177" name="connsiteY1"/>
                    <a:gd fmla="*/ 1112734 w 1112734" name="connsiteX2"/>
                    <a:gd fmla="*/ 559648 h 1117177" name="connsiteY2"/>
                    <a:gd fmla="*/ 557576 w 1112734" name="connsiteX3"/>
                    <a:gd fmla="*/ 1114806 h 1117177" name="connsiteY3"/>
                    <a:gd fmla="*/ 2418 w 1112734" name="connsiteX4"/>
                    <a:gd fmla="*/ 559648 h 1117177"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117177" w="1112734">
                      <a:moveTo>
                        <a:pt x="2418" y="559648"/>
                      </a:moveTo>
                      <a:cubicBezTo>
                        <a:pt x="33520" y="259263"/>
                        <a:pt x="244750" y="48033"/>
                        <a:pt x="557576" y="4490"/>
                      </a:cubicBezTo>
                      <a:cubicBezTo>
                        <a:pt x="870402" y="-39053"/>
                        <a:pt x="1100293" y="240602"/>
                        <a:pt x="1112734" y="559648"/>
                      </a:cubicBezTo>
                      <a:cubicBezTo>
                        <a:pt x="1112734" y="866253"/>
                        <a:pt x="870401" y="1145908"/>
                        <a:pt x="557576" y="1114806"/>
                      </a:cubicBezTo>
                      <a:cubicBezTo>
                        <a:pt x="244751" y="1083704"/>
                        <a:pt x="-28684" y="860033"/>
                        <a:pt x="2418" y="559648"/>
                      </a:cubicBezTo>
                      <a:close/>
                    </a:path>
                  </a:pathLst>
                </a:custGeom>
                <a:solidFill>
                  <a:schemeClr val="bg1"/>
                </a:solidFill>
                <a:ln w="2222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3600"/>
                </a:p>
              </p:txBody>
            </p:sp>
          </p:grpSp>
          <p:sp>
            <p:nvSpPr>
              <p:cNvPr id="19" name="文本框 18"/>
              <p:cNvSpPr txBox="1"/>
              <p:nvPr/>
            </p:nvSpPr>
            <p:spPr>
              <a:xfrm>
                <a:off x="5109566" y="3192845"/>
                <a:ext cx="731554" cy="678325"/>
              </a:xfrm>
              <a:prstGeom prst="rect">
                <a:avLst/>
              </a:prstGeom>
              <a:noFill/>
            </p:spPr>
            <p:txBody>
              <a:bodyPr rtlCol="0" wrap="none">
                <a:spAutoFit/>
              </a:bodyPr>
              <a:lstStyle/>
              <a:p>
                <a:pPr algn="ctr"/>
                <a:r>
                  <a:rPr altLang="zh-CN" lang="en-US" smtClean="0" sz="5400">
                    <a:solidFill>
                      <a:schemeClr val="tx1">
                        <a:lumMod val="85000"/>
                        <a:lumOff val="15000"/>
                      </a:schemeClr>
                    </a:solidFill>
                    <a:latin charset="-122" panose="03000509000000000000" pitchFamily="65" typeface="方正卡通简体"/>
                    <a:ea charset="-122" panose="03000509000000000000" pitchFamily="65" typeface="方正卡通简体"/>
                  </a:rPr>
                  <a:t>01</a:t>
                </a:r>
              </a:p>
            </p:txBody>
          </p:sp>
        </p:grpSp>
      </p:grpSp>
      <p:grpSp>
        <p:nvGrpSpPr>
          <p:cNvPr id="15" name="组合 14"/>
          <p:cNvGrpSpPr/>
          <p:nvPr/>
        </p:nvGrpSpPr>
        <p:grpSpPr>
          <a:xfrm>
            <a:off x="8769213" y="234648"/>
            <a:ext cx="2679338" cy="5381790"/>
            <a:chOff x="8746362" y="-363118"/>
            <a:chExt cx="3284089" cy="6596513"/>
          </a:xfrm>
        </p:grpSpPr>
        <p:pic>
          <p:nvPicPr>
            <p:cNvPr id="10" name="图片 9"/>
            <p:cNvPicPr>
              <a:picLocks noChangeAspect="1"/>
            </p:cNvPicPr>
            <p:nvPr/>
          </p:nvPicPr>
          <p:blipFill>
            <a:blip r:embed="rId5">
              <a:extLst>
                <a:ext uri="{28A0092B-C50C-407E-A947-70E740481C1C}">
                  <a14:useLocalDpi val="0"/>
                </a:ext>
              </a:extLst>
            </a:blip>
            <a:srcRect b="-1" r="47600" t="-5253"/>
            <a:stretch>
              <a:fillRect/>
            </a:stretch>
          </p:blipFill>
          <p:spPr>
            <a:xfrm>
              <a:off x="8746362" y="-363118"/>
              <a:ext cx="3284089" cy="6596513"/>
            </a:xfrm>
            <a:prstGeom prst="rect">
              <a:avLst/>
            </a:prstGeom>
          </p:spPr>
        </p:pic>
        <p:sp>
          <p:nvSpPr>
            <p:cNvPr id="14" name="矩形 13"/>
            <p:cNvSpPr/>
            <p:nvPr/>
          </p:nvSpPr>
          <p:spPr>
            <a:xfrm>
              <a:off x="9231029" y="2322520"/>
              <a:ext cx="2369392" cy="2249660"/>
            </a:xfrm>
            <a:custGeom>
              <a:gdLst>
                <a:gd fmla="*/ 0 w 2369392" name="connsiteX0"/>
                <a:gd fmla="*/ 178421 h 2249660" name="connsiteY0"/>
                <a:gd fmla="*/ 2202123 w 2369392" name="connsiteX1"/>
                <a:gd fmla="*/ 0 h 2249660" name="connsiteY1"/>
                <a:gd fmla="*/ 2369392 w 2369392" name="connsiteX2"/>
                <a:gd fmla="*/ 2037786 h 2249660" name="connsiteY2"/>
                <a:gd fmla="*/ 200723 w 2369392" name="connsiteX3"/>
                <a:gd fmla="*/ 2249660 h 2249660" name="connsiteY3"/>
                <a:gd fmla="*/ 0 w 2369392" name="connsiteX4"/>
                <a:gd fmla="*/ 178421 h 224966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2249660" w="2369392">
                  <a:moveTo>
                    <a:pt x="0" y="178421"/>
                  </a:moveTo>
                  <a:lnTo>
                    <a:pt x="2202123" y="0"/>
                  </a:lnTo>
                  <a:lnTo>
                    <a:pt x="2369392" y="2037786"/>
                  </a:lnTo>
                  <a:lnTo>
                    <a:pt x="200723" y="2249660"/>
                  </a:lnTo>
                  <a:lnTo>
                    <a:pt x="0" y="178421"/>
                  </a:lnTo>
                  <a:close/>
                </a:path>
              </a:pathLst>
            </a:custGeom>
            <a:blipFill dpi="0" rotWithShape="1">
              <a:blip r:embed="rId6">
                <a:extLst>
                  <a:ext uri="{28A0092B-C50C-407E-A947-70E740481C1C}">
                    <a14:useLocalDpi val="0"/>
                  </a:ext>
                </a:extLst>
              </a:blip>
              <a:stretch>
                <a:fillRect l="-2329" r="-39979"/>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Tree>
    <p:extLst>
      <p:ext uri="{BB962C8B-B14F-4D97-AF65-F5344CB8AC3E}">
        <p14:creationId val="1448559378"/>
      </p:ext>
    </p:extLst>
  </p:cSld>
  <p:clrMapOvr>
    <a:masterClrMapping/>
  </p:clrMapOvr>
  <mc:AlternateContent>
    <mc:Choice Requires="p14">
      <p:transition advClick="0" p14:dur="1500" spd="slow">
        <p:random/>
      </p:transition>
    </mc:Choice>
    <mc:Fallback>
      <p:transition advClick="0"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16" presetSubtype="21">
                                  <p:stCondLst>
                                    <p:cond delay="0"/>
                                  </p:stCondLst>
                                  <p:childTnLst>
                                    <p:set>
                                      <p:cBhvr>
                                        <p:cTn dur="1" fill="hold" id="6">
                                          <p:stCondLst>
                                            <p:cond delay="0"/>
                                          </p:stCondLst>
                                        </p:cTn>
                                        <p:tgtEl>
                                          <p:spTgt spid="33"/>
                                        </p:tgtEl>
                                        <p:attrNameLst>
                                          <p:attrName>style.visibility</p:attrName>
                                        </p:attrNameLst>
                                      </p:cBhvr>
                                      <p:to>
                                        <p:strVal val="visible"/>
                                      </p:to>
                                    </p:set>
                                    <p:animEffect filter="barn(inVertical)" transition="in">
                                      <p:cBhvr>
                                        <p:cTn dur="500" id="7"/>
                                        <p:tgtEl>
                                          <p:spTgt spid="33"/>
                                        </p:tgtEl>
                                      </p:cBhvr>
                                    </p:animEffect>
                                  </p:childTnLst>
                                </p:cTn>
                              </p:par>
                              <p:par>
                                <p:cTn fill="hold" id="8" nodeType="withEffect" presetClass="entr" presetID="47" presetSubtype="0">
                                  <p:stCondLst>
                                    <p:cond delay="250"/>
                                  </p:stCondLst>
                                  <p:childTnLst>
                                    <p:set>
                                      <p:cBhvr>
                                        <p:cTn dur="1" fill="hold" id="9">
                                          <p:stCondLst>
                                            <p:cond delay="0"/>
                                          </p:stCondLst>
                                        </p:cTn>
                                        <p:tgtEl>
                                          <p:spTgt spid="18"/>
                                        </p:tgtEl>
                                        <p:attrNameLst>
                                          <p:attrName>style.visibility</p:attrName>
                                        </p:attrNameLst>
                                      </p:cBhvr>
                                      <p:to>
                                        <p:strVal val="visible"/>
                                      </p:to>
                                    </p:set>
                                    <p:animEffect filter="fade" transition="in">
                                      <p:cBhvr>
                                        <p:cTn dur="750" id="10"/>
                                        <p:tgtEl>
                                          <p:spTgt spid="18"/>
                                        </p:tgtEl>
                                      </p:cBhvr>
                                    </p:animEffect>
                                    <p:anim calcmode="lin" valueType="num">
                                      <p:cBhvr>
                                        <p:cTn dur="750" fill="hold" id="11"/>
                                        <p:tgtEl>
                                          <p:spTgt spid="18"/>
                                        </p:tgtEl>
                                        <p:attrNameLst>
                                          <p:attrName>ppt_x</p:attrName>
                                        </p:attrNameLst>
                                      </p:cBhvr>
                                      <p:tavLst>
                                        <p:tav tm="0">
                                          <p:val>
                                            <p:strVal val="#ppt_x"/>
                                          </p:val>
                                        </p:tav>
                                        <p:tav tm="100000">
                                          <p:val>
                                            <p:strVal val="#ppt_x"/>
                                          </p:val>
                                        </p:tav>
                                      </p:tavLst>
                                    </p:anim>
                                    <p:anim calcmode="lin" valueType="num">
                                      <p:cBhvr>
                                        <p:cTn dur="750" fill="hold" id="12"/>
                                        <p:tgtEl>
                                          <p:spTgt spid="18"/>
                                        </p:tgtEl>
                                        <p:attrNameLst>
                                          <p:attrName>ppt_y</p:attrName>
                                        </p:attrNameLst>
                                      </p:cBhvr>
                                      <p:tavLst>
                                        <p:tav tm="0">
                                          <p:val>
                                            <p:strVal val="#ppt_y-.1"/>
                                          </p:val>
                                        </p:tav>
                                        <p:tav tm="100000">
                                          <p:val>
                                            <p:strVal val="#ppt_y"/>
                                          </p:val>
                                        </p:tav>
                                      </p:tavLst>
                                    </p:anim>
                                  </p:childTnLst>
                                </p:cTn>
                              </p:par>
                              <p:par>
                                <p:cTn fill="hold" id="13" nodeType="withEffect" presetClass="entr" presetID="37" presetSubtype="0">
                                  <p:stCondLst>
                                    <p:cond delay="250"/>
                                  </p:stCondLst>
                                  <p:childTnLst>
                                    <p:set>
                                      <p:cBhvr>
                                        <p:cTn dur="1" fill="hold" id="14">
                                          <p:stCondLst>
                                            <p:cond delay="0"/>
                                          </p:stCondLst>
                                        </p:cTn>
                                        <p:tgtEl>
                                          <p:spTgt spid="9"/>
                                        </p:tgtEl>
                                        <p:attrNameLst>
                                          <p:attrName>style.visibility</p:attrName>
                                        </p:attrNameLst>
                                      </p:cBhvr>
                                      <p:to>
                                        <p:strVal val="visible"/>
                                      </p:to>
                                    </p:set>
                                    <p:animEffect filter="fade" transition="in">
                                      <p:cBhvr>
                                        <p:cTn dur="750" id="15"/>
                                        <p:tgtEl>
                                          <p:spTgt spid="9"/>
                                        </p:tgtEl>
                                      </p:cBhvr>
                                    </p:animEffect>
                                    <p:anim calcmode="lin" valueType="num">
                                      <p:cBhvr>
                                        <p:cTn dur="750" fill="hold" id="16"/>
                                        <p:tgtEl>
                                          <p:spTgt spid="9"/>
                                        </p:tgtEl>
                                        <p:attrNameLst>
                                          <p:attrName>ppt_x</p:attrName>
                                        </p:attrNameLst>
                                      </p:cBhvr>
                                      <p:tavLst>
                                        <p:tav tm="0">
                                          <p:val>
                                            <p:strVal val="#ppt_x"/>
                                          </p:val>
                                        </p:tav>
                                        <p:tav tm="100000">
                                          <p:val>
                                            <p:strVal val="#ppt_x"/>
                                          </p:val>
                                        </p:tav>
                                      </p:tavLst>
                                    </p:anim>
                                    <p:anim calcmode="lin" valueType="num">
                                      <p:cBhvr>
                                        <p:cTn decel="100000" dur="675" fill="hold" id="17"/>
                                        <p:tgtEl>
                                          <p:spTgt spid="9"/>
                                        </p:tgtEl>
                                        <p:attrNameLst>
                                          <p:attrName>ppt_y</p:attrName>
                                        </p:attrNameLst>
                                      </p:cBhvr>
                                      <p:tavLst>
                                        <p:tav tm="0">
                                          <p:val>
                                            <p:strVal val="#ppt_y+1"/>
                                          </p:val>
                                        </p:tav>
                                        <p:tav tm="100000">
                                          <p:val>
                                            <p:strVal val="#ppt_y-.03"/>
                                          </p:val>
                                        </p:tav>
                                      </p:tavLst>
                                    </p:anim>
                                    <p:anim calcmode="lin" valueType="num">
                                      <p:cBhvr>
                                        <p:cTn accel="100000" dur="75" fill="hold" id="18">
                                          <p:stCondLst>
                                            <p:cond delay="675"/>
                                          </p:stCondLst>
                                        </p:cTn>
                                        <p:tgtEl>
                                          <p:spTgt spid="9"/>
                                        </p:tgtEl>
                                        <p:attrNameLst>
                                          <p:attrName>ppt_y</p:attrName>
                                        </p:attrNameLst>
                                      </p:cBhvr>
                                      <p:tavLst>
                                        <p:tav tm="0">
                                          <p:val>
                                            <p:strVal val="#ppt_y-.03"/>
                                          </p:val>
                                        </p:tav>
                                        <p:tav tm="100000">
                                          <p:val>
                                            <p:strVal val="#ppt_y"/>
                                          </p:val>
                                        </p:tav>
                                      </p:tavLst>
                                    </p:anim>
                                  </p:childTnLst>
                                </p:cTn>
                              </p:par>
                              <p:par>
                                <p:cTn fill="hold" id="19" nodeType="withEffect" presetClass="entr" presetID="42" presetSubtype="0">
                                  <p:stCondLst>
                                    <p:cond delay="500"/>
                                  </p:stCondLst>
                                  <p:childTnLst>
                                    <p:set>
                                      <p:cBhvr>
                                        <p:cTn dur="1" fill="hold" id="20">
                                          <p:stCondLst>
                                            <p:cond delay="0"/>
                                          </p:stCondLst>
                                        </p:cTn>
                                        <p:tgtEl>
                                          <p:spTgt spid="15"/>
                                        </p:tgtEl>
                                        <p:attrNameLst>
                                          <p:attrName>style.visibility</p:attrName>
                                        </p:attrNameLst>
                                      </p:cBhvr>
                                      <p:to>
                                        <p:strVal val="visible"/>
                                      </p:to>
                                    </p:set>
                                    <p:animEffect filter="fade" transition="in">
                                      <p:cBhvr>
                                        <p:cTn dur="1000" id="21"/>
                                        <p:tgtEl>
                                          <p:spTgt spid="15"/>
                                        </p:tgtEl>
                                      </p:cBhvr>
                                    </p:animEffect>
                                    <p:anim calcmode="lin" valueType="num">
                                      <p:cBhvr>
                                        <p:cTn dur="1000" fill="hold" id="22"/>
                                        <p:tgtEl>
                                          <p:spTgt spid="15"/>
                                        </p:tgtEl>
                                        <p:attrNameLst>
                                          <p:attrName>ppt_x</p:attrName>
                                        </p:attrNameLst>
                                      </p:cBhvr>
                                      <p:tavLst>
                                        <p:tav tm="0">
                                          <p:val>
                                            <p:strVal val="#ppt_x"/>
                                          </p:val>
                                        </p:tav>
                                        <p:tav tm="100000">
                                          <p:val>
                                            <p:strVal val="#ppt_x"/>
                                          </p:val>
                                        </p:tav>
                                      </p:tavLst>
                                    </p:anim>
                                    <p:anim calcmode="lin" valueType="num">
                                      <p:cBhvr>
                                        <p:cTn dur="1000" fill="hold" id="23"/>
                                        <p:tgtEl>
                                          <p:spTgt spid="15"/>
                                        </p:tgtEl>
                                        <p:attrNameLst>
                                          <p:attrName>ppt_y</p:attrName>
                                        </p:attrNameLst>
                                      </p:cBhvr>
                                      <p:tavLst>
                                        <p:tav tm="0">
                                          <p:val>
                                            <p:strVal val="#ppt_y+.1"/>
                                          </p:val>
                                        </p:tav>
                                        <p:tav tm="100000">
                                          <p:val>
                                            <p:strVal val="#ppt_y"/>
                                          </p:val>
                                        </p:tav>
                                      </p:tavLst>
                                    </p:anim>
                                  </p:childTnLst>
                                </p:cTn>
                              </p:par>
                              <p:par>
                                <p:cTn fill="hold" grpId="0" id="24" nodeType="withEffect" presetClass="entr" presetID="26" presetSubtype="0">
                                  <p:stCondLst>
                                    <p:cond delay="750"/>
                                  </p:stCondLst>
                                  <p:childTnLst>
                                    <p:set>
                                      <p:cBhvr>
                                        <p:cTn dur="1" fill="hold" id="25">
                                          <p:stCondLst>
                                            <p:cond delay="0"/>
                                          </p:stCondLst>
                                        </p:cTn>
                                        <p:tgtEl>
                                          <p:spTgt spid="24"/>
                                        </p:tgtEl>
                                        <p:attrNameLst>
                                          <p:attrName>style.visibility</p:attrName>
                                        </p:attrNameLst>
                                      </p:cBhvr>
                                      <p:to>
                                        <p:strVal val="visible"/>
                                      </p:to>
                                    </p:set>
                                    <p:animEffect filter="wipe(down)" transition="in">
                                      <p:cBhvr>
                                        <p:cTn dur="580" id="26">
                                          <p:stCondLst>
                                            <p:cond delay="0"/>
                                          </p:stCondLst>
                                        </p:cTn>
                                        <p:tgtEl>
                                          <p:spTgt spid="24"/>
                                        </p:tgtEl>
                                      </p:cBhvr>
                                    </p:animEffect>
                                    <p:anim calcmode="lin" valueType="num">
                                      <p:cBhvr>
                                        <p:cTn dur="1822" id="27" tmFilter="0,0; 0.14,0.36; 0.43,0.73; 0.71,0.91; 1.0,1.0">
                                          <p:stCondLst>
                                            <p:cond delay="0"/>
                                          </p:stCondLst>
                                        </p:cTn>
                                        <p:tgtEl>
                                          <p:spTgt spid="24"/>
                                        </p:tgtEl>
                                        <p:attrNameLst>
                                          <p:attrName>ppt_x</p:attrName>
                                        </p:attrNameLst>
                                      </p:cBhvr>
                                      <p:tavLst>
                                        <p:tav tm="0">
                                          <p:val>
                                            <p:strVal val="#ppt_x-0.25"/>
                                          </p:val>
                                        </p:tav>
                                        <p:tav tm="100000">
                                          <p:val>
                                            <p:strVal val="#ppt_x"/>
                                          </p:val>
                                        </p:tav>
                                      </p:tavLst>
                                    </p:anim>
                                    <p:anim calcmode="lin" valueType="num">
                                      <p:cBhvr>
                                        <p:cTn dur="664" id="28" tmFilter="0.0,0.0; 0.25,0.07; 0.50,0.2; 0.75,0.467; 1.0,1.0">
                                          <p:stCondLst>
                                            <p:cond delay="0"/>
                                          </p:stCondLst>
                                        </p:cTn>
                                        <p:tgtEl>
                                          <p:spTgt spid="24"/>
                                        </p:tgtEl>
                                        <p:attrNameLst>
                                          <p:attrName>ppt_y</p:attrName>
                                        </p:attrNameLst>
                                      </p:cBhvr>
                                      <p:tavLst>
                                        <p:tav fmla="#ppt_y-sin(pi*$)/3" tm="0">
                                          <p:val>
                                            <p:fltVal val="0.5"/>
                                          </p:val>
                                        </p:tav>
                                        <p:tav tm="100000">
                                          <p:val>
                                            <p:fltVal val="1"/>
                                          </p:val>
                                        </p:tav>
                                      </p:tavLst>
                                    </p:anim>
                                    <p:anim calcmode="lin" valueType="num">
                                      <p:cBhvr>
                                        <p:cTn dur="664" id="29" tmFilter="0, 0; 0.125,0.2665; 0.25,0.4; 0.375,0.465; 0.5,0.5;  0.625,0.535; 0.75,0.6; 0.875,0.7335; 1,1">
                                          <p:stCondLst>
                                            <p:cond delay="664"/>
                                          </p:stCondLst>
                                        </p:cTn>
                                        <p:tgtEl>
                                          <p:spTgt spid="24"/>
                                        </p:tgtEl>
                                        <p:attrNameLst>
                                          <p:attrName>ppt_y</p:attrName>
                                        </p:attrNameLst>
                                      </p:cBhvr>
                                      <p:tavLst>
                                        <p:tav fmla="#ppt_y-sin(pi*$)/9" tm="0">
                                          <p:val>
                                            <p:fltVal val="0"/>
                                          </p:val>
                                        </p:tav>
                                        <p:tav tm="100000">
                                          <p:val>
                                            <p:fltVal val="1"/>
                                          </p:val>
                                        </p:tav>
                                      </p:tavLst>
                                    </p:anim>
                                    <p:anim calcmode="lin" valueType="num">
                                      <p:cBhvr>
                                        <p:cTn dur="332" id="30" tmFilter="0, 0; 0.125,0.2665; 0.25,0.4; 0.375,0.465; 0.5,0.5;  0.625,0.535; 0.75,0.6; 0.875,0.7335; 1,1">
                                          <p:stCondLst>
                                            <p:cond delay="1324"/>
                                          </p:stCondLst>
                                        </p:cTn>
                                        <p:tgtEl>
                                          <p:spTgt spid="24"/>
                                        </p:tgtEl>
                                        <p:attrNameLst>
                                          <p:attrName>ppt_y</p:attrName>
                                        </p:attrNameLst>
                                      </p:cBhvr>
                                      <p:tavLst>
                                        <p:tav fmla="#ppt_y-sin(pi*$)/27" tm="0">
                                          <p:val>
                                            <p:fltVal val="0"/>
                                          </p:val>
                                        </p:tav>
                                        <p:tav tm="100000">
                                          <p:val>
                                            <p:fltVal val="1"/>
                                          </p:val>
                                        </p:tav>
                                      </p:tavLst>
                                    </p:anim>
                                    <p:anim calcmode="lin" valueType="num">
                                      <p:cBhvr>
                                        <p:cTn dur="164" id="31" tmFilter="0, 0; 0.125,0.2665; 0.25,0.4; 0.375,0.465; 0.5,0.5;  0.625,0.535; 0.75,0.6; 0.875,0.7335; 1,1">
                                          <p:stCondLst>
                                            <p:cond delay="1656"/>
                                          </p:stCondLst>
                                        </p:cTn>
                                        <p:tgtEl>
                                          <p:spTgt spid="24"/>
                                        </p:tgtEl>
                                        <p:attrNameLst>
                                          <p:attrName>ppt_y</p:attrName>
                                        </p:attrNameLst>
                                      </p:cBhvr>
                                      <p:tavLst>
                                        <p:tav fmla="#ppt_y-sin(pi*$)/81" tm="0">
                                          <p:val>
                                            <p:fltVal val="0"/>
                                          </p:val>
                                        </p:tav>
                                        <p:tav tm="100000">
                                          <p:val>
                                            <p:fltVal val="1"/>
                                          </p:val>
                                        </p:tav>
                                      </p:tavLst>
                                    </p:anim>
                                    <p:animScale>
                                      <p:cBhvr>
                                        <p:cTn dur="26" id="32">
                                          <p:stCondLst>
                                            <p:cond delay="650"/>
                                          </p:stCondLst>
                                        </p:cTn>
                                        <p:tgtEl>
                                          <p:spTgt spid="24"/>
                                        </p:tgtEl>
                                      </p:cBhvr>
                                      <p:to x="100000" y="60000"/>
                                    </p:animScale>
                                    <p:animScale>
                                      <p:cBhvr>
                                        <p:cTn decel="50000" dur="166" id="33">
                                          <p:stCondLst>
                                            <p:cond delay="676"/>
                                          </p:stCondLst>
                                        </p:cTn>
                                        <p:tgtEl>
                                          <p:spTgt spid="24"/>
                                        </p:tgtEl>
                                      </p:cBhvr>
                                      <p:to x="100000" y="100000"/>
                                    </p:animScale>
                                    <p:animScale>
                                      <p:cBhvr>
                                        <p:cTn dur="26" id="34">
                                          <p:stCondLst>
                                            <p:cond delay="1312"/>
                                          </p:stCondLst>
                                        </p:cTn>
                                        <p:tgtEl>
                                          <p:spTgt spid="24"/>
                                        </p:tgtEl>
                                      </p:cBhvr>
                                      <p:to x="100000" y="80000"/>
                                    </p:animScale>
                                    <p:animScale>
                                      <p:cBhvr>
                                        <p:cTn decel="50000" dur="166" id="35">
                                          <p:stCondLst>
                                            <p:cond delay="1338"/>
                                          </p:stCondLst>
                                        </p:cTn>
                                        <p:tgtEl>
                                          <p:spTgt spid="24"/>
                                        </p:tgtEl>
                                      </p:cBhvr>
                                      <p:to x="100000" y="100000"/>
                                    </p:animScale>
                                    <p:animScale>
                                      <p:cBhvr>
                                        <p:cTn dur="26" id="36">
                                          <p:stCondLst>
                                            <p:cond delay="1642"/>
                                          </p:stCondLst>
                                        </p:cTn>
                                        <p:tgtEl>
                                          <p:spTgt spid="24"/>
                                        </p:tgtEl>
                                      </p:cBhvr>
                                      <p:to x="100000" y="90000"/>
                                    </p:animScale>
                                    <p:animScale>
                                      <p:cBhvr>
                                        <p:cTn decel="50000" dur="166" id="37">
                                          <p:stCondLst>
                                            <p:cond delay="1668"/>
                                          </p:stCondLst>
                                        </p:cTn>
                                        <p:tgtEl>
                                          <p:spTgt spid="24"/>
                                        </p:tgtEl>
                                      </p:cBhvr>
                                      <p:to x="100000" y="100000"/>
                                    </p:animScale>
                                    <p:animScale>
                                      <p:cBhvr>
                                        <p:cTn dur="26" id="38">
                                          <p:stCondLst>
                                            <p:cond delay="1808"/>
                                          </p:stCondLst>
                                        </p:cTn>
                                        <p:tgtEl>
                                          <p:spTgt spid="24"/>
                                        </p:tgtEl>
                                      </p:cBhvr>
                                      <p:to x="100000" y="95000"/>
                                    </p:animScale>
                                    <p:animScale>
                                      <p:cBhvr>
                                        <p:cTn decel="50000" dur="166" id="39">
                                          <p:stCondLst>
                                            <p:cond delay="1834"/>
                                          </p:stCondLst>
                                        </p:cTn>
                                        <p:tgtEl>
                                          <p:spTgt spid="24"/>
                                        </p:tgtEl>
                                      </p:cBhvr>
                                      <p:to x="100000" y="100000"/>
                                    </p:animScale>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4"/>
    </p:bldLst>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3" name="组合 2"/>
          <p:cNvGrpSpPr/>
          <p:nvPr/>
        </p:nvGrpSpPr>
        <p:grpSpPr>
          <a:xfrm>
            <a:off x="0" y="1272746"/>
            <a:ext cx="12192000" cy="4427451"/>
            <a:chOff x="0" y="1272746"/>
            <a:chExt cx="12192000" cy="4427451"/>
          </a:xfrm>
        </p:grpSpPr>
        <p:sp>
          <p:nvSpPr>
            <p:cNvPr id="4" name="矩形 3"/>
            <p:cNvSpPr/>
            <p:nvPr/>
          </p:nvSpPr>
          <p:spPr>
            <a:xfrm>
              <a:off x="0" y="1272746"/>
              <a:ext cx="12192000" cy="4176584"/>
            </a:xfrm>
            <a:prstGeom prst="rect">
              <a:avLst/>
            </a:prstGeom>
            <a:solidFill>
              <a:srgbClr val="DEFDF8"/>
            </a:solidFill>
            <a:ln>
              <a:noFill/>
            </a:ln>
            <a:effectLst>
              <a:outerShdw algn="tl" blurRad="190500" dir="2700000" dist="635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zh-CN" lang="en-US" smtClean="0"/>
            </a:p>
          </p:txBody>
        </p:sp>
        <p:pic>
          <p:nvPicPr>
            <p:cNvPr id="5" name="图片 4"/>
            <p:cNvPicPr>
              <a:picLocks noChangeAspect="1"/>
            </p:cNvPicPr>
            <p:nvPr/>
          </p:nvPicPr>
          <p:blipFill>
            <a:blip r:embed="rId2">
              <a:extLst>
                <a:ext uri="{28A0092B-C50C-407E-A947-70E740481C1C}">
                  <a14:useLocalDpi val="0"/>
                </a:ext>
              </a:extLst>
            </a:blip>
            <a:srcRect l="36283" r="30296"/>
            <a:stretch>
              <a:fillRect/>
            </a:stretch>
          </p:blipFill>
          <p:spPr>
            <a:xfrm>
              <a:off x="4008763" y="1634165"/>
              <a:ext cx="4074695" cy="4066032"/>
            </a:xfrm>
            <a:prstGeom prst="rect">
              <a:avLst/>
            </a:prstGeom>
          </p:spPr>
        </p:pic>
      </p:grpSp>
      <p:sp>
        <p:nvSpPr>
          <p:cNvPr id="12" name="文本框 11"/>
          <p:cNvSpPr txBox="1"/>
          <p:nvPr/>
        </p:nvSpPr>
        <p:spPr>
          <a:xfrm>
            <a:off x="1027000" y="2447969"/>
            <a:ext cx="2067759" cy="1676400"/>
          </a:xfrm>
          <a:prstGeom prst="rect">
            <a:avLst/>
          </a:prstGeom>
          <a:noFill/>
        </p:spPr>
        <p:txBody>
          <a:bodyPr rtlCol="0" wrap="square">
            <a:spAutoFit/>
          </a:bodyPr>
          <a:lstStyle/>
          <a:p>
            <a:pPr defTabSz="1219170">
              <a:lnSpc>
                <a:spcPct val="130000"/>
              </a:lnSpc>
              <a:defRPr/>
            </a:pPr>
            <a:r>
              <a:rPr altLang="en-US" lang="zh-CN" sz="2000">
                <a:solidFill>
                  <a:schemeClr val="tx1">
                    <a:lumMod val="85000"/>
                    <a:lumOff val="15000"/>
                  </a:schemeClr>
                </a:solidFill>
                <a:effectLst>
                  <a:outerShdw algn="tl" blurRad="25400" dir="2700000" dist="25400">
                    <a:srgbClr val="000000">
                      <a:alpha val="20000"/>
                    </a:srgbClr>
                  </a:outerShdw>
                </a:effectLst>
                <a:latin charset="-122" panose="03000509000000000000" pitchFamily="65" typeface="方正卡通简体"/>
                <a:ea charset="-122" panose="03000509000000000000" pitchFamily="65" typeface="方正卡通简体"/>
                <a:cs typeface="+mn-ea"/>
                <a:sym typeface="+mn-lt"/>
              </a:rPr>
              <a:t>姓名：觅知网</a:t>
            </a:r>
          </a:p>
          <a:p>
            <a:pPr defTabSz="1219170">
              <a:lnSpc>
                <a:spcPct val="130000"/>
              </a:lnSpc>
              <a:defRPr/>
            </a:pPr>
            <a:r>
              <a:rPr altLang="en-US" lang="zh-CN" sz="2000">
                <a:solidFill>
                  <a:schemeClr val="tx1">
                    <a:lumMod val="85000"/>
                    <a:lumOff val="15000"/>
                  </a:schemeClr>
                </a:solidFill>
                <a:effectLst>
                  <a:outerShdw algn="tl" blurRad="25400" dir="2700000" dist="25400">
                    <a:srgbClr val="000000">
                      <a:alpha val="20000"/>
                    </a:srgbClr>
                  </a:outerShdw>
                </a:effectLst>
                <a:latin charset="-122" panose="03000509000000000000" pitchFamily="65" typeface="方正卡通简体"/>
                <a:ea charset="-122" panose="03000509000000000000" pitchFamily="65" typeface="方正卡通简体"/>
                <a:cs typeface="+mn-ea"/>
                <a:sym typeface="+mn-lt"/>
              </a:rPr>
              <a:t>年龄：8岁</a:t>
            </a:r>
          </a:p>
          <a:p>
            <a:pPr defTabSz="1219170">
              <a:lnSpc>
                <a:spcPct val="130000"/>
              </a:lnSpc>
              <a:defRPr/>
            </a:pPr>
            <a:r>
              <a:rPr altLang="en-US" lang="zh-CN" sz="2000">
                <a:solidFill>
                  <a:schemeClr val="tx1">
                    <a:lumMod val="85000"/>
                    <a:lumOff val="15000"/>
                  </a:schemeClr>
                </a:solidFill>
                <a:effectLst>
                  <a:outerShdw algn="tl" blurRad="25400" dir="2700000" dist="25400">
                    <a:srgbClr val="000000">
                      <a:alpha val="20000"/>
                    </a:srgbClr>
                  </a:outerShdw>
                </a:effectLst>
                <a:latin charset="-122" panose="03000509000000000000" pitchFamily="65" typeface="方正卡通简体"/>
                <a:ea charset="-122" panose="03000509000000000000" pitchFamily="65" typeface="方正卡通简体"/>
                <a:cs typeface="+mn-ea"/>
                <a:sym typeface="+mn-lt"/>
              </a:rPr>
              <a:t>性别：男</a:t>
            </a:r>
          </a:p>
          <a:p>
            <a:pPr defTabSz="1219170">
              <a:lnSpc>
                <a:spcPct val="130000"/>
              </a:lnSpc>
              <a:defRPr/>
            </a:pPr>
            <a:r>
              <a:rPr altLang="en-US" lang="zh-CN" sz="2000">
                <a:solidFill>
                  <a:schemeClr val="tx1">
                    <a:lumMod val="85000"/>
                    <a:lumOff val="15000"/>
                  </a:schemeClr>
                </a:solidFill>
                <a:effectLst>
                  <a:outerShdw algn="tl" blurRad="25400" dir="2700000" dist="25400">
                    <a:srgbClr val="000000">
                      <a:alpha val="20000"/>
                    </a:srgbClr>
                  </a:outerShdw>
                </a:effectLst>
                <a:latin charset="-122" panose="03000509000000000000" pitchFamily="65" typeface="方正卡通简体"/>
                <a:ea charset="-122" panose="03000509000000000000" pitchFamily="65" typeface="方正卡通简体"/>
                <a:cs typeface="+mn-ea"/>
                <a:sym typeface="+mn-lt"/>
              </a:rPr>
              <a:t>星座：水瓶座</a:t>
            </a:r>
          </a:p>
        </p:txBody>
      </p:sp>
      <p:pic>
        <p:nvPicPr>
          <p:cNvPr id="13" name="图片 12"/>
          <p:cNvPicPr>
            <a:picLocks noChangeAspect="1"/>
          </p:cNvPicPr>
          <p:nvPr/>
        </p:nvPicPr>
        <p:blipFill>
          <a:blip r:embed="rId3">
            <a:extLst>
              <a:ext uri="{28A0092B-C50C-407E-A947-70E740481C1C}">
                <a14:useLocalDpi val="0"/>
              </a:ext>
            </a:extLst>
          </a:blip>
          <a:stretch>
            <a:fillRect/>
          </a:stretch>
        </p:blipFill>
        <p:spPr>
          <a:xfrm>
            <a:off x="7436716" y="211922"/>
            <a:ext cx="4370274" cy="5739142"/>
          </a:xfrm>
          <a:prstGeom prst="rect">
            <a:avLst/>
          </a:prstGeom>
        </p:spPr>
      </p:pic>
      <p:pic>
        <p:nvPicPr>
          <p:cNvPr id="15" name="图片 14"/>
          <p:cNvPicPr>
            <a:picLocks noChangeAspect="1"/>
          </p:cNvPicPr>
          <p:nvPr/>
        </p:nvPicPr>
        <p:blipFill>
          <a:blip r:embed="rId4">
            <a:extLst>
              <a:ext uri="{28A0092B-C50C-407E-A947-70E740481C1C}">
                <a14:useLocalDpi val="0"/>
              </a:ext>
            </a:extLst>
          </a:blip>
          <a:srcRect r="42576"/>
          <a:stretch>
            <a:fillRect/>
          </a:stretch>
        </p:blipFill>
        <p:spPr>
          <a:xfrm>
            <a:off x="8801132" y="3159830"/>
            <a:ext cx="1896740" cy="2203758"/>
          </a:xfrm>
          <a:prstGeom prst="rect">
            <a:avLst/>
          </a:prstGeom>
          <a:solidFill>
            <a:srgbClr val="FFFFFF">
              <a:shade val="85000"/>
            </a:srgbClr>
          </a:solidFill>
          <a:ln cap="sq" w="190500">
            <a:solidFill>
              <a:srgbClr val="FFFFFF"/>
            </a:solidFill>
            <a:miter lim="800000"/>
          </a:ln>
          <a:effectLst>
            <a:outerShdw algn="tl" blurRad="65000" dir="12900000" dist="50800" kx="195000" ky="145000" rotWithShape="0">
              <a:srgbClr val="000000">
                <a:alpha val="30000"/>
              </a:srgbClr>
            </a:outerShdw>
          </a:effectLst>
          <a:scene3d>
            <a:camera prst="orthographicFront">
              <a:rot lat="0" lon="0" rev="360000"/>
            </a:camera>
            <a:lightRig dir="t" rig="twoPt">
              <a:rot lat="0" lon="0" rev="7200000"/>
            </a:lightRig>
          </a:scene3d>
          <a:sp3d contourW="12700">
            <a:bevelT h="19050" w="25400"/>
            <a:contourClr>
              <a:srgbClr val="969696"/>
            </a:contourClr>
          </a:sp3d>
        </p:spPr>
      </p:pic>
      <p:sp>
        <p:nvSpPr>
          <p:cNvPr id="17" name="文本框 16"/>
          <p:cNvSpPr txBox="1"/>
          <p:nvPr/>
        </p:nvSpPr>
        <p:spPr>
          <a:xfrm>
            <a:off x="844420" y="1750555"/>
            <a:ext cx="2897081" cy="579120"/>
          </a:xfrm>
          <a:prstGeom prst="rect">
            <a:avLst/>
          </a:prstGeom>
          <a:noFill/>
        </p:spPr>
        <p:txBody>
          <a:bodyPr rtlCol="0" wrap="square">
            <a:spAutoFit/>
          </a:bodyPr>
          <a:lstStyle/>
          <a:p>
            <a:pPr algn="ctr" defTabSz="1219170">
              <a:defRPr/>
            </a:pPr>
            <a:r>
              <a:rPr altLang="en-US" lang="zh-CN" smtClean="0" sz="3200">
                <a:ln w="12700">
                  <a:solidFill>
                    <a:prstClr val="white"/>
                  </a:solidFill>
                </a:ln>
                <a:solidFill>
                  <a:srgbClr val="EE956E"/>
                </a:solidFill>
                <a:effectLst>
                  <a:outerShdw algn="tl" blurRad="25400" dir="2700000" dist="25400">
                    <a:srgbClr val="000000">
                      <a:alpha val="20000"/>
                    </a:srgbClr>
                  </a:outerShdw>
                </a:effectLst>
                <a:latin charset="-122" panose="040b0c00000000000000" typeface="华康海报体W12(P)"/>
                <a:ea charset="-122" panose="040b0c00000000000000" typeface="华康海报体W12(P)"/>
                <a:cs typeface="+mn-ea"/>
                <a:sym typeface="+mn-lt"/>
              </a:rPr>
              <a:t>我的基本资料</a:t>
            </a:r>
          </a:p>
        </p:txBody>
      </p:sp>
      <p:sp>
        <p:nvSpPr>
          <p:cNvPr id="19" name="文本框 18"/>
          <p:cNvSpPr txBox="1"/>
          <p:nvPr/>
        </p:nvSpPr>
        <p:spPr>
          <a:xfrm>
            <a:off x="1027000" y="4212663"/>
            <a:ext cx="5429002" cy="923544"/>
          </a:xfrm>
          <a:prstGeom prst="rect">
            <a:avLst/>
          </a:prstGeom>
          <a:noFill/>
        </p:spPr>
        <p:txBody>
          <a:bodyPr rtlCol="0" wrap="square">
            <a:spAutoFit/>
          </a:bodyPr>
          <a:lstStyle/>
          <a:p>
            <a:pPr algn="just" defTabSz="1219170">
              <a:lnSpc>
                <a:spcPct val="130000"/>
              </a:lnSpc>
              <a:defRPr/>
            </a:pPr>
            <a:r>
              <a:rPr altLang="en-US" lang="zh-CN" smtClean="0" sz="1400">
                <a:solidFill>
                  <a:schemeClr val="tx1">
                    <a:lumMod val="85000"/>
                    <a:lumOff val="15000"/>
                  </a:schemeClr>
                </a:solidFill>
                <a:latin charset="-122" panose="03000509000000000000" pitchFamily="65" typeface="方正卡通简体"/>
                <a:ea charset="-122" panose="03000509000000000000" pitchFamily="65" typeface="方正卡通简体"/>
                <a:cs typeface="+mn-ea"/>
                <a:sym typeface="+mn-lt"/>
              </a:rPr>
              <a:t>作为一名光荣的少先队员，能生活在这样一个充满活力的大集体中，我感到无比的光荣和自豪。为了能更好的为同学们服务，更全面的为红领巾增光添色，我参加了这次大队长竞选活动。</a:t>
            </a:r>
          </a:p>
        </p:txBody>
      </p:sp>
      <p:pic>
        <p:nvPicPr>
          <p:cNvPr id="20" name="图片 19"/>
          <p:cNvPicPr>
            <a:picLocks noChangeAspect="1"/>
          </p:cNvPicPr>
          <p:nvPr/>
        </p:nvPicPr>
        <p:blipFill>
          <a:blip r:embed="rId5">
            <a:extLst>
              <a:ext uri="{28A0092B-C50C-407E-A947-70E740481C1C}">
                <a14:useLocalDpi val="0"/>
              </a:ext>
            </a:extLst>
          </a:blip>
          <a:stretch>
            <a:fillRect/>
          </a:stretch>
        </p:blipFill>
        <p:spPr>
          <a:xfrm>
            <a:off x="287944" y="788107"/>
            <a:ext cx="999141" cy="964983"/>
          </a:xfrm>
          <a:prstGeom prst="rect">
            <a:avLst/>
          </a:prstGeom>
        </p:spPr>
      </p:pic>
    </p:spTree>
    <p:extLst>
      <p:ext uri="{BB962C8B-B14F-4D97-AF65-F5344CB8AC3E}">
        <p14:creationId val="1594803660"/>
      </p:ext>
    </p:extLst>
  </p:cSld>
  <p:clrMapOvr>
    <a:masterClrMapping/>
  </p:clrMapOvr>
  <mc:AlternateContent>
    <mc:Choice Requires="p14">
      <p:transition advClick="0" p14:dur="1500" spd="slow">
        <p:random/>
      </p:transition>
    </mc:Choice>
    <mc:Fallback>
      <p:transition advClick="0"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16" presetSubtype="21">
                                  <p:stCondLst>
                                    <p:cond delay="0"/>
                                  </p:stCondLst>
                                  <p:childTnLst>
                                    <p:set>
                                      <p:cBhvr>
                                        <p:cTn dur="1" fill="hold" id="6">
                                          <p:stCondLst>
                                            <p:cond delay="0"/>
                                          </p:stCondLst>
                                        </p:cTn>
                                        <p:tgtEl>
                                          <p:spTgt spid="3"/>
                                        </p:tgtEl>
                                        <p:attrNameLst>
                                          <p:attrName>style.visibility</p:attrName>
                                        </p:attrNameLst>
                                      </p:cBhvr>
                                      <p:to>
                                        <p:strVal val="visible"/>
                                      </p:to>
                                    </p:set>
                                    <p:animEffect filter="barn(inVertical)" transition="in">
                                      <p:cBhvr>
                                        <p:cTn dur="500" id="7"/>
                                        <p:tgtEl>
                                          <p:spTgt spid="3"/>
                                        </p:tgtEl>
                                      </p:cBhvr>
                                    </p:animEffect>
                                  </p:childTnLst>
                                </p:cTn>
                              </p:par>
                              <p:par>
                                <p:cTn fill="hold" id="8" nodeType="withEffect" presetClass="entr" presetID="53" presetSubtype="0">
                                  <p:stCondLst>
                                    <p:cond delay="0"/>
                                  </p:stCondLst>
                                  <p:childTnLst>
                                    <p:set>
                                      <p:cBhvr>
                                        <p:cTn dur="1" fill="hold" id="9">
                                          <p:stCondLst>
                                            <p:cond delay="0"/>
                                          </p:stCondLst>
                                        </p:cTn>
                                        <p:tgtEl>
                                          <p:spTgt spid="13"/>
                                        </p:tgtEl>
                                        <p:attrNameLst>
                                          <p:attrName>style.visibility</p:attrName>
                                        </p:attrNameLst>
                                      </p:cBhvr>
                                      <p:to>
                                        <p:strVal val="visible"/>
                                      </p:to>
                                    </p:set>
                                    <p:anim calcmode="lin" valueType="num">
                                      <p:cBhvr>
                                        <p:cTn dur="500" fill="hold" id="10"/>
                                        <p:tgtEl>
                                          <p:spTgt spid="13"/>
                                        </p:tgtEl>
                                        <p:attrNameLst>
                                          <p:attrName>ppt_w</p:attrName>
                                        </p:attrNameLst>
                                      </p:cBhvr>
                                      <p:tavLst>
                                        <p:tav tm="0">
                                          <p:val>
                                            <p:fltVal val="0"/>
                                          </p:val>
                                        </p:tav>
                                        <p:tav tm="100000">
                                          <p:val>
                                            <p:strVal val="#ppt_w"/>
                                          </p:val>
                                        </p:tav>
                                      </p:tavLst>
                                    </p:anim>
                                    <p:anim calcmode="lin" valueType="num">
                                      <p:cBhvr>
                                        <p:cTn dur="500" fill="hold" id="11"/>
                                        <p:tgtEl>
                                          <p:spTgt spid="13"/>
                                        </p:tgtEl>
                                        <p:attrNameLst>
                                          <p:attrName>ppt_h</p:attrName>
                                        </p:attrNameLst>
                                      </p:cBhvr>
                                      <p:tavLst>
                                        <p:tav tm="0">
                                          <p:val>
                                            <p:fltVal val="0"/>
                                          </p:val>
                                        </p:tav>
                                        <p:tav tm="100000">
                                          <p:val>
                                            <p:strVal val="#ppt_h"/>
                                          </p:val>
                                        </p:tav>
                                      </p:tavLst>
                                    </p:anim>
                                    <p:animEffect filter="fade" transition="in">
                                      <p:cBhvr>
                                        <p:cTn dur="500" id="12"/>
                                        <p:tgtEl>
                                          <p:spTgt spid="13"/>
                                        </p:tgtEl>
                                      </p:cBhvr>
                                    </p:animEffect>
                                  </p:childTnLst>
                                </p:cTn>
                              </p:par>
                              <p:par>
                                <p:cTn fill="hold" id="13" nodeType="withEffect" presetClass="entr" presetID="53" presetSubtype="0">
                                  <p:stCondLst>
                                    <p:cond delay="0"/>
                                  </p:stCondLst>
                                  <p:childTnLst>
                                    <p:set>
                                      <p:cBhvr>
                                        <p:cTn dur="1" fill="hold" id="14">
                                          <p:stCondLst>
                                            <p:cond delay="0"/>
                                          </p:stCondLst>
                                        </p:cTn>
                                        <p:tgtEl>
                                          <p:spTgt spid="15"/>
                                        </p:tgtEl>
                                        <p:attrNameLst>
                                          <p:attrName>style.visibility</p:attrName>
                                        </p:attrNameLst>
                                      </p:cBhvr>
                                      <p:to>
                                        <p:strVal val="visible"/>
                                      </p:to>
                                    </p:set>
                                    <p:anim calcmode="lin" valueType="num">
                                      <p:cBhvr>
                                        <p:cTn dur="500" fill="hold" id="15"/>
                                        <p:tgtEl>
                                          <p:spTgt spid="15"/>
                                        </p:tgtEl>
                                        <p:attrNameLst>
                                          <p:attrName>ppt_w</p:attrName>
                                        </p:attrNameLst>
                                      </p:cBhvr>
                                      <p:tavLst>
                                        <p:tav tm="0">
                                          <p:val>
                                            <p:fltVal val="0"/>
                                          </p:val>
                                        </p:tav>
                                        <p:tav tm="100000">
                                          <p:val>
                                            <p:strVal val="#ppt_w"/>
                                          </p:val>
                                        </p:tav>
                                      </p:tavLst>
                                    </p:anim>
                                    <p:anim calcmode="lin" valueType="num">
                                      <p:cBhvr>
                                        <p:cTn dur="500" fill="hold" id="16"/>
                                        <p:tgtEl>
                                          <p:spTgt spid="15"/>
                                        </p:tgtEl>
                                        <p:attrNameLst>
                                          <p:attrName>ppt_h</p:attrName>
                                        </p:attrNameLst>
                                      </p:cBhvr>
                                      <p:tavLst>
                                        <p:tav tm="0">
                                          <p:val>
                                            <p:fltVal val="0"/>
                                          </p:val>
                                        </p:tav>
                                        <p:tav tm="100000">
                                          <p:val>
                                            <p:strVal val="#ppt_h"/>
                                          </p:val>
                                        </p:tav>
                                      </p:tavLst>
                                    </p:anim>
                                    <p:animEffect filter="fade" transition="in">
                                      <p:cBhvr>
                                        <p:cTn dur="500" id="17"/>
                                        <p:tgtEl>
                                          <p:spTgt spid="15"/>
                                        </p:tgtEl>
                                      </p:cBhvr>
                                    </p:animEffect>
                                  </p:childTnLst>
                                </p:cTn>
                              </p:par>
                              <p:par>
                                <p:cTn fill="hold" grpId="0" id="18" nodeType="withEffect" presetClass="entr" presetID="26" presetSubtype="0">
                                  <p:stCondLst>
                                    <p:cond delay="250"/>
                                  </p:stCondLst>
                                  <p:childTnLst>
                                    <p:set>
                                      <p:cBhvr>
                                        <p:cTn dur="1" fill="hold" id="19">
                                          <p:stCondLst>
                                            <p:cond delay="0"/>
                                          </p:stCondLst>
                                        </p:cTn>
                                        <p:tgtEl>
                                          <p:spTgt spid="17"/>
                                        </p:tgtEl>
                                        <p:attrNameLst>
                                          <p:attrName>style.visibility</p:attrName>
                                        </p:attrNameLst>
                                      </p:cBhvr>
                                      <p:to>
                                        <p:strVal val="visible"/>
                                      </p:to>
                                    </p:set>
                                    <p:animEffect filter="wipe(down)" transition="in">
                                      <p:cBhvr>
                                        <p:cTn dur="362" id="20">
                                          <p:stCondLst>
                                            <p:cond delay="0"/>
                                          </p:stCondLst>
                                        </p:cTn>
                                        <p:tgtEl>
                                          <p:spTgt spid="17"/>
                                        </p:tgtEl>
                                      </p:cBhvr>
                                    </p:animEffect>
                                    <p:anim calcmode="lin" valueType="num">
                                      <p:cBhvr>
                                        <p:cTn dur="1139" id="21"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dur="415" id="22" tmFilter="0.0,0.0; 0.25,0.07; 0.50,0.2; 0.75,0.467; 1.0,1.0">
                                          <p:stCondLst>
                                            <p:cond delay="0"/>
                                          </p:stCondLst>
                                        </p:cTn>
                                        <p:tgtEl>
                                          <p:spTgt spid="17"/>
                                        </p:tgtEl>
                                        <p:attrNameLst>
                                          <p:attrName>ppt_y</p:attrName>
                                        </p:attrNameLst>
                                      </p:cBhvr>
                                      <p:tavLst>
                                        <p:tav fmla="#ppt_y-sin(pi*$)/3" tm="0">
                                          <p:val>
                                            <p:fltVal val="0.5"/>
                                          </p:val>
                                        </p:tav>
                                        <p:tav tm="100000">
                                          <p:val>
                                            <p:fltVal val="1"/>
                                          </p:val>
                                        </p:tav>
                                      </p:tavLst>
                                    </p:anim>
                                    <p:anim calcmode="lin" valueType="num">
                                      <p:cBhvr>
                                        <p:cTn dur="415" id="23" tmFilter="0, 0; 0.125,0.2665; 0.25,0.4; 0.375,0.465; 0.5,0.5;  0.625,0.535; 0.75,0.6; 0.875,0.7335; 1,1">
                                          <p:stCondLst>
                                            <p:cond delay="415"/>
                                          </p:stCondLst>
                                        </p:cTn>
                                        <p:tgtEl>
                                          <p:spTgt spid="17"/>
                                        </p:tgtEl>
                                        <p:attrNameLst>
                                          <p:attrName>ppt_y</p:attrName>
                                        </p:attrNameLst>
                                      </p:cBhvr>
                                      <p:tavLst>
                                        <p:tav fmla="#ppt_y-sin(pi*$)/9" tm="0">
                                          <p:val>
                                            <p:fltVal val="0"/>
                                          </p:val>
                                        </p:tav>
                                        <p:tav tm="100000">
                                          <p:val>
                                            <p:fltVal val="1"/>
                                          </p:val>
                                        </p:tav>
                                      </p:tavLst>
                                    </p:anim>
                                    <p:anim calcmode="lin" valueType="num">
                                      <p:cBhvr>
                                        <p:cTn dur="207" id="24" tmFilter="0, 0; 0.125,0.2665; 0.25,0.4; 0.375,0.465; 0.5,0.5;  0.625,0.535; 0.75,0.6; 0.875,0.7335; 1,1">
                                          <p:stCondLst>
                                            <p:cond delay="828"/>
                                          </p:stCondLst>
                                        </p:cTn>
                                        <p:tgtEl>
                                          <p:spTgt spid="17"/>
                                        </p:tgtEl>
                                        <p:attrNameLst>
                                          <p:attrName>ppt_y</p:attrName>
                                        </p:attrNameLst>
                                      </p:cBhvr>
                                      <p:tavLst>
                                        <p:tav fmla="#ppt_y-sin(pi*$)/27" tm="0">
                                          <p:val>
                                            <p:fltVal val="0"/>
                                          </p:val>
                                        </p:tav>
                                        <p:tav tm="100000">
                                          <p:val>
                                            <p:fltVal val="1"/>
                                          </p:val>
                                        </p:tav>
                                      </p:tavLst>
                                    </p:anim>
                                    <p:anim calcmode="lin" valueType="num">
                                      <p:cBhvr>
                                        <p:cTn dur="103" id="25" tmFilter="0, 0; 0.125,0.2665; 0.25,0.4; 0.375,0.465; 0.5,0.5;  0.625,0.535; 0.75,0.6; 0.875,0.7335; 1,1">
                                          <p:stCondLst>
                                            <p:cond delay="1035"/>
                                          </p:stCondLst>
                                        </p:cTn>
                                        <p:tgtEl>
                                          <p:spTgt spid="17"/>
                                        </p:tgtEl>
                                        <p:attrNameLst>
                                          <p:attrName>ppt_y</p:attrName>
                                        </p:attrNameLst>
                                      </p:cBhvr>
                                      <p:tavLst>
                                        <p:tav fmla="#ppt_y-sin(pi*$)/81" tm="0">
                                          <p:val>
                                            <p:fltVal val="0"/>
                                          </p:val>
                                        </p:tav>
                                        <p:tav tm="100000">
                                          <p:val>
                                            <p:fltVal val="1"/>
                                          </p:val>
                                        </p:tav>
                                      </p:tavLst>
                                    </p:anim>
                                    <p:animScale>
                                      <p:cBhvr>
                                        <p:cTn dur="16" id="26">
                                          <p:stCondLst>
                                            <p:cond delay="406"/>
                                          </p:stCondLst>
                                        </p:cTn>
                                        <p:tgtEl>
                                          <p:spTgt spid="17"/>
                                        </p:tgtEl>
                                      </p:cBhvr>
                                      <p:to x="100000" y="60000"/>
                                    </p:animScale>
                                    <p:animScale>
                                      <p:cBhvr>
                                        <p:cTn decel="50000" dur="104" id="27">
                                          <p:stCondLst>
                                            <p:cond delay="423"/>
                                          </p:stCondLst>
                                        </p:cTn>
                                        <p:tgtEl>
                                          <p:spTgt spid="17"/>
                                        </p:tgtEl>
                                      </p:cBhvr>
                                      <p:to x="100000" y="100000"/>
                                    </p:animScale>
                                    <p:animScale>
                                      <p:cBhvr>
                                        <p:cTn dur="16" id="28">
                                          <p:stCondLst>
                                            <p:cond delay="820"/>
                                          </p:stCondLst>
                                        </p:cTn>
                                        <p:tgtEl>
                                          <p:spTgt spid="17"/>
                                        </p:tgtEl>
                                      </p:cBhvr>
                                      <p:to x="100000" y="80000"/>
                                    </p:animScale>
                                    <p:animScale>
                                      <p:cBhvr>
                                        <p:cTn decel="50000" dur="104" id="29">
                                          <p:stCondLst>
                                            <p:cond delay="836"/>
                                          </p:stCondLst>
                                        </p:cTn>
                                        <p:tgtEl>
                                          <p:spTgt spid="17"/>
                                        </p:tgtEl>
                                      </p:cBhvr>
                                      <p:to x="100000" y="100000"/>
                                    </p:animScale>
                                    <p:animScale>
                                      <p:cBhvr>
                                        <p:cTn dur="16" id="30">
                                          <p:stCondLst>
                                            <p:cond delay="1026"/>
                                          </p:stCondLst>
                                        </p:cTn>
                                        <p:tgtEl>
                                          <p:spTgt spid="17"/>
                                        </p:tgtEl>
                                      </p:cBhvr>
                                      <p:to x="100000" y="90000"/>
                                    </p:animScale>
                                    <p:animScale>
                                      <p:cBhvr>
                                        <p:cTn decel="50000" dur="104" id="31">
                                          <p:stCondLst>
                                            <p:cond delay="1042"/>
                                          </p:stCondLst>
                                        </p:cTn>
                                        <p:tgtEl>
                                          <p:spTgt spid="17"/>
                                        </p:tgtEl>
                                      </p:cBhvr>
                                      <p:to x="100000" y="100000"/>
                                    </p:animScale>
                                    <p:animScale>
                                      <p:cBhvr>
                                        <p:cTn dur="16" id="32">
                                          <p:stCondLst>
                                            <p:cond delay="1130"/>
                                          </p:stCondLst>
                                        </p:cTn>
                                        <p:tgtEl>
                                          <p:spTgt spid="17"/>
                                        </p:tgtEl>
                                      </p:cBhvr>
                                      <p:to x="100000" y="95000"/>
                                    </p:animScale>
                                    <p:animScale>
                                      <p:cBhvr>
                                        <p:cTn decel="50000" dur="104" id="33">
                                          <p:stCondLst>
                                            <p:cond delay="1146"/>
                                          </p:stCondLst>
                                        </p:cTn>
                                        <p:tgtEl>
                                          <p:spTgt spid="17"/>
                                        </p:tgtEl>
                                      </p:cBhvr>
                                      <p:to x="100000" y="100000"/>
                                    </p:animScale>
                                  </p:childTnLst>
                                </p:cTn>
                              </p:par>
                              <p:par>
                                <p:cTn fill="hold" id="34" nodeType="withEffect" presetClass="entr" presetID="10" presetSubtype="0">
                                  <p:stCondLst>
                                    <p:cond delay="250"/>
                                  </p:stCondLst>
                                  <p:childTnLst>
                                    <p:set>
                                      <p:cBhvr>
                                        <p:cTn dur="1" fill="hold" id="35">
                                          <p:stCondLst>
                                            <p:cond delay="0"/>
                                          </p:stCondLst>
                                        </p:cTn>
                                        <p:tgtEl>
                                          <p:spTgt spid="20"/>
                                        </p:tgtEl>
                                        <p:attrNameLst>
                                          <p:attrName>style.visibility</p:attrName>
                                        </p:attrNameLst>
                                      </p:cBhvr>
                                      <p:to>
                                        <p:strVal val="visible"/>
                                      </p:to>
                                    </p:set>
                                    <p:animEffect filter="fade" transition="in">
                                      <p:cBhvr>
                                        <p:cTn dur="750" id="36"/>
                                        <p:tgtEl>
                                          <p:spTgt spid="20"/>
                                        </p:tgtEl>
                                      </p:cBhvr>
                                    </p:animEffect>
                                  </p:childTnLst>
                                </p:cTn>
                              </p:par>
                            </p:childTnLst>
                          </p:cTn>
                        </p:par>
                        <p:par>
                          <p:cTn fill="hold" id="37" nodeType="afterGroup">
                            <p:stCondLst>
                              <p:cond delay="1500"/>
                            </p:stCondLst>
                            <p:childTnLst>
                              <p:par>
                                <p:cTn fill="hold" grpId="0" id="38" nodeType="afterEffect" presetClass="entr" presetID="2" presetSubtype="2">
                                  <p:stCondLst>
                                    <p:cond delay="0"/>
                                  </p:stCondLst>
                                  <p:childTnLst>
                                    <p:set>
                                      <p:cBhvr>
                                        <p:cTn dur="1" fill="hold" id="39">
                                          <p:stCondLst>
                                            <p:cond delay="0"/>
                                          </p:stCondLst>
                                        </p:cTn>
                                        <p:tgtEl>
                                          <p:spTgt spid="12"/>
                                        </p:tgtEl>
                                        <p:attrNameLst>
                                          <p:attrName>style.visibility</p:attrName>
                                        </p:attrNameLst>
                                      </p:cBhvr>
                                      <p:to>
                                        <p:strVal val="visible"/>
                                      </p:to>
                                    </p:set>
                                    <p:anim calcmode="lin" valueType="num">
                                      <p:cBhvr additive="base">
                                        <p:cTn dur="500" fill="hold" id="40"/>
                                        <p:tgtEl>
                                          <p:spTgt spid="12"/>
                                        </p:tgtEl>
                                        <p:attrNameLst>
                                          <p:attrName>ppt_x</p:attrName>
                                        </p:attrNameLst>
                                      </p:cBhvr>
                                      <p:tavLst>
                                        <p:tav tm="0">
                                          <p:val>
                                            <p:strVal val="1+#ppt_w/2"/>
                                          </p:val>
                                        </p:tav>
                                        <p:tav tm="100000">
                                          <p:val>
                                            <p:strVal val="#ppt_x"/>
                                          </p:val>
                                        </p:tav>
                                      </p:tavLst>
                                    </p:anim>
                                    <p:anim calcmode="lin" valueType="num">
                                      <p:cBhvr additive="base">
                                        <p:cTn dur="500" fill="hold" id="41"/>
                                        <p:tgtEl>
                                          <p:spTgt spid="12"/>
                                        </p:tgtEl>
                                        <p:attrNameLst>
                                          <p:attrName>ppt_y</p:attrName>
                                        </p:attrNameLst>
                                      </p:cBhvr>
                                      <p:tavLst>
                                        <p:tav tm="0">
                                          <p:val>
                                            <p:strVal val="#ppt_y"/>
                                          </p:val>
                                        </p:tav>
                                        <p:tav tm="100000">
                                          <p:val>
                                            <p:strVal val="#ppt_y"/>
                                          </p:val>
                                        </p:tav>
                                      </p:tavLst>
                                    </p:anim>
                                  </p:childTnLst>
                                </p:cTn>
                              </p:par>
                              <p:par>
                                <p:cTn fill="hold" grpId="0" id="42" nodeType="withEffect" presetClass="entr" presetID="22" presetSubtype="8">
                                  <p:stCondLst>
                                    <p:cond delay="750"/>
                                  </p:stCondLst>
                                  <p:childTnLst>
                                    <p:set>
                                      <p:cBhvr>
                                        <p:cTn dur="1" fill="hold" id="43">
                                          <p:stCondLst>
                                            <p:cond delay="0"/>
                                          </p:stCondLst>
                                        </p:cTn>
                                        <p:tgtEl>
                                          <p:spTgt spid="19"/>
                                        </p:tgtEl>
                                        <p:attrNameLst>
                                          <p:attrName>style.visibility</p:attrName>
                                        </p:attrNameLst>
                                      </p:cBhvr>
                                      <p:to>
                                        <p:strVal val="visible"/>
                                      </p:to>
                                    </p:set>
                                    <p:animEffect filter="wipe(left)" transition="in">
                                      <p:cBhvr>
                                        <p:cTn dur="500" id="44"/>
                                        <p:tgtEl>
                                          <p:spTgt spid="1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2"/>
      <p:bldP grpId="0" spid="17"/>
      <p:bldP grpId="0" spid="19"/>
    </p:bldLst>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3" name="组合 2"/>
          <p:cNvGrpSpPr/>
          <p:nvPr/>
        </p:nvGrpSpPr>
        <p:grpSpPr>
          <a:xfrm>
            <a:off x="0" y="1272746"/>
            <a:ext cx="12192000" cy="4176584"/>
            <a:chOff x="0" y="1272746"/>
            <a:chExt cx="12192000" cy="4176584"/>
          </a:xfrm>
        </p:grpSpPr>
        <p:sp>
          <p:nvSpPr>
            <p:cNvPr id="4" name="矩形 3"/>
            <p:cNvSpPr/>
            <p:nvPr/>
          </p:nvSpPr>
          <p:spPr>
            <a:xfrm>
              <a:off x="0" y="1272746"/>
              <a:ext cx="12192000" cy="4176584"/>
            </a:xfrm>
            <a:prstGeom prst="rect">
              <a:avLst/>
            </a:prstGeom>
            <a:solidFill>
              <a:srgbClr val="DEFDF8"/>
            </a:solidFill>
            <a:ln>
              <a:noFill/>
            </a:ln>
            <a:effectLst>
              <a:outerShdw algn="tl" blurRad="190500" dir="2700000" dist="635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mtClean="0"/>
                <a:t>85</a:t>
              </a:r>
            </a:p>
          </p:txBody>
        </p:sp>
        <p:pic>
          <p:nvPicPr>
            <p:cNvPr id="5" name="图片 4"/>
            <p:cNvPicPr>
              <a:picLocks noChangeAspect="1"/>
            </p:cNvPicPr>
            <p:nvPr/>
          </p:nvPicPr>
          <p:blipFill>
            <a:blip r:embed="rId2">
              <a:extLst>
                <a:ext uri="{28A0092B-C50C-407E-A947-70E740481C1C}">
                  <a14:useLocalDpi val="0"/>
                </a:ext>
              </a:extLst>
            </a:blip>
            <a:stretch>
              <a:fillRect/>
            </a:stretch>
          </p:blipFill>
          <p:spPr>
            <a:xfrm>
              <a:off x="0" y="1383298"/>
              <a:ext cx="12192000" cy="4066032"/>
            </a:xfrm>
            <a:prstGeom prst="rect">
              <a:avLst/>
            </a:prstGeom>
          </p:spPr>
        </p:pic>
      </p:grpSp>
      <p:pic>
        <p:nvPicPr>
          <p:cNvPr id="15" name="图片 14"/>
          <p:cNvPicPr>
            <a:picLocks noChangeAspect="1"/>
          </p:cNvPicPr>
          <p:nvPr/>
        </p:nvPicPr>
        <p:blipFill>
          <a:blip r:embed="rId3"/>
          <a:srcRect t="21852"/>
          <a:stretch>
            <a:fillRect/>
          </a:stretch>
        </p:blipFill>
        <p:spPr>
          <a:xfrm>
            <a:off x="3383044" y="1826523"/>
            <a:ext cx="8005392" cy="3504791"/>
          </a:xfrm>
          <a:prstGeom prst="rect">
            <a:avLst/>
          </a:prstGeom>
          <a:noFill/>
          <a:ln w="9525">
            <a:noFill/>
          </a:ln>
        </p:spPr>
      </p:pic>
      <p:pic>
        <p:nvPicPr>
          <p:cNvPr id="18" name="图片 17"/>
          <p:cNvPicPr>
            <a:picLocks noChangeAspect="1"/>
          </p:cNvPicPr>
          <p:nvPr/>
        </p:nvPicPr>
        <p:blipFill>
          <a:blip r:embed="rId4">
            <a:extLst>
              <a:ext uri="{28A0092B-C50C-407E-A947-70E740481C1C}">
                <a14:useLocalDpi val="0"/>
              </a:ext>
            </a:extLst>
          </a:blip>
          <a:stretch>
            <a:fillRect/>
          </a:stretch>
        </p:blipFill>
        <p:spPr>
          <a:xfrm>
            <a:off x="7803941" y="1203608"/>
            <a:ext cx="2974306" cy="1472282"/>
          </a:xfrm>
          <a:prstGeom prst="rect">
            <a:avLst/>
          </a:prstGeom>
        </p:spPr>
      </p:pic>
      <p:pic>
        <p:nvPicPr>
          <p:cNvPr id="14" name="图片 13"/>
          <p:cNvPicPr>
            <a:picLocks noChangeAspect="1"/>
          </p:cNvPicPr>
          <p:nvPr/>
        </p:nvPicPr>
        <p:blipFill>
          <a:blip r:embed="rId5">
            <a:extLst>
              <a:ext uri="{28A0092B-C50C-407E-A947-70E740481C1C}">
                <a14:useLocalDpi val="0"/>
              </a:ext>
            </a:extLst>
          </a:blip>
          <a:stretch>
            <a:fillRect/>
          </a:stretch>
        </p:blipFill>
        <p:spPr>
          <a:xfrm>
            <a:off x="-219963" y="428949"/>
            <a:ext cx="5974730" cy="5974730"/>
          </a:xfrm>
          <a:prstGeom prst="rect">
            <a:avLst/>
          </a:prstGeom>
        </p:spPr>
      </p:pic>
      <p:sp>
        <p:nvSpPr>
          <p:cNvPr id="11" name="文本框 10"/>
          <p:cNvSpPr txBox="1"/>
          <p:nvPr/>
        </p:nvSpPr>
        <p:spPr>
          <a:xfrm>
            <a:off x="4980622" y="2937179"/>
            <a:ext cx="5728943" cy="2011680"/>
          </a:xfrm>
          <a:prstGeom prst="rect">
            <a:avLst/>
          </a:prstGeom>
          <a:noFill/>
        </p:spPr>
        <p:txBody>
          <a:bodyPr rtlCol="0" wrap="square">
            <a:spAutoFit/>
          </a:bodyPr>
          <a:lstStyle/>
          <a:p>
            <a:pPr defTabSz="1219170">
              <a:lnSpc>
                <a:spcPct val="150000"/>
              </a:lnSpc>
              <a:defRPr/>
            </a:pPr>
            <a:r>
              <a:rPr altLang="en-US" lang="zh-CN" sz="1400">
                <a:solidFill>
                  <a:schemeClr val="tx1">
                    <a:lumMod val="85000"/>
                    <a:lumOff val="15000"/>
                  </a:schemeClr>
                </a:solidFill>
                <a:latin charset="-122" panose="03000509000000000000" pitchFamily="65" typeface="方正卡通简体"/>
                <a:ea charset="-122" panose="03000509000000000000" pitchFamily="65" typeface="方正卡通简体"/>
                <a:cs typeface="+mn-ea"/>
                <a:sym typeface="+mn-lt"/>
              </a:rPr>
              <a:t>我是三二班的XXX，三年来，在老师的辛勤培育教导下，我长大了，连年被评为“三好”学生和优秀班干部。</a:t>
            </a:r>
          </a:p>
          <a:p>
            <a:pPr defTabSz="1219170">
              <a:lnSpc>
                <a:spcPct val="150000"/>
              </a:lnSpc>
              <a:defRPr/>
            </a:pPr>
            <a:endParaRPr altLang="en-US" lang="zh-CN" sz="1400">
              <a:solidFill>
                <a:schemeClr val="tx1">
                  <a:lumMod val="85000"/>
                  <a:lumOff val="15000"/>
                </a:schemeClr>
              </a:solidFill>
              <a:latin charset="-122" panose="03000509000000000000" pitchFamily="65" typeface="方正卡通简体"/>
              <a:ea charset="-122" panose="03000509000000000000" pitchFamily="65" typeface="方正卡通简体"/>
              <a:cs typeface="+mn-ea"/>
              <a:sym typeface="+mn-lt"/>
            </a:endParaRPr>
          </a:p>
          <a:p>
            <a:pPr defTabSz="1219170">
              <a:lnSpc>
                <a:spcPct val="150000"/>
              </a:lnSpc>
              <a:defRPr/>
            </a:pPr>
            <a:r>
              <a:rPr altLang="en-US" lang="zh-CN" sz="1400">
                <a:solidFill>
                  <a:schemeClr val="tx1">
                    <a:lumMod val="85000"/>
                    <a:lumOff val="15000"/>
                  </a:schemeClr>
                </a:solidFill>
                <a:latin charset="-122" panose="03000509000000000000" pitchFamily="65" typeface="方正卡通简体"/>
                <a:ea charset="-122" panose="03000509000000000000" pitchFamily="65" typeface="方正卡通简体"/>
                <a:cs typeface="+mn-ea"/>
                <a:sym typeface="+mn-lt"/>
              </a:rPr>
              <a:t>老师给我的评价是：做事认真、主动、组织能力强；</a:t>
            </a:r>
          </a:p>
          <a:p>
            <a:pPr defTabSz="1219170">
              <a:lnSpc>
                <a:spcPct val="150000"/>
              </a:lnSpc>
              <a:defRPr/>
            </a:pPr>
            <a:r>
              <a:rPr altLang="en-US" lang="zh-CN" sz="1400">
                <a:solidFill>
                  <a:schemeClr val="tx1">
                    <a:lumMod val="85000"/>
                    <a:lumOff val="15000"/>
                  </a:schemeClr>
                </a:solidFill>
                <a:latin charset="-122" panose="03000509000000000000" pitchFamily="65" typeface="方正卡通简体"/>
                <a:ea charset="-122" panose="03000509000000000000" pitchFamily="65" typeface="方正卡通简体"/>
                <a:cs typeface="+mn-ea"/>
                <a:sym typeface="+mn-lt"/>
              </a:rPr>
              <a:t>同学们给我的评价是：学习成绩好，举止大方；</a:t>
            </a:r>
          </a:p>
          <a:p>
            <a:pPr defTabSz="1219170">
              <a:lnSpc>
                <a:spcPct val="150000"/>
              </a:lnSpc>
              <a:defRPr/>
            </a:pPr>
            <a:r>
              <a:rPr altLang="en-US" lang="zh-CN" sz="1400">
                <a:solidFill>
                  <a:schemeClr val="tx1">
                    <a:lumMod val="85000"/>
                    <a:lumOff val="15000"/>
                  </a:schemeClr>
                </a:solidFill>
                <a:latin charset="-122" panose="03000509000000000000" pitchFamily="65" typeface="方正卡通简体"/>
                <a:ea charset="-122" panose="03000509000000000000" pitchFamily="65" typeface="方正卡通简体"/>
                <a:cs typeface="+mn-ea"/>
                <a:sym typeface="+mn-lt"/>
              </a:rPr>
              <a:t>我给自己的评价是：充满自信、喜欢挑战、乐于奉献。</a:t>
            </a:r>
          </a:p>
        </p:txBody>
      </p:sp>
      <p:sp>
        <p:nvSpPr>
          <p:cNvPr id="10" name="文本框 9"/>
          <p:cNvSpPr txBox="1"/>
          <p:nvPr/>
        </p:nvSpPr>
        <p:spPr>
          <a:xfrm>
            <a:off x="2162328" y="2567846"/>
            <a:ext cx="1805542" cy="1371600"/>
          </a:xfrm>
          <a:prstGeom prst="rect">
            <a:avLst/>
          </a:prstGeom>
          <a:noFill/>
        </p:spPr>
        <p:txBody>
          <a:bodyPr rtlCol="0" wrap="square">
            <a:spAutoFit/>
          </a:bodyPr>
          <a:lstStyle/>
          <a:p>
            <a:pPr defTabSz="1219170">
              <a:lnSpc>
                <a:spcPct val="150000"/>
              </a:lnSpc>
              <a:defRPr/>
            </a:pPr>
            <a:r>
              <a:rPr altLang="en-US" lang="zh-CN" sz="2800">
                <a:solidFill>
                  <a:srgbClr val="FD8FAC"/>
                </a:solidFill>
                <a:latin charset="-122" panose="03000509000000000000" pitchFamily="65" typeface="方正少儿简体"/>
                <a:ea charset="-122" panose="03000509000000000000" pitchFamily="65" typeface="方正少儿简体"/>
                <a:cs typeface="+mn-ea"/>
                <a:sym typeface="+mn-lt"/>
              </a:rPr>
              <a:t>同学们好！老师好！</a:t>
            </a:r>
          </a:p>
        </p:txBody>
      </p:sp>
      <p:sp>
        <p:nvSpPr>
          <p:cNvPr id="19" name="文本框 18"/>
          <p:cNvSpPr txBox="1"/>
          <p:nvPr/>
        </p:nvSpPr>
        <p:spPr>
          <a:xfrm>
            <a:off x="7968716" y="1606749"/>
            <a:ext cx="2897081" cy="518160"/>
          </a:xfrm>
          <a:prstGeom prst="rect">
            <a:avLst/>
          </a:prstGeom>
          <a:noFill/>
        </p:spPr>
        <p:txBody>
          <a:bodyPr rtlCol="0" wrap="square">
            <a:spAutoFit/>
          </a:bodyPr>
          <a:lstStyle/>
          <a:p>
            <a:pPr algn="ctr" defTabSz="1219170">
              <a:defRPr/>
            </a:pPr>
            <a:r>
              <a:rPr altLang="en-US" lang="zh-CN" smtClean="0" sz="2800">
                <a:ln w="22225">
                  <a:solidFill>
                    <a:prstClr val="white"/>
                  </a:solidFill>
                </a:ln>
                <a:solidFill>
                  <a:schemeClr val="tx1">
                    <a:lumMod val="85000"/>
                    <a:lumOff val="15000"/>
                  </a:schemeClr>
                </a:solidFill>
                <a:effectLst>
                  <a:outerShdw algn="tl" blurRad="25400" dir="2700000" dist="25400">
                    <a:srgbClr val="000000">
                      <a:alpha val="20000"/>
                    </a:srgbClr>
                  </a:outerShdw>
                </a:effectLst>
                <a:latin charset="-122" panose="040b0c00000000000000" typeface="华康海报体W12(P)"/>
                <a:ea charset="-122" panose="040b0c00000000000000" typeface="华康海报体W12(P)"/>
                <a:cs typeface="+mn-ea"/>
                <a:sym typeface="+mn-lt"/>
              </a:rPr>
              <a:t>竞选《班长》</a:t>
            </a:r>
          </a:p>
        </p:txBody>
      </p:sp>
    </p:spTree>
    <p:extLst>
      <p:ext uri="{BB962C8B-B14F-4D97-AF65-F5344CB8AC3E}">
        <p14:creationId val="83723167"/>
      </p:ext>
    </p:extLst>
  </p:cSld>
  <p:clrMapOvr>
    <a:masterClrMapping/>
  </p:clrMapOvr>
  <mc:AlternateContent>
    <mc:Choice Requires="p14">
      <p:transition advClick="0" p14:dur="1500" spd="slow">
        <p:random/>
      </p:transition>
    </mc:Choice>
    <mc:Fallback>
      <p:transition advClick="0"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16" presetSubtype="21">
                                  <p:stCondLst>
                                    <p:cond delay="0"/>
                                  </p:stCondLst>
                                  <p:childTnLst>
                                    <p:set>
                                      <p:cBhvr>
                                        <p:cTn dur="1" fill="hold" id="6">
                                          <p:stCondLst>
                                            <p:cond delay="0"/>
                                          </p:stCondLst>
                                        </p:cTn>
                                        <p:tgtEl>
                                          <p:spTgt spid="3"/>
                                        </p:tgtEl>
                                        <p:attrNameLst>
                                          <p:attrName>style.visibility</p:attrName>
                                        </p:attrNameLst>
                                      </p:cBhvr>
                                      <p:to>
                                        <p:strVal val="visible"/>
                                      </p:to>
                                    </p:set>
                                    <p:animEffect filter="barn(inVertical)" transition="in">
                                      <p:cBhvr>
                                        <p:cTn dur="500" id="7"/>
                                        <p:tgtEl>
                                          <p:spTgt spid="3"/>
                                        </p:tgtEl>
                                      </p:cBhvr>
                                    </p:animEffect>
                                  </p:childTnLst>
                                </p:cTn>
                              </p:par>
                              <p:par>
                                <p:cTn fill="hold" id="8" nodeType="withEffect" presetClass="entr" presetID="42" presetSubtype="0">
                                  <p:stCondLst>
                                    <p:cond delay="0"/>
                                  </p:stCondLst>
                                  <p:childTnLst>
                                    <p:set>
                                      <p:cBhvr>
                                        <p:cTn dur="1" fill="hold" id="9">
                                          <p:stCondLst>
                                            <p:cond delay="0"/>
                                          </p:stCondLst>
                                        </p:cTn>
                                        <p:tgtEl>
                                          <p:spTgt spid="14"/>
                                        </p:tgtEl>
                                        <p:attrNameLst>
                                          <p:attrName>style.visibility</p:attrName>
                                        </p:attrNameLst>
                                      </p:cBhvr>
                                      <p:to>
                                        <p:strVal val="visible"/>
                                      </p:to>
                                    </p:set>
                                    <p:animEffect filter="fade" transition="in">
                                      <p:cBhvr>
                                        <p:cTn dur="1000" id="10"/>
                                        <p:tgtEl>
                                          <p:spTgt spid="14"/>
                                        </p:tgtEl>
                                      </p:cBhvr>
                                    </p:animEffect>
                                    <p:anim calcmode="lin" valueType="num">
                                      <p:cBhvr>
                                        <p:cTn dur="1000" fill="hold" id="11"/>
                                        <p:tgtEl>
                                          <p:spTgt spid="14"/>
                                        </p:tgtEl>
                                        <p:attrNameLst>
                                          <p:attrName>ppt_x</p:attrName>
                                        </p:attrNameLst>
                                      </p:cBhvr>
                                      <p:tavLst>
                                        <p:tav tm="0">
                                          <p:val>
                                            <p:strVal val="#ppt_x"/>
                                          </p:val>
                                        </p:tav>
                                        <p:tav tm="100000">
                                          <p:val>
                                            <p:strVal val="#ppt_x"/>
                                          </p:val>
                                        </p:tav>
                                      </p:tavLst>
                                    </p:anim>
                                    <p:anim calcmode="lin" valueType="num">
                                      <p:cBhvr>
                                        <p:cTn dur="1000" fill="hold" id="12"/>
                                        <p:tgtEl>
                                          <p:spTgt spid="14"/>
                                        </p:tgtEl>
                                        <p:attrNameLst>
                                          <p:attrName>ppt_y</p:attrName>
                                        </p:attrNameLst>
                                      </p:cBhvr>
                                      <p:tavLst>
                                        <p:tav tm="0">
                                          <p:val>
                                            <p:strVal val="#ppt_y+.1"/>
                                          </p:val>
                                        </p:tav>
                                        <p:tav tm="100000">
                                          <p:val>
                                            <p:strVal val="#ppt_y"/>
                                          </p:val>
                                        </p:tav>
                                      </p:tavLst>
                                    </p:anim>
                                  </p:childTnLst>
                                </p:cTn>
                              </p:par>
                              <p:par>
                                <p:cTn fill="hold" id="13" nodeType="withEffect" presetClass="entr" presetID="2" presetSubtype="2">
                                  <p:stCondLst>
                                    <p:cond delay="250"/>
                                  </p:stCondLst>
                                  <p:childTnLst>
                                    <p:set>
                                      <p:cBhvr>
                                        <p:cTn dur="1" fill="hold" id="14">
                                          <p:stCondLst>
                                            <p:cond delay="0"/>
                                          </p:stCondLst>
                                        </p:cTn>
                                        <p:tgtEl>
                                          <p:spTgt spid="15"/>
                                        </p:tgtEl>
                                        <p:attrNameLst>
                                          <p:attrName>style.visibility</p:attrName>
                                        </p:attrNameLst>
                                      </p:cBhvr>
                                      <p:to>
                                        <p:strVal val="visible"/>
                                      </p:to>
                                    </p:set>
                                    <p:anim calcmode="lin" valueType="num">
                                      <p:cBhvr additive="base">
                                        <p:cTn dur="500" fill="hold" id="15"/>
                                        <p:tgtEl>
                                          <p:spTgt spid="15"/>
                                        </p:tgtEl>
                                        <p:attrNameLst>
                                          <p:attrName>ppt_x</p:attrName>
                                        </p:attrNameLst>
                                      </p:cBhvr>
                                      <p:tavLst>
                                        <p:tav tm="0">
                                          <p:val>
                                            <p:strVal val="1+#ppt_w/2"/>
                                          </p:val>
                                        </p:tav>
                                        <p:tav tm="100000">
                                          <p:val>
                                            <p:strVal val="#ppt_x"/>
                                          </p:val>
                                        </p:tav>
                                      </p:tavLst>
                                    </p:anim>
                                    <p:anim calcmode="lin" valueType="num">
                                      <p:cBhvr additive="base">
                                        <p:cTn dur="500" fill="hold" id="16"/>
                                        <p:tgtEl>
                                          <p:spTgt spid="15"/>
                                        </p:tgtEl>
                                        <p:attrNameLst>
                                          <p:attrName>ppt_y</p:attrName>
                                        </p:attrNameLst>
                                      </p:cBhvr>
                                      <p:tavLst>
                                        <p:tav tm="0">
                                          <p:val>
                                            <p:strVal val="#ppt_y"/>
                                          </p:val>
                                        </p:tav>
                                        <p:tav tm="100000">
                                          <p:val>
                                            <p:strVal val="#ppt_y"/>
                                          </p:val>
                                        </p:tav>
                                      </p:tavLst>
                                    </p:anim>
                                  </p:childTnLst>
                                </p:cTn>
                              </p:par>
                            </p:childTnLst>
                          </p:cTn>
                        </p:par>
                        <p:par>
                          <p:cTn fill="hold" id="17" nodeType="afterGroup">
                            <p:stCondLst>
                              <p:cond delay="1000"/>
                            </p:stCondLst>
                            <p:childTnLst>
                              <p:par>
                                <p:cTn fill="hold" grpId="0" id="18" nodeType="afterEffect" presetClass="entr" presetID="42" presetSubtype="0">
                                  <p:stCondLst>
                                    <p:cond delay="0"/>
                                  </p:stCondLst>
                                  <p:childTnLst>
                                    <p:set>
                                      <p:cBhvr>
                                        <p:cTn dur="1" fill="hold" id="19">
                                          <p:stCondLst>
                                            <p:cond delay="0"/>
                                          </p:stCondLst>
                                        </p:cTn>
                                        <p:tgtEl>
                                          <p:spTgt spid="10"/>
                                        </p:tgtEl>
                                        <p:attrNameLst>
                                          <p:attrName>style.visibility</p:attrName>
                                        </p:attrNameLst>
                                      </p:cBhvr>
                                      <p:to>
                                        <p:strVal val="visible"/>
                                      </p:to>
                                    </p:set>
                                    <p:animEffect filter="fade" transition="in">
                                      <p:cBhvr>
                                        <p:cTn dur="1000" id="20"/>
                                        <p:tgtEl>
                                          <p:spTgt spid="10"/>
                                        </p:tgtEl>
                                      </p:cBhvr>
                                    </p:animEffect>
                                    <p:anim calcmode="lin" valueType="num">
                                      <p:cBhvr>
                                        <p:cTn dur="1000" fill="hold" id="21"/>
                                        <p:tgtEl>
                                          <p:spTgt spid="10"/>
                                        </p:tgtEl>
                                        <p:attrNameLst>
                                          <p:attrName>ppt_x</p:attrName>
                                        </p:attrNameLst>
                                      </p:cBhvr>
                                      <p:tavLst>
                                        <p:tav tm="0">
                                          <p:val>
                                            <p:strVal val="#ppt_x"/>
                                          </p:val>
                                        </p:tav>
                                        <p:tav tm="100000">
                                          <p:val>
                                            <p:strVal val="#ppt_x"/>
                                          </p:val>
                                        </p:tav>
                                      </p:tavLst>
                                    </p:anim>
                                    <p:anim calcmode="lin" valueType="num">
                                      <p:cBhvr>
                                        <p:cTn dur="1000" fill="hold" id="22"/>
                                        <p:tgtEl>
                                          <p:spTgt spid="10"/>
                                        </p:tgtEl>
                                        <p:attrNameLst>
                                          <p:attrName>ppt_y</p:attrName>
                                        </p:attrNameLst>
                                      </p:cBhvr>
                                      <p:tavLst>
                                        <p:tav tm="0">
                                          <p:val>
                                            <p:strVal val="#ppt_y+.1"/>
                                          </p:val>
                                        </p:tav>
                                        <p:tav tm="100000">
                                          <p:val>
                                            <p:strVal val="#ppt_y"/>
                                          </p:val>
                                        </p:tav>
                                      </p:tavLst>
                                    </p:anim>
                                  </p:childTnLst>
                                </p:cTn>
                              </p:par>
                            </p:childTnLst>
                          </p:cTn>
                        </p:par>
                        <p:par>
                          <p:cTn fill="hold" id="23" nodeType="afterGroup">
                            <p:stCondLst>
                              <p:cond delay="2000"/>
                            </p:stCondLst>
                            <p:childTnLst>
                              <p:par>
                                <p:cTn fill="hold" grpId="0" id="24" nodeType="afterEffect" presetClass="entr" presetID="53" presetSubtype="0">
                                  <p:stCondLst>
                                    <p:cond delay="0"/>
                                  </p:stCondLst>
                                  <p:iterate type="lt">
                                    <p:tmPct val="10000"/>
                                  </p:iterate>
                                  <p:childTnLst>
                                    <p:set>
                                      <p:cBhvr>
                                        <p:cTn dur="1" fill="hold" id="25">
                                          <p:stCondLst>
                                            <p:cond delay="0"/>
                                          </p:stCondLst>
                                        </p:cTn>
                                        <p:tgtEl>
                                          <p:spTgt spid="11"/>
                                        </p:tgtEl>
                                        <p:attrNameLst>
                                          <p:attrName>style.visibility</p:attrName>
                                        </p:attrNameLst>
                                      </p:cBhvr>
                                      <p:to>
                                        <p:strVal val="visible"/>
                                      </p:to>
                                    </p:set>
                                    <p:anim calcmode="lin" valueType="num">
                                      <p:cBhvr>
                                        <p:cTn dur="500" fill="hold" id="26"/>
                                        <p:tgtEl>
                                          <p:spTgt spid="11"/>
                                        </p:tgtEl>
                                        <p:attrNameLst>
                                          <p:attrName>ppt_w</p:attrName>
                                        </p:attrNameLst>
                                      </p:cBhvr>
                                      <p:tavLst>
                                        <p:tav tm="0">
                                          <p:val>
                                            <p:fltVal val="0"/>
                                          </p:val>
                                        </p:tav>
                                        <p:tav tm="100000">
                                          <p:val>
                                            <p:strVal val="#ppt_w"/>
                                          </p:val>
                                        </p:tav>
                                      </p:tavLst>
                                    </p:anim>
                                    <p:anim calcmode="lin" valueType="num">
                                      <p:cBhvr>
                                        <p:cTn dur="500" fill="hold" id="27"/>
                                        <p:tgtEl>
                                          <p:spTgt spid="11"/>
                                        </p:tgtEl>
                                        <p:attrNameLst>
                                          <p:attrName>ppt_h</p:attrName>
                                        </p:attrNameLst>
                                      </p:cBhvr>
                                      <p:tavLst>
                                        <p:tav tm="0">
                                          <p:val>
                                            <p:fltVal val="0"/>
                                          </p:val>
                                        </p:tav>
                                        <p:tav tm="100000">
                                          <p:val>
                                            <p:strVal val="#ppt_h"/>
                                          </p:val>
                                        </p:tav>
                                      </p:tavLst>
                                    </p:anim>
                                    <p:animEffect filter="fade" transition="in">
                                      <p:cBhvr>
                                        <p:cTn dur="500" id="28"/>
                                        <p:tgtEl>
                                          <p:spTgt spid="11"/>
                                        </p:tgtEl>
                                      </p:cBhvr>
                                    </p:animEffect>
                                  </p:childTnLst>
                                </p:cTn>
                              </p:par>
                              <p:par>
                                <p:cTn fill="hold" grpId="0" id="29" nodeType="withEffect" presetClass="entr" presetID="26" presetSubtype="0">
                                  <p:stCondLst>
                                    <p:cond delay="0"/>
                                  </p:stCondLst>
                                  <p:childTnLst>
                                    <p:set>
                                      <p:cBhvr>
                                        <p:cTn dur="1" fill="hold" id="30">
                                          <p:stCondLst>
                                            <p:cond delay="0"/>
                                          </p:stCondLst>
                                        </p:cTn>
                                        <p:tgtEl>
                                          <p:spTgt spid="19"/>
                                        </p:tgtEl>
                                        <p:attrNameLst>
                                          <p:attrName>style.visibility</p:attrName>
                                        </p:attrNameLst>
                                      </p:cBhvr>
                                      <p:to>
                                        <p:strVal val="visible"/>
                                      </p:to>
                                    </p:set>
                                    <p:animEffect filter="wipe(down)" transition="in">
                                      <p:cBhvr>
                                        <p:cTn dur="580" id="31">
                                          <p:stCondLst>
                                            <p:cond delay="0"/>
                                          </p:stCondLst>
                                        </p:cTn>
                                        <p:tgtEl>
                                          <p:spTgt spid="19"/>
                                        </p:tgtEl>
                                      </p:cBhvr>
                                    </p:animEffect>
                                    <p:anim calcmode="lin" valueType="num">
                                      <p:cBhvr>
                                        <p:cTn dur="1822" id="3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dur="664" id="33" tmFilter="0.0,0.0; 0.25,0.07; 0.50,0.2; 0.75,0.467; 1.0,1.0">
                                          <p:stCondLst>
                                            <p:cond delay="0"/>
                                          </p:stCondLst>
                                        </p:cTn>
                                        <p:tgtEl>
                                          <p:spTgt spid="19"/>
                                        </p:tgtEl>
                                        <p:attrNameLst>
                                          <p:attrName>ppt_y</p:attrName>
                                        </p:attrNameLst>
                                      </p:cBhvr>
                                      <p:tavLst>
                                        <p:tav fmla="#ppt_y-sin(pi*$)/3" tm="0">
                                          <p:val>
                                            <p:fltVal val="0.5"/>
                                          </p:val>
                                        </p:tav>
                                        <p:tav tm="100000">
                                          <p:val>
                                            <p:fltVal val="1"/>
                                          </p:val>
                                        </p:tav>
                                      </p:tavLst>
                                    </p:anim>
                                    <p:anim calcmode="lin" valueType="num">
                                      <p:cBhvr>
                                        <p:cTn dur="664" id="34" tmFilter="0, 0; 0.125,0.2665; 0.25,0.4; 0.375,0.465; 0.5,0.5;  0.625,0.535; 0.75,0.6; 0.875,0.7335; 1,1">
                                          <p:stCondLst>
                                            <p:cond delay="664"/>
                                          </p:stCondLst>
                                        </p:cTn>
                                        <p:tgtEl>
                                          <p:spTgt spid="19"/>
                                        </p:tgtEl>
                                        <p:attrNameLst>
                                          <p:attrName>ppt_y</p:attrName>
                                        </p:attrNameLst>
                                      </p:cBhvr>
                                      <p:tavLst>
                                        <p:tav fmla="#ppt_y-sin(pi*$)/9" tm="0">
                                          <p:val>
                                            <p:fltVal val="0"/>
                                          </p:val>
                                        </p:tav>
                                        <p:tav tm="100000">
                                          <p:val>
                                            <p:fltVal val="1"/>
                                          </p:val>
                                        </p:tav>
                                      </p:tavLst>
                                    </p:anim>
                                    <p:anim calcmode="lin" valueType="num">
                                      <p:cBhvr>
                                        <p:cTn dur="332" id="35" tmFilter="0, 0; 0.125,0.2665; 0.25,0.4; 0.375,0.465; 0.5,0.5;  0.625,0.535; 0.75,0.6; 0.875,0.7335; 1,1">
                                          <p:stCondLst>
                                            <p:cond delay="1324"/>
                                          </p:stCondLst>
                                        </p:cTn>
                                        <p:tgtEl>
                                          <p:spTgt spid="19"/>
                                        </p:tgtEl>
                                        <p:attrNameLst>
                                          <p:attrName>ppt_y</p:attrName>
                                        </p:attrNameLst>
                                      </p:cBhvr>
                                      <p:tavLst>
                                        <p:tav fmla="#ppt_y-sin(pi*$)/27" tm="0">
                                          <p:val>
                                            <p:fltVal val="0"/>
                                          </p:val>
                                        </p:tav>
                                        <p:tav tm="100000">
                                          <p:val>
                                            <p:fltVal val="1"/>
                                          </p:val>
                                        </p:tav>
                                      </p:tavLst>
                                    </p:anim>
                                    <p:anim calcmode="lin" valueType="num">
                                      <p:cBhvr>
                                        <p:cTn dur="164" id="36" tmFilter="0, 0; 0.125,0.2665; 0.25,0.4; 0.375,0.465; 0.5,0.5;  0.625,0.535; 0.75,0.6; 0.875,0.7335; 1,1">
                                          <p:stCondLst>
                                            <p:cond delay="1656"/>
                                          </p:stCondLst>
                                        </p:cTn>
                                        <p:tgtEl>
                                          <p:spTgt spid="19"/>
                                        </p:tgtEl>
                                        <p:attrNameLst>
                                          <p:attrName>ppt_y</p:attrName>
                                        </p:attrNameLst>
                                      </p:cBhvr>
                                      <p:tavLst>
                                        <p:tav fmla="#ppt_y-sin(pi*$)/81" tm="0">
                                          <p:val>
                                            <p:fltVal val="0"/>
                                          </p:val>
                                        </p:tav>
                                        <p:tav tm="100000">
                                          <p:val>
                                            <p:fltVal val="1"/>
                                          </p:val>
                                        </p:tav>
                                      </p:tavLst>
                                    </p:anim>
                                    <p:animScale>
                                      <p:cBhvr>
                                        <p:cTn dur="26" id="37">
                                          <p:stCondLst>
                                            <p:cond delay="650"/>
                                          </p:stCondLst>
                                        </p:cTn>
                                        <p:tgtEl>
                                          <p:spTgt spid="19"/>
                                        </p:tgtEl>
                                      </p:cBhvr>
                                      <p:to x="100000" y="60000"/>
                                    </p:animScale>
                                    <p:animScale>
                                      <p:cBhvr>
                                        <p:cTn decel="50000" dur="166" id="38">
                                          <p:stCondLst>
                                            <p:cond delay="676"/>
                                          </p:stCondLst>
                                        </p:cTn>
                                        <p:tgtEl>
                                          <p:spTgt spid="19"/>
                                        </p:tgtEl>
                                      </p:cBhvr>
                                      <p:to x="100000" y="100000"/>
                                    </p:animScale>
                                    <p:animScale>
                                      <p:cBhvr>
                                        <p:cTn dur="26" id="39">
                                          <p:stCondLst>
                                            <p:cond delay="1312"/>
                                          </p:stCondLst>
                                        </p:cTn>
                                        <p:tgtEl>
                                          <p:spTgt spid="19"/>
                                        </p:tgtEl>
                                      </p:cBhvr>
                                      <p:to x="100000" y="80000"/>
                                    </p:animScale>
                                    <p:animScale>
                                      <p:cBhvr>
                                        <p:cTn decel="50000" dur="166" id="40">
                                          <p:stCondLst>
                                            <p:cond delay="1338"/>
                                          </p:stCondLst>
                                        </p:cTn>
                                        <p:tgtEl>
                                          <p:spTgt spid="19"/>
                                        </p:tgtEl>
                                      </p:cBhvr>
                                      <p:to x="100000" y="100000"/>
                                    </p:animScale>
                                    <p:animScale>
                                      <p:cBhvr>
                                        <p:cTn dur="26" id="41">
                                          <p:stCondLst>
                                            <p:cond delay="1642"/>
                                          </p:stCondLst>
                                        </p:cTn>
                                        <p:tgtEl>
                                          <p:spTgt spid="19"/>
                                        </p:tgtEl>
                                      </p:cBhvr>
                                      <p:to x="100000" y="90000"/>
                                    </p:animScale>
                                    <p:animScale>
                                      <p:cBhvr>
                                        <p:cTn decel="50000" dur="166" id="42">
                                          <p:stCondLst>
                                            <p:cond delay="1668"/>
                                          </p:stCondLst>
                                        </p:cTn>
                                        <p:tgtEl>
                                          <p:spTgt spid="19"/>
                                        </p:tgtEl>
                                      </p:cBhvr>
                                      <p:to x="100000" y="100000"/>
                                    </p:animScale>
                                    <p:animScale>
                                      <p:cBhvr>
                                        <p:cTn dur="26" id="43">
                                          <p:stCondLst>
                                            <p:cond delay="1808"/>
                                          </p:stCondLst>
                                        </p:cTn>
                                        <p:tgtEl>
                                          <p:spTgt spid="19"/>
                                        </p:tgtEl>
                                      </p:cBhvr>
                                      <p:to x="100000" y="95000"/>
                                    </p:animScale>
                                    <p:animScale>
                                      <p:cBhvr>
                                        <p:cTn decel="50000" dur="166" id="44">
                                          <p:stCondLst>
                                            <p:cond delay="1834"/>
                                          </p:stCondLst>
                                        </p:cTn>
                                        <p:tgtEl>
                                          <p:spTgt spid="19"/>
                                        </p:tgtEl>
                                      </p:cBhvr>
                                      <p:to x="100000" y="100000"/>
                                    </p:animScale>
                                  </p:childTnLst>
                                </p:cTn>
                              </p:par>
                              <p:par>
                                <p:cTn fill="hold" id="45" nodeType="withEffect" presetClass="entr" presetID="47" presetSubtype="0">
                                  <p:stCondLst>
                                    <p:cond delay="0"/>
                                  </p:stCondLst>
                                  <p:childTnLst>
                                    <p:set>
                                      <p:cBhvr>
                                        <p:cTn dur="1" fill="hold" id="46">
                                          <p:stCondLst>
                                            <p:cond delay="0"/>
                                          </p:stCondLst>
                                        </p:cTn>
                                        <p:tgtEl>
                                          <p:spTgt spid="18"/>
                                        </p:tgtEl>
                                        <p:attrNameLst>
                                          <p:attrName>style.visibility</p:attrName>
                                        </p:attrNameLst>
                                      </p:cBhvr>
                                      <p:to>
                                        <p:strVal val="visible"/>
                                      </p:to>
                                    </p:set>
                                    <p:animEffect filter="fade" transition="in">
                                      <p:cBhvr>
                                        <p:cTn dur="1000" id="47"/>
                                        <p:tgtEl>
                                          <p:spTgt spid="18"/>
                                        </p:tgtEl>
                                      </p:cBhvr>
                                    </p:animEffect>
                                    <p:anim calcmode="lin" valueType="num">
                                      <p:cBhvr>
                                        <p:cTn dur="1000" fill="hold" id="48"/>
                                        <p:tgtEl>
                                          <p:spTgt spid="18"/>
                                        </p:tgtEl>
                                        <p:attrNameLst>
                                          <p:attrName>ppt_x</p:attrName>
                                        </p:attrNameLst>
                                      </p:cBhvr>
                                      <p:tavLst>
                                        <p:tav tm="0">
                                          <p:val>
                                            <p:strVal val="#ppt_x"/>
                                          </p:val>
                                        </p:tav>
                                        <p:tav tm="100000">
                                          <p:val>
                                            <p:strVal val="#ppt_x"/>
                                          </p:val>
                                        </p:tav>
                                      </p:tavLst>
                                    </p:anim>
                                    <p:anim calcmode="lin" valueType="num">
                                      <p:cBhvr>
                                        <p:cTn dur="1000" fill="hold" id="49"/>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1"/>
      <p:bldP grpId="0" spid="10"/>
      <p:bldP grpId="0" spid="19"/>
    </p:bldLst>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3" name="组合 2"/>
          <p:cNvGrpSpPr/>
          <p:nvPr/>
        </p:nvGrpSpPr>
        <p:grpSpPr>
          <a:xfrm>
            <a:off x="0" y="1272746"/>
            <a:ext cx="12192000" cy="4176584"/>
            <a:chOff x="0" y="1272746"/>
            <a:chExt cx="12192000" cy="4176584"/>
          </a:xfrm>
        </p:grpSpPr>
        <p:sp>
          <p:nvSpPr>
            <p:cNvPr id="4" name="矩形 3"/>
            <p:cNvSpPr/>
            <p:nvPr/>
          </p:nvSpPr>
          <p:spPr>
            <a:xfrm>
              <a:off x="0" y="1272746"/>
              <a:ext cx="12192000" cy="4176584"/>
            </a:xfrm>
            <a:prstGeom prst="rect">
              <a:avLst/>
            </a:prstGeom>
            <a:solidFill>
              <a:srgbClr val="DEFDF8"/>
            </a:solidFill>
            <a:ln>
              <a:noFill/>
            </a:ln>
            <a:effectLst>
              <a:outerShdw algn="tl" blurRad="190500" dir="2700000" dist="635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mtClean="0"/>
                <a:t>85</a:t>
              </a:r>
            </a:p>
          </p:txBody>
        </p:sp>
        <p:pic>
          <p:nvPicPr>
            <p:cNvPr id="5" name="图片 4"/>
            <p:cNvPicPr>
              <a:picLocks noChangeAspect="1"/>
            </p:cNvPicPr>
            <p:nvPr/>
          </p:nvPicPr>
          <p:blipFill>
            <a:blip r:embed="rId2">
              <a:extLst>
                <a:ext uri="{28A0092B-C50C-407E-A947-70E740481C1C}">
                  <a14:useLocalDpi val="0"/>
                </a:ext>
              </a:extLst>
            </a:blip>
            <a:stretch>
              <a:fillRect/>
            </a:stretch>
          </p:blipFill>
          <p:spPr>
            <a:xfrm>
              <a:off x="0" y="1383298"/>
              <a:ext cx="12192000" cy="4066032"/>
            </a:xfrm>
            <a:prstGeom prst="rect">
              <a:avLst/>
            </a:prstGeom>
          </p:spPr>
        </p:pic>
      </p:grpSp>
      <p:grpSp>
        <p:nvGrpSpPr>
          <p:cNvPr id="8" name="组合 7"/>
          <p:cNvGrpSpPr/>
          <p:nvPr/>
        </p:nvGrpSpPr>
        <p:grpSpPr>
          <a:xfrm>
            <a:off x="4146943" y="1997245"/>
            <a:ext cx="4458664" cy="4709604"/>
            <a:chOff x="4120314" y="2188295"/>
            <a:chExt cx="4574507" cy="4831967"/>
          </a:xfrm>
        </p:grpSpPr>
        <p:sp>
          <p:nvSpPr>
            <p:cNvPr id="7" name="椭圆 6"/>
            <p:cNvSpPr/>
            <p:nvPr/>
          </p:nvSpPr>
          <p:spPr>
            <a:xfrm>
              <a:off x="4970546" y="6377666"/>
              <a:ext cx="2323045" cy="272092"/>
            </a:xfrm>
            <a:prstGeom prst="ellipse">
              <a:avLst/>
            </a:prstGeom>
            <a:solidFill>
              <a:srgbClr val="9EB4B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6" name="图片 5"/>
            <p:cNvPicPr>
              <a:picLocks noChangeAspect="1"/>
            </p:cNvPicPr>
            <p:nvPr/>
          </p:nvPicPr>
          <p:blipFill>
            <a:blip r:embed="rId3">
              <a:extLst>
                <a:ext uri="{28A0092B-C50C-407E-A947-70E740481C1C}">
                  <a14:useLocalDpi val="0"/>
                </a:ext>
              </a:extLst>
            </a:blip>
            <a:stretch>
              <a:fillRect/>
            </a:stretch>
          </p:blipFill>
          <p:spPr>
            <a:xfrm>
              <a:off x="4120314" y="2188295"/>
              <a:ext cx="4574507" cy="4831967"/>
            </a:xfrm>
            <a:prstGeom prst="rect">
              <a:avLst/>
            </a:prstGeom>
            <a:effectLst>
              <a:outerShdw algn="tl" blurRad="101600" dir="2700000" dist="38100" rotWithShape="0">
                <a:prstClr val="black">
                  <a:alpha val="20000"/>
                </a:prstClr>
              </a:outerShdw>
            </a:effectLst>
          </p:spPr>
        </p:pic>
      </p:grpSp>
      <p:grpSp>
        <p:nvGrpSpPr>
          <p:cNvPr id="59" name="组合 58"/>
          <p:cNvGrpSpPr/>
          <p:nvPr/>
        </p:nvGrpSpPr>
        <p:grpSpPr>
          <a:xfrm>
            <a:off x="1004679" y="997527"/>
            <a:ext cx="2522908" cy="1999436"/>
            <a:chOff x="1004679" y="997527"/>
            <a:chExt cx="2522908" cy="1999436"/>
          </a:xfrm>
        </p:grpSpPr>
        <p:pic>
          <p:nvPicPr>
            <p:cNvPr id="10" name="PA_图片 3"/>
            <p:cNvPicPr>
              <a:picLocks noChangeAspect="1"/>
            </p:cNvPicPr>
            <p:nvPr>
              <p:custDataLst>
                <p:tags r:id="rId5"/>
              </p:custDataLst>
            </p:nvPr>
          </p:nvPicPr>
          <p:blipFill>
            <a:blip r:embed="rId4">
              <a:extLst>
                <a:ext uri="{28A0092B-C50C-407E-A947-70E740481C1C}">
                  <a14:useLocalDpi val="0"/>
                </a:ext>
              </a:extLst>
            </a:blip>
            <a:stretch>
              <a:fillRect/>
            </a:stretch>
          </p:blipFill>
          <p:spPr>
            <a:xfrm>
              <a:off x="1004679" y="997527"/>
              <a:ext cx="2522908" cy="1999436"/>
            </a:xfrm>
            <a:prstGeom prst="rect">
              <a:avLst/>
            </a:prstGeom>
          </p:spPr>
        </p:pic>
        <p:grpSp>
          <p:nvGrpSpPr>
            <p:cNvPr id="11" name="组合 10"/>
            <p:cNvGrpSpPr/>
            <p:nvPr/>
          </p:nvGrpSpPr>
          <p:grpSpPr>
            <a:xfrm>
              <a:off x="1348258" y="1755477"/>
              <a:ext cx="1946219" cy="710277"/>
              <a:chOff x="2696" y="3421"/>
              <a:chExt cx="5650" cy="3118"/>
            </a:xfrm>
          </p:grpSpPr>
          <p:grpSp>
            <p:nvGrpSpPr>
              <p:cNvPr id="12" name="组合 11"/>
              <p:cNvGrpSpPr/>
              <p:nvPr>
                <p:custDataLst>
                  <p:tags r:id="rId6"/>
                </p:custDataLst>
              </p:nvPr>
            </p:nvGrpSpPr>
            <p:grpSpPr>
              <a:xfrm>
                <a:off x="2696" y="6373"/>
                <a:ext cx="5396" cy="166"/>
                <a:chOff x="708471" y="3724496"/>
                <a:chExt cx="3426477" cy="105865"/>
              </a:xfrm>
            </p:grpSpPr>
            <p:sp>
              <p:nvSpPr>
                <p:cNvPr id="15" name="矩形 14"/>
                <p:cNvSpPr/>
                <p:nvPr>
                  <p:custDataLst>
                    <p:tags r:id="rId7"/>
                  </p:custDataLst>
                </p:nvPr>
              </p:nvSpPr>
              <p:spPr>
                <a:xfrm rot="16200000">
                  <a:off x="849562" y="3583405"/>
                  <a:ext cx="105676" cy="387858"/>
                </a:xfrm>
                <a:prstGeom prst="rect">
                  <a:avLst/>
                </a:prstGeom>
                <a:solidFill>
                  <a:srgbClr val="E4F8F9"/>
                </a:solidFill>
                <a:ln>
                  <a:noFill/>
                </a:ln>
              </p:spPr>
              <p:txBody>
                <a:bodyPr anchor="t" anchorCtr="0" bIns="60805" compatLnSpc="1" lIns="121610" numCol="1" rIns="121610" tIns="60805" vert="horz" wrap="square"/>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l" defTabSz="914400" eaLnBrk="1" fontAlgn="auto" hangingPunct="1" indent="0" latinLnBrk="0" lvl="0" marL="0" marR="0" rtl="0">
                    <a:lnSpc>
                      <a:spcPct val="100000"/>
                    </a:lnSpc>
                    <a:spcBef>
                      <a:spcPct val="0"/>
                    </a:spcBef>
                    <a:spcAft>
                      <a:spcPct val="0"/>
                    </a:spcAft>
                    <a:buClrTx/>
                    <a:buSzTx/>
                    <a:buFontTx/>
                    <a:buNone/>
                    <a:defRPr/>
                  </a:pPr>
                  <a:endParaRPr altLang="en-US" baseline="0" cap="none" i="0" kern="1200" kumimoji="0" lang="zh-CN" noProof="0" normalizeH="0" spc="0" strike="noStrike" sz="1400" u="none">
                    <a:ln>
                      <a:noFill/>
                    </a:ln>
                    <a:solidFill>
                      <a:srgbClr val="5D6D31"/>
                    </a:solidFill>
                    <a:effectLst/>
                    <a:uLnTx/>
                    <a:uFillTx/>
                    <a:latin charset="-122" panose="03000509000000000000" pitchFamily="65" typeface="方正卡通简体"/>
                    <a:ea charset="-122" panose="03000509000000000000" pitchFamily="65" typeface="方正卡通简体"/>
                  </a:endParaRPr>
                </a:p>
              </p:txBody>
            </p:sp>
            <p:sp>
              <p:nvSpPr>
                <p:cNvPr id="16" name="矩形 15"/>
                <p:cNvSpPr/>
                <p:nvPr>
                  <p:custDataLst>
                    <p:tags r:id="rId8"/>
                  </p:custDataLst>
                </p:nvPr>
              </p:nvSpPr>
              <p:spPr>
                <a:xfrm rot="16200000">
                  <a:off x="1237139" y="3583405"/>
                  <a:ext cx="105676" cy="387858"/>
                </a:xfrm>
                <a:prstGeom prst="rect">
                  <a:avLst/>
                </a:prstGeom>
                <a:solidFill>
                  <a:srgbClr val="9FD1F1"/>
                </a:solidFill>
                <a:ln>
                  <a:noFill/>
                </a:ln>
              </p:spPr>
              <p:txBody>
                <a:bodyPr anchor="t" anchorCtr="0" bIns="60805" compatLnSpc="1" lIns="121610" numCol="1" rIns="121610" tIns="60805" vert="horz" wrap="square"/>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l" defTabSz="914400" eaLnBrk="1" fontAlgn="auto" hangingPunct="1" indent="0" latinLnBrk="0" lvl="0" marL="0" marR="0" rtl="0">
                    <a:lnSpc>
                      <a:spcPct val="100000"/>
                    </a:lnSpc>
                    <a:spcBef>
                      <a:spcPct val="0"/>
                    </a:spcBef>
                    <a:spcAft>
                      <a:spcPct val="0"/>
                    </a:spcAft>
                    <a:buClrTx/>
                    <a:buSzTx/>
                    <a:buFontTx/>
                    <a:buNone/>
                    <a:defRPr/>
                  </a:pPr>
                  <a:endParaRPr altLang="en-US" baseline="0" cap="none" i="0" kern="1200" kumimoji="0" lang="zh-CN" noProof="0" normalizeH="0" spc="0" strike="noStrike" sz="1400" u="none">
                    <a:ln>
                      <a:noFill/>
                    </a:ln>
                    <a:solidFill>
                      <a:srgbClr val="EBB47E"/>
                    </a:solidFill>
                    <a:effectLst/>
                    <a:uLnTx/>
                    <a:uFillTx/>
                    <a:latin charset="-122" panose="03000509000000000000" pitchFamily="65" typeface="方正卡通简体"/>
                    <a:ea charset="-122" panose="03000509000000000000" pitchFamily="65" typeface="方正卡通简体"/>
                  </a:endParaRPr>
                </a:p>
              </p:txBody>
            </p:sp>
            <p:sp>
              <p:nvSpPr>
                <p:cNvPr id="17" name="矩形 16"/>
                <p:cNvSpPr/>
                <p:nvPr>
                  <p:custDataLst>
                    <p:tags r:id="rId9"/>
                  </p:custDataLst>
                </p:nvPr>
              </p:nvSpPr>
              <p:spPr>
                <a:xfrm rot="16200000">
                  <a:off x="1604398" y="3583405"/>
                  <a:ext cx="105676" cy="387858"/>
                </a:xfrm>
                <a:prstGeom prst="rect">
                  <a:avLst/>
                </a:prstGeom>
                <a:solidFill>
                  <a:srgbClr val="E4F8F9"/>
                </a:solidFill>
                <a:ln>
                  <a:noFill/>
                </a:ln>
              </p:spPr>
              <p:txBody>
                <a:bodyPr anchor="t" anchorCtr="0" bIns="60805" compatLnSpc="1" lIns="121610" numCol="1" rIns="121610" tIns="60805" vert="horz" wrap="square"/>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l" defTabSz="914400" eaLnBrk="1" fontAlgn="auto" hangingPunct="1" indent="0" latinLnBrk="0" lvl="0" marL="0" marR="0" rtl="0">
                    <a:lnSpc>
                      <a:spcPct val="100000"/>
                    </a:lnSpc>
                    <a:spcBef>
                      <a:spcPct val="0"/>
                    </a:spcBef>
                    <a:spcAft>
                      <a:spcPct val="0"/>
                    </a:spcAft>
                    <a:buClrTx/>
                    <a:buSzTx/>
                    <a:buFontTx/>
                    <a:buNone/>
                    <a:defRPr/>
                  </a:pPr>
                  <a:endParaRPr altLang="en-US" baseline="0" cap="none" i="0" kern="1200" kumimoji="0" lang="zh-CN" noProof="0" normalizeH="0" spc="0" strike="noStrike" sz="1400" u="none">
                    <a:ln>
                      <a:noFill/>
                    </a:ln>
                    <a:solidFill>
                      <a:srgbClr val="5D6D31"/>
                    </a:solidFill>
                    <a:effectLst/>
                    <a:uLnTx/>
                    <a:uFillTx/>
                    <a:latin charset="-122" panose="03000509000000000000" pitchFamily="65" typeface="方正卡通简体"/>
                    <a:ea charset="-122" panose="03000509000000000000" pitchFamily="65" typeface="方正卡通简体"/>
                  </a:endParaRPr>
                </a:p>
              </p:txBody>
            </p:sp>
            <p:sp>
              <p:nvSpPr>
                <p:cNvPr id="18" name="矩形 17"/>
                <p:cNvSpPr/>
                <p:nvPr>
                  <p:custDataLst>
                    <p:tags r:id="rId10"/>
                  </p:custDataLst>
                </p:nvPr>
              </p:nvSpPr>
              <p:spPr>
                <a:xfrm rot="16200000">
                  <a:off x="1971025" y="3583405"/>
                  <a:ext cx="105676" cy="387858"/>
                </a:xfrm>
                <a:prstGeom prst="rect">
                  <a:avLst/>
                </a:prstGeom>
                <a:solidFill>
                  <a:srgbClr val="9FD1F1"/>
                </a:solidFill>
                <a:ln>
                  <a:noFill/>
                </a:ln>
              </p:spPr>
              <p:txBody>
                <a:bodyPr anchor="t" anchorCtr="0" bIns="60805" compatLnSpc="1" lIns="121610" numCol="1" rIns="121610" tIns="60805" vert="horz" wrap="square"/>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l" defTabSz="914400" eaLnBrk="1" fontAlgn="auto" hangingPunct="1" indent="0" latinLnBrk="0" lvl="0" marL="0" marR="0" rtl="0">
                    <a:lnSpc>
                      <a:spcPct val="100000"/>
                    </a:lnSpc>
                    <a:spcBef>
                      <a:spcPct val="0"/>
                    </a:spcBef>
                    <a:spcAft>
                      <a:spcPct val="0"/>
                    </a:spcAft>
                    <a:buClrTx/>
                    <a:buSzTx/>
                    <a:buFontTx/>
                    <a:buNone/>
                    <a:defRPr/>
                  </a:pPr>
                  <a:endParaRPr altLang="en-US" baseline="0" cap="none" i="0" kern="1200" kumimoji="0" lang="zh-CN" noProof="0" normalizeH="0" spc="0" strike="noStrike" sz="1400" u="none">
                    <a:ln>
                      <a:noFill/>
                    </a:ln>
                    <a:solidFill>
                      <a:srgbClr val="EBB47E"/>
                    </a:solidFill>
                    <a:effectLst/>
                    <a:uLnTx/>
                    <a:uFillTx/>
                    <a:latin charset="-122" panose="03000509000000000000" pitchFamily="65" typeface="方正卡通简体"/>
                    <a:ea charset="-122" panose="03000509000000000000" pitchFamily="65" typeface="方正卡通简体"/>
                  </a:endParaRPr>
                </a:p>
              </p:txBody>
            </p:sp>
            <p:sp>
              <p:nvSpPr>
                <p:cNvPr id="19" name="矩形 18"/>
                <p:cNvSpPr/>
                <p:nvPr>
                  <p:custDataLst>
                    <p:tags r:id="rId11"/>
                  </p:custDataLst>
                </p:nvPr>
              </p:nvSpPr>
              <p:spPr>
                <a:xfrm rot="16200000">
                  <a:off x="2359242" y="3583405"/>
                  <a:ext cx="105676" cy="387858"/>
                </a:xfrm>
                <a:prstGeom prst="rect">
                  <a:avLst/>
                </a:prstGeom>
                <a:solidFill>
                  <a:srgbClr val="E4F8F9"/>
                </a:solidFill>
                <a:ln>
                  <a:noFill/>
                </a:ln>
              </p:spPr>
              <p:txBody>
                <a:bodyPr anchor="t" anchorCtr="0" bIns="60805" compatLnSpc="1" lIns="121610" numCol="1" rIns="121610" tIns="60805" vert="horz" wrap="square"/>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l" defTabSz="914400" eaLnBrk="1" fontAlgn="auto" hangingPunct="1" indent="0" latinLnBrk="0" lvl="0" marL="0" marR="0" rtl="0">
                    <a:lnSpc>
                      <a:spcPct val="100000"/>
                    </a:lnSpc>
                    <a:spcBef>
                      <a:spcPct val="0"/>
                    </a:spcBef>
                    <a:spcAft>
                      <a:spcPct val="0"/>
                    </a:spcAft>
                    <a:buClrTx/>
                    <a:buSzTx/>
                    <a:buFontTx/>
                    <a:buNone/>
                    <a:defRPr/>
                  </a:pPr>
                  <a:endParaRPr altLang="en-US" baseline="0" cap="none" i="0" kern="1200" kumimoji="0" lang="zh-CN" noProof="0" normalizeH="0" spc="0" strike="noStrike" sz="1400" u="none">
                    <a:ln>
                      <a:noFill/>
                    </a:ln>
                    <a:solidFill>
                      <a:srgbClr val="5D6D31"/>
                    </a:solidFill>
                    <a:effectLst/>
                    <a:uLnTx/>
                    <a:uFillTx/>
                    <a:latin charset="-122" panose="03000509000000000000" pitchFamily="65" typeface="方正卡通简体"/>
                    <a:ea charset="-122" panose="03000509000000000000" pitchFamily="65" typeface="方正卡通简体"/>
                  </a:endParaRPr>
                </a:p>
              </p:txBody>
            </p:sp>
            <p:sp>
              <p:nvSpPr>
                <p:cNvPr id="20" name="矩形 19"/>
                <p:cNvSpPr/>
                <p:nvPr>
                  <p:custDataLst>
                    <p:tags r:id="rId12"/>
                  </p:custDataLst>
                </p:nvPr>
              </p:nvSpPr>
              <p:spPr>
                <a:xfrm rot="16200000">
                  <a:off x="2734966" y="3583405"/>
                  <a:ext cx="105676" cy="387858"/>
                </a:xfrm>
                <a:prstGeom prst="rect">
                  <a:avLst/>
                </a:prstGeom>
                <a:solidFill>
                  <a:srgbClr val="9FD1F1"/>
                </a:solidFill>
                <a:ln>
                  <a:noFill/>
                </a:ln>
              </p:spPr>
              <p:txBody>
                <a:bodyPr anchor="t" anchorCtr="0" bIns="60805" compatLnSpc="1" lIns="121610" numCol="1" rIns="121610" tIns="60805" vert="horz" wrap="square"/>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l" defTabSz="914400" eaLnBrk="1" fontAlgn="auto" hangingPunct="1" indent="0" latinLnBrk="0" lvl="0" marL="0" marR="0" rtl="0">
                    <a:lnSpc>
                      <a:spcPct val="100000"/>
                    </a:lnSpc>
                    <a:spcBef>
                      <a:spcPct val="0"/>
                    </a:spcBef>
                    <a:spcAft>
                      <a:spcPct val="0"/>
                    </a:spcAft>
                    <a:buClrTx/>
                    <a:buSzTx/>
                    <a:buFontTx/>
                    <a:buNone/>
                    <a:defRPr/>
                  </a:pPr>
                  <a:endParaRPr altLang="en-US" baseline="0" cap="none" i="0" kern="1200" kumimoji="0" lang="zh-CN" noProof="0" normalizeH="0" spc="0" strike="noStrike" sz="1400" u="none">
                    <a:ln>
                      <a:noFill/>
                    </a:ln>
                    <a:solidFill>
                      <a:srgbClr val="EBB47E"/>
                    </a:solidFill>
                    <a:effectLst/>
                    <a:uLnTx/>
                    <a:uFillTx/>
                    <a:latin charset="-122" panose="03000509000000000000" pitchFamily="65" typeface="方正卡通简体"/>
                    <a:ea charset="-122" panose="03000509000000000000" pitchFamily="65" typeface="方正卡通简体"/>
                  </a:endParaRPr>
                </a:p>
              </p:txBody>
            </p:sp>
            <p:sp>
              <p:nvSpPr>
                <p:cNvPr id="21" name="矩形 20"/>
                <p:cNvSpPr/>
                <p:nvPr>
                  <p:custDataLst>
                    <p:tags r:id="rId13"/>
                  </p:custDataLst>
                </p:nvPr>
              </p:nvSpPr>
              <p:spPr>
                <a:xfrm rot="16200000">
                  <a:off x="3123179" y="3583405"/>
                  <a:ext cx="105676" cy="387858"/>
                </a:xfrm>
                <a:prstGeom prst="rect">
                  <a:avLst/>
                </a:prstGeom>
                <a:solidFill>
                  <a:srgbClr val="E4F8F9"/>
                </a:solidFill>
                <a:ln>
                  <a:noFill/>
                </a:ln>
              </p:spPr>
              <p:txBody>
                <a:bodyPr anchor="t" anchorCtr="0" bIns="60805" compatLnSpc="1" lIns="121610" numCol="1" rIns="121610" tIns="60805" vert="horz" wrap="square"/>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l" defTabSz="914400" eaLnBrk="1" fontAlgn="auto" hangingPunct="1" indent="0" latinLnBrk="0" lvl="0" marL="0" marR="0" rtl="0">
                    <a:lnSpc>
                      <a:spcPct val="100000"/>
                    </a:lnSpc>
                    <a:spcBef>
                      <a:spcPct val="0"/>
                    </a:spcBef>
                    <a:spcAft>
                      <a:spcPct val="0"/>
                    </a:spcAft>
                    <a:buClrTx/>
                    <a:buSzTx/>
                    <a:buFontTx/>
                    <a:buNone/>
                    <a:defRPr/>
                  </a:pPr>
                  <a:endParaRPr altLang="en-US" baseline="0" cap="none" i="0" kern="1200" kumimoji="0" lang="zh-CN" noProof="0" normalizeH="0" spc="0" strike="noStrike" sz="1400" u="none">
                    <a:ln>
                      <a:noFill/>
                    </a:ln>
                    <a:solidFill>
                      <a:srgbClr val="5D6D31"/>
                    </a:solidFill>
                    <a:effectLst/>
                    <a:uLnTx/>
                    <a:uFillTx/>
                    <a:latin charset="-122" panose="03000509000000000000" pitchFamily="65" typeface="方正卡通简体"/>
                    <a:ea charset="-122" panose="03000509000000000000" pitchFamily="65" typeface="方正卡通简体"/>
                  </a:endParaRPr>
                </a:p>
              </p:txBody>
            </p:sp>
            <p:sp>
              <p:nvSpPr>
                <p:cNvPr id="22" name="矩形 21"/>
                <p:cNvSpPr/>
                <p:nvPr>
                  <p:custDataLst>
                    <p:tags r:id="rId14"/>
                  </p:custDataLst>
                </p:nvPr>
              </p:nvSpPr>
              <p:spPr>
                <a:xfrm rot="16200000">
                  <a:off x="3489804" y="3583405"/>
                  <a:ext cx="105676" cy="387858"/>
                </a:xfrm>
                <a:prstGeom prst="rect">
                  <a:avLst/>
                </a:prstGeom>
                <a:solidFill>
                  <a:srgbClr val="9FD1F1"/>
                </a:solidFill>
                <a:ln>
                  <a:noFill/>
                </a:ln>
              </p:spPr>
              <p:txBody>
                <a:bodyPr anchor="t" anchorCtr="0" bIns="60805" compatLnSpc="1" lIns="121610" numCol="1" rIns="121610" tIns="60805" vert="horz" wrap="square"/>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l" defTabSz="914400" eaLnBrk="1" fontAlgn="auto" hangingPunct="1" indent="0" latinLnBrk="0" lvl="0" marL="0" marR="0" rtl="0">
                    <a:lnSpc>
                      <a:spcPct val="100000"/>
                    </a:lnSpc>
                    <a:spcBef>
                      <a:spcPct val="0"/>
                    </a:spcBef>
                    <a:spcAft>
                      <a:spcPct val="0"/>
                    </a:spcAft>
                    <a:buClrTx/>
                    <a:buSzTx/>
                    <a:buFontTx/>
                    <a:buNone/>
                    <a:defRPr/>
                  </a:pPr>
                  <a:endParaRPr altLang="en-US" baseline="0" cap="none" i="0" kern="1200" kumimoji="0" lang="zh-CN" noProof="0" normalizeH="0" spc="0" strike="noStrike" sz="1400" u="none">
                    <a:ln>
                      <a:noFill/>
                    </a:ln>
                    <a:solidFill>
                      <a:srgbClr val="EBB47E"/>
                    </a:solidFill>
                    <a:effectLst/>
                    <a:uLnTx/>
                    <a:uFillTx/>
                    <a:latin charset="-122" panose="03000509000000000000" pitchFamily="65" typeface="方正卡通简体"/>
                    <a:ea charset="-122" panose="03000509000000000000" pitchFamily="65" typeface="方正卡通简体"/>
                  </a:endParaRPr>
                </a:p>
              </p:txBody>
            </p:sp>
            <p:sp>
              <p:nvSpPr>
                <p:cNvPr id="23" name="矩形 22"/>
                <p:cNvSpPr/>
                <p:nvPr>
                  <p:custDataLst>
                    <p:tags r:id="rId15"/>
                  </p:custDataLst>
                </p:nvPr>
              </p:nvSpPr>
              <p:spPr>
                <a:xfrm rot="16200000">
                  <a:off x="3888182" y="3583595"/>
                  <a:ext cx="105676" cy="387856"/>
                </a:xfrm>
                <a:prstGeom prst="rect">
                  <a:avLst/>
                </a:prstGeom>
                <a:solidFill>
                  <a:srgbClr val="E4F8F9"/>
                </a:solidFill>
                <a:ln>
                  <a:noFill/>
                </a:ln>
              </p:spPr>
              <p:txBody>
                <a:bodyPr anchor="t" anchorCtr="0" bIns="60805" compatLnSpc="1" lIns="121610" numCol="1" rIns="121610" tIns="60805" vert="horz" wrap="square"/>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l" defTabSz="914400" eaLnBrk="1" fontAlgn="auto" hangingPunct="1" indent="0" latinLnBrk="0" lvl="0" marL="0" marR="0" rtl="0">
                    <a:lnSpc>
                      <a:spcPct val="100000"/>
                    </a:lnSpc>
                    <a:spcBef>
                      <a:spcPct val="0"/>
                    </a:spcBef>
                    <a:spcAft>
                      <a:spcPct val="0"/>
                    </a:spcAft>
                    <a:buClrTx/>
                    <a:buSzTx/>
                    <a:buFontTx/>
                    <a:buNone/>
                    <a:defRPr/>
                  </a:pPr>
                  <a:endParaRPr altLang="en-US" baseline="0" cap="none" i="0" kern="1200" kumimoji="0" lang="zh-CN" noProof="0" normalizeH="0" spc="0" strike="noStrike" sz="1400" u="none">
                    <a:ln>
                      <a:noFill/>
                    </a:ln>
                    <a:solidFill>
                      <a:srgbClr val="5D6D31"/>
                    </a:solidFill>
                    <a:effectLst/>
                    <a:uLnTx/>
                    <a:uFillTx/>
                    <a:latin charset="-122" panose="03000509000000000000" pitchFamily="65" typeface="方正卡通简体"/>
                    <a:ea charset="-122" panose="03000509000000000000" pitchFamily="65" typeface="方正卡通简体"/>
                  </a:endParaRPr>
                </a:p>
              </p:txBody>
            </p:sp>
          </p:grpSp>
          <p:sp>
            <p:nvSpPr>
              <p:cNvPr id="13" name="文本框 12"/>
              <p:cNvSpPr txBox="1"/>
              <p:nvPr>
                <p:custDataLst>
                  <p:tags r:id="rId16"/>
                </p:custDataLst>
              </p:nvPr>
            </p:nvSpPr>
            <p:spPr>
              <a:xfrm>
                <a:off x="2775" y="3421"/>
                <a:ext cx="5571" cy="1083"/>
              </a:xfrm>
              <a:prstGeom prst="rect">
                <a:avLst/>
              </a:prstGeom>
              <a:noFill/>
            </p:spPr>
            <p:txBody>
              <a:bodyPr anchor="t" anchorCtr="0" bIns="46800" lIns="90000" rIns="90000" rtlCol="0" tIns="46800" wrap="square">
                <a:noAutofit/>
              </a:bodyPr>
              <a:lstStyle>
                <a:defPPr>
                  <a:defRPr lang="zh-CN"/>
                </a:defPPr>
                <a:lvl1pPr defTabSz="1216660">
                  <a:spcBef>
                    <a:spcPct val="20000"/>
                  </a:spcBef>
                  <a:defRPr b="1" sz="3600">
                    <a:solidFill>
                      <a:schemeClr val="tx1">
                        <a:lumMod val="75000"/>
                        <a:lumOff val="25000"/>
                      </a:schemeClr>
                    </a:solidFill>
                    <a:latin typeface="+mj-ea"/>
                    <a:ea typeface="+mj-ea"/>
                  </a:defRPr>
                </a:lvl1pPr>
              </a:lstStyle>
              <a:p>
                <a:pPr algn="ctr"/>
                <a:r>
                  <a:rPr altLang="en-US" lang="zh-CN" sz="3200">
                    <a:solidFill>
                      <a:srgbClr val="FD8FAC"/>
                    </a:solidFill>
                    <a:latin charset="-122" panose="03000509000000000000" pitchFamily="65" typeface="方正卡通简体"/>
                    <a:ea charset="-122" panose="03000509000000000000" pitchFamily="65" typeface="方正卡通简体"/>
                    <a:cs typeface="+mj-cs"/>
                  </a:rPr>
                  <a:t>积极向上</a:t>
                </a:r>
              </a:p>
            </p:txBody>
          </p:sp>
        </p:grpSp>
      </p:grpSp>
      <p:grpSp>
        <p:nvGrpSpPr>
          <p:cNvPr id="60" name="组合 59"/>
          <p:cNvGrpSpPr/>
          <p:nvPr/>
        </p:nvGrpSpPr>
        <p:grpSpPr>
          <a:xfrm>
            <a:off x="8588491" y="997527"/>
            <a:ext cx="2522908" cy="1999436"/>
            <a:chOff x="1004679" y="997527"/>
            <a:chExt cx="2522908" cy="1999436"/>
          </a:xfrm>
        </p:grpSpPr>
        <p:pic>
          <p:nvPicPr>
            <p:cNvPr id="61" name="PA_图片 3"/>
            <p:cNvPicPr>
              <a:picLocks noChangeAspect="1"/>
            </p:cNvPicPr>
            <p:nvPr>
              <p:custDataLst>
                <p:tags r:id="rId17"/>
              </p:custDataLst>
            </p:nvPr>
          </p:nvPicPr>
          <p:blipFill>
            <a:blip r:embed="rId4">
              <a:extLst>
                <a:ext uri="{28A0092B-C50C-407E-A947-70E740481C1C}">
                  <a14:useLocalDpi val="0"/>
                </a:ext>
              </a:extLst>
            </a:blip>
            <a:stretch>
              <a:fillRect/>
            </a:stretch>
          </p:blipFill>
          <p:spPr>
            <a:xfrm>
              <a:off x="1004679" y="997527"/>
              <a:ext cx="2522908" cy="1999436"/>
            </a:xfrm>
            <a:prstGeom prst="rect">
              <a:avLst/>
            </a:prstGeom>
          </p:spPr>
        </p:pic>
        <p:grpSp>
          <p:nvGrpSpPr>
            <p:cNvPr id="62" name="组合 61"/>
            <p:cNvGrpSpPr/>
            <p:nvPr/>
          </p:nvGrpSpPr>
          <p:grpSpPr>
            <a:xfrm>
              <a:off x="1348258" y="1755477"/>
              <a:ext cx="1946219" cy="710277"/>
              <a:chOff x="2696" y="3421"/>
              <a:chExt cx="5650" cy="3118"/>
            </a:xfrm>
          </p:grpSpPr>
          <p:grpSp>
            <p:nvGrpSpPr>
              <p:cNvPr id="63" name="组合 62"/>
              <p:cNvGrpSpPr/>
              <p:nvPr>
                <p:custDataLst>
                  <p:tags r:id="rId18"/>
                </p:custDataLst>
              </p:nvPr>
            </p:nvGrpSpPr>
            <p:grpSpPr>
              <a:xfrm>
                <a:off x="2696" y="6373"/>
                <a:ext cx="5396" cy="166"/>
                <a:chOff x="708471" y="3724496"/>
                <a:chExt cx="3426477" cy="105865"/>
              </a:xfrm>
            </p:grpSpPr>
            <p:sp>
              <p:nvSpPr>
                <p:cNvPr id="65" name="矩形 64"/>
                <p:cNvSpPr/>
                <p:nvPr>
                  <p:custDataLst>
                    <p:tags r:id="rId19"/>
                  </p:custDataLst>
                </p:nvPr>
              </p:nvSpPr>
              <p:spPr>
                <a:xfrm rot="16200000">
                  <a:off x="849562" y="3583405"/>
                  <a:ext cx="105676" cy="387858"/>
                </a:xfrm>
                <a:prstGeom prst="rect">
                  <a:avLst/>
                </a:prstGeom>
                <a:solidFill>
                  <a:srgbClr val="E4F8F9"/>
                </a:solidFill>
                <a:ln>
                  <a:noFill/>
                </a:ln>
              </p:spPr>
              <p:txBody>
                <a:bodyPr anchor="t" anchorCtr="0" bIns="60805" compatLnSpc="1" lIns="121610" numCol="1" rIns="121610" tIns="60805" vert="horz" wrap="square"/>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l" defTabSz="914400" eaLnBrk="1" fontAlgn="auto" hangingPunct="1" indent="0" latinLnBrk="0" lvl="0" marL="0" marR="0" rtl="0">
                    <a:lnSpc>
                      <a:spcPct val="100000"/>
                    </a:lnSpc>
                    <a:spcBef>
                      <a:spcPct val="0"/>
                    </a:spcBef>
                    <a:spcAft>
                      <a:spcPct val="0"/>
                    </a:spcAft>
                    <a:buClrTx/>
                    <a:buSzTx/>
                    <a:buFontTx/>
                    <a:buNone/>
                    <a:defRPr/>
                  </a:pPr>
                  <a:endParaRPr altLang="en-US" baseline="0" cap="none" i="0" kern="1200" kumimoji="0" lang="zh-CN" noProof="0" normalizeH="0" spc="0" strike="noStrike" sz="1400" u="none">
                    <a:ln>
                      <a:noFill/>
                    </a:ln>
                    <a:solidFill>
                      <a:srgbClr val="5D6D31"/>
                    </a:solidFill>
                    <a:effectLst/>
                    <a:uLnTx/>
                    <a:uFillTx/>
                    <a:latin charset="-122" panose="03000509000000000000" pitchFamily="65" typeface="方正卡通简体"/>
                    <a:ea charset="-122" panose="03000509000000000000" pitchFamily="65" typeface="方正卡通简体"/>
                  </a:endParaRPr>
                </a:p>
              </p:txBody>
            </p:sp>
            <p:sp>
              <p:nvSpPr>
                <p:cNvPr id="66" name="矩形 65"/>
                <p:cNvSpPr/>
                <p:nvPr>
                  <p:custDataLst>
                    <p:tags r:id="rId20"/>
                  </p:custDataLst>
                </p:nvPr>
              </p:nvSpPr>
              <p:spPr>
                <a:xfrm rot="16200000">
                  <a:off x="1237139" y="3583405"/>
                  <a:ext cx="105676" cy="387858"/>
                </a:xfrm>
                <a:prstGeom prst="rect">
                  <a:avLst/>
                </a:prstGeom>
                <a:solidFill>
                  <a:srgbClr val="9FD1F1"/>
                </a:solidFill>
                <a:ln>
                  <a:noFill/>
                </a:ln>
              </p:spPr>
              <p:txBody>
                <a:bodyPr anchor="t" anchorCtr="0" bIns="60805" compatLnSpc="1" lIns="121610" numCol="1" rIns="121610" tIns="60805" vert="horz" wrap="square"/>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l" defTabSz="914400" eaLnBrk="1" fontAlgn="auto" hangingPunct="1" indent="0" latinLnBrk="0" lvl="0" marL="0" marR="0" rtl="0">
                    <a:lnSpc>
                      <a:spcPct val="100000"/>
                    </a:lnSpc>
                    <a:spcBef>
                      <a:spcPct val="0"/>
                    </a:spcBef>
                    <a:spcAft>
                      <a:spcPct val="0"/>
                    </a:spcAft>
                    <a:buClrTx/>
                    <a:buSzTx/>
                    <a:buFontTx/>
                    <a:buNone/>
                    <a:defRPr/>
                  </a:pPr>
                  <a:endParaRPr altLang="en-US" baseline="0" cap="none" i="0" kern="1200" kumimoji="0" lang="zh-CN" noProof="0" normalizeH="0" spc="0" strike="noStrike" sz="1400" u="none">
                    <a:ln>
                      <a:noFill/>
                    </a:ln>
                    <a:solidFill>
                      <a:srgbClr val="EBB47E"/>
                    </a:solidFill>
                    <a:effectLst/>
                    <a:uLnTx/>
                    <a:uFillTx/>
                    <a:latin charset="-122" panose="03000509000000000000" pitchFamily="65" typeface="方正卡通简体"/>
                    <a:ea charset="-122" panose="03000509000000000000" pitchFamily="65" typeface="方正卡通简体"/>
                  </a:endParaRPr>
                </a:p>
              </p:txBody>
            </p:sp>
            <p:sp>
              <p:nvSpPr>
                <p:cNvPr id="67" name="矩形 66"/>
                <p:cNvSpPr/>
                <p:nvPr>
                  <p:custDataLst>
                    <p:tags r:id="rId21"/>
                  </p:custDataLst>
                </p:nvPr>
              </p:nvSpPr>
              <p:spPr>
                <a:xfrm rot="16200000">
                  <a:off x="1604398" y="3583405"/>
                  <a:ext cx="105676" cy="387858"/>
                </a:xfrm>
                <a:prstGeom prst="rect">
                  <a:avLst/>
                </a:prstGeom>
                <a:solidFill>
                  <a:srgbClr val="E4F8F9"/>
                </a:solidFill>
                <a:ln>
                  <a:noFill/>
                </a:ln>
              </p:spPr>
              <p:txBody>
                <a:bodyPr anchor="t" anchorCtr="0" bIns="60805" compatLnSpc="1" lIns="121610" numCol="1" rIns="121610" tIns="60805" vert="horz" wrap="square"/>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l" defTabSz="914400" eaLnBrk="1" fontAlgn="auto" hangingPunct="1" indent="0" latinLnBrk="0" lvl="0" marL="0" marR="0" rtl="0">
                    <a:lnSpc>
                      <a:spcPct val="100000"/>
                    </a:lnSpc>
                    <a:spcBef>
                      <a:spcPct val="0"/>
                    </a:spcBef>
                    <a:spcAft>
                      <a:spcPct val="0"/>
                    </a:spcAft>
                    <a:buClrTx/>
                    <a:buSzTx/>
                    <a:buFontTx/>
                    <a:buNone/>
                    <a:defRPr/>
                  </a:pPr>
                  <a:endParaRPr altLang="en-US" baseline="0" cap="none" i="0" kern="1200" kumimoji="0" lang="zh-CN" noProof="0" normalizeH="0" spc="0" strike="noStrike" sz="1400" u="none">
                    <a:ln>
                      <a:noFill/>
                    </a:ln>
                    <a:solidFill>
                      <a:srgbClr val="5D6D31"/>
                    </a:solidFill>
                    <a:effectLst/>
                    <a:uLnTx/>
                    <a:uFillTx/>
                    <a:latin charset="-122" panose="03000509000000000000" pitchFamily="65" typeface="方正卡通简体"/>
                    <a:ea charset="-122" panose="03000509000000000000" pitchFamily="65" typeface="方正卡通简体"/>
                  </a:endParaRPr>
                </a:p>
              </p:txBody>
            </p:sp>
            <p:sp>
              <p:nvSpPr>
                <p:cNvPr id="68" name="矩形 67"/>
                <p:cNvSpPr/>
                <p:nvPr>
                  <p:custDataLst>
                    <p:tags r:id="rId22"/>
                  </p:custDataLst>
                </p:nvPr>
              </p:nvSpPr>
              <p:spPr>
                <a:xfrm rot="16200000">
                  <a:off x="1971025" y="3583405"/>
                  <a:ext cx="105676" cy="387858"/>
                </a:xfrm>
                <a:prstGeom prst="rect">
                  <a:avLst/>
                </a:prstGeom>
                <a:solidFill>
                  <a:srgbClr val="9FD1F1"/>
                </a:solidFill>
                <a:ln>
                  <a:noFill/>
                </a:ln>
              </p:spPr>
              <p:txBody>
                <a:bodyPr anchor="t" anchorCtr="0" bIns="60805" compatLnSpc="1" lIns="121610" numCol="1" rIns="121610" tIns="60805" vert="horz" wrap="square"/>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l" defTabSz="914400" eaLnBrk="1" fontAlgn="auto" hangingPunct="1" indent="0" latinLnBrk="0" lvl="0" marL="0" marR="0" rtl="0">
                    <a:lnSpc>
                      <a:spcPct val="100000"/>
                    </a:lnSpc>
                    <a:spcBef>
                      <a:spcPct val="0"/>
                    </a:spcBef>
                    <a:spcAft>
                      <a:spcPct val="0"/>
                    </a:spcAft>
                    <a:buClrTx/>
                    <a:buSzTx/>
                    <a:buFontTx/>
                    <a:buNone/>
                    <a:defRPr/>
                  </a:pPr>
                  <a:endParaRPr altLang="en-US" baseline="0" cap="none" i="0" kern="1200" kumimoji="0" lang="zh-CN" noProof="0" normalizeH="0" spc="0" strike="noStrike" sz="1400" u="none">
                    <a:ln>
                      <a:noFill/>
                    </a:ln>
                    <a:solidFill>
                      <a:srgbClr val="EBB47E"/>
                    </a:solidFill>
                    <a:effectLst/>
                    <a:uLnTx/>
                    <a:uFillTx/>
                    <a:latin charset="-122" panose="03000509000000000000" pitchFamily="65" typeface="方正卡通简体"/>
                    <a:ea charset="-122" panose="03000509000000000000" pitchFamily="65" typeface="方正卡通简体"/>
                  </a:endParaRPr>
                </a:p>
              </p:txBody>
            </p:sp>
            <p:sp>
              <p:nvSpPr>
                <p:cNvPr id="69" name="矩形 68"/>
                <p:cNvSpPr/>
                <p:nvPr>
                  <p:custDataLst>
                    <p:tags r:id="rId23"/>
                  </p:custDataLst>
                </p:nvPr>
              </p:nvSpPr>
              <p:spPr>
                <a:xfrm rot="16200000">
                  <a:off x="2359242" y="3583405"/>
                  <a:ext cx="105676" cy="387858"/>
                </a:xfrm>
                <a:prstGeom prst="rect">
                  <a:avLst/>
                </a:prstGeom>
                <a:solidFill>
                  <a:srgbClr val="E4F8F9"/>
                </a:solidFill>
                <a:ln>
                  <a:noFill/>
                </a:ln>
              </p:spPr>
              <p:txBody>
                <a:bodyPr anchor="t" anchorCtr="0" bIns="60805" compatLnSpc="1" lIns="121610" numCol="1" rIns="121610" tIns="60805" vert="horz" wrap="square"/>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l" defTabSz="914400" eaLnBrk="1" fontAlgn="auto" hangingPunct="1" indent="0" latinLnBrk="0" lvl="0" marL="0" marR="0" rtl="0">
                    <a:lnSpc>
                      <a:spcPct val="100000"/>
                    </a:lnSpc>
                    <a:spcBef>
                      <a:spcPct val="0"/>
                    </a:spcBef>
                    <a:spcAft>
                      <a:spcPct val="0"/>
                    </a:spcAft>
                    <a:buClrTx/>
                    <a:buSzTx/>
                    <a:buFontTx/>
                    <a:buNone/>
                    <a:defRPr/>
                  </a:pPr>
                  <a:endParaRPr altLang="en-US" baseline="0" cap="none" i="0" kern="1200" kumimoji="0" lang="zh-CN" noProof="0" normalizeH="0" spc="0" strike="noStrike" sz="1400" u="none">
                    <a:ln>
                      <a:noFill/>
                    </a:ln>
                    <a:solidFill>
                      <a:srgbClr val="5D6D31"/>
                    </a:solidFill>
                    <a:effectLst/>
                    <a:uLnTx/>
                    <a:uFillTx/>
                    <a:latin charset="-122" panose="03000509000000000000" pitchFamily="65" typeface="方正卡通简体"/>
                    <a:ea charset="-122" panose="03000509000000000000" pitchFamily="65" typeface="方正卡通简体"/>
                  </a:endParaRPr>
                </a:p>
              </p:txBody>
            </p:sp>
            <p:sp>
              <p:nvSpPr>
                <p:cNvPr id="70" name="矩形 69"/>
                <p:cNvSpPr/>
                <p:nvPr>
                  <p:custDataLst>
                    <p:tags r:id="rId24"/>
                  </p:custDataLst>
                </p:nvPr>
              </p:nvSpPr>
              <p:spPr>
                <a:xfrm rot="16200000">
                  <a:off x="2734966" y="3583405"/>
                  <a:ext cx="105676" cy="387858"/>
                </a:xfrm>
                <a:prstGeom prst="rect">
                  <a:avLst/>
                </a:prstGeom>
                <a:solidFill>
                  <a:srgbClr val="9FD1F1"/>
                </a:solidFill>
                <a:ln>
                  <a:noFill/>
                </a:ln>
              </p:spPr>
              <p:txBody>
                <a:bodyPr anchor="t" anchorCtr="0" bIns="60805" compatLnSpc="1" lIns="121610" numCol="1" rIns="121610" tIns="60805" vert="horz" wrap="square"/>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l" defTabSz="914400" eaLnBrk="1" fontAlgn="auto" hangingPunct="1" indent="0" latinLnBrk="0" lvl="0" marL="0" marR="0" rtl="0">
                    <a:lnSpc>
                      <a:spcPct val="100000"/>
                    </a:lnSpc>
                    <a:spcBef>
                      <a:spcPct val="0"/>
                    </a:spcBef>
                    <a:spcAft>
                      <a:spcPct val="0"/>
                    </a:spcAft>
                    <a:buClrTx/>
                    <a:buSzTx/>
                    <a:buFontTx/>
                    <a:buNone/>
                    <a:defRPr/>
                  </a:pPr>
                  <a:endParaRPr altLang="en-US" baseline="0" cap="none" i="0" kern="1200" kumimoji="0" lang="zh-CN" noProof="0" normalizeH="0" spc="0" strike="noStrike" sz="1400" u="none">
                    <a:ln>
                      <a:noFill/>
                    </a:ln>
                    <a:solidFill>
                      <a:srgbClr val="EBB47E"/>
                    </a:solidFill>
                    <a:effectLst/>
                    <a:uLnTx/>
                    <a:uFillTx/>
                    <a:latin charset="-122" panose="03000509000000000000" pitchFamily="65" typeface="方正卡通简体"/>
                    <a:ea charset="-122" panose="03000509000000000000" pitchFamily="65" typeface="方正卡通简体"/>
                  </a:endParaRPr>
                </a:p>
              </p:txBody>
            </p:sp>
            <p:sp>
              <p:nvSpPr>
                <p:cNvPr id="71" name="矩形 70"/>
                <p:cNvSpPr/>
                <p:nvPr>
                  <p:custDataLst>
                    <p:tags r:id="rId25"/>
                  </p:custDataLst>
                </p:nvPr>
              </p:nvSpPr>
              <p:spPr>
                <a:xfrm rot="16200000">
                  <a:off x="3123179" y="3583405"/>
                  <a:ext cx="105676" cy="387858"/>
                </a:xfrm>
                <a:prstGeom prst="rect">
                  <a:avLst/>
                </a:prstGeom>
                <a:solidFill>
                  <a:srgbClr val="E4F8F9"/>
                </a:solidFill>
                <a:ln>
                  <a:noFill/>
                </a:ln>
              </p:spPr>
              <p:txBody>
                <a:bodyPr anchor="t" anchorCtr="0" bIns="60805" compatLnSpc="1" lIns="121610" numCol="1" rIns="121610" tIns="60805" vert="horz" wrap="square"/>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l" defTabSz="914400" eaLnBrk="1" fontAlgn="auto" hangingPunct="1" indent="0" latinLnBrk="0" lvl="0" marL="0" marR="0" rtl="0">
                    <a:lnSpc>
                      <a:spcPct val="100000"/>
                    </a:lnSpc>
                    <a:spcBef>
                      <a:spcPct val="0"/>
                    </a:spcBef>
                    <a:spcAft>
                      <a:spcPct val="0"/>
                    </a:spcAft>
                    <a:buClrTx/>
                    <a:buSzTx/>
                    <a:buFontTx/>
                    <a:buNone/>
                    <a:defRPr/>
                  </a:pPr>
                  <a:endParaRPr altLang="en-US" baseline="0" cap="none" i="0" kern="1200" kumimoji="0" lang="zh-CN" noProof="0" normalizeH="0" spc="0" strike="noStrike" sz="1400" u="none">
                    <a:ln>
                      <a:noFill/>
                    </a:ln>
                    <a:solidFill>
                      <a:srgbClr val="5D6D31"/>
                    </a:solidFill>
                    <a:effectLst/>
                    <a:uLnTx/>
                    <a:uFillTx/>
                    <a:latin charset="-122" panose="03000509000000000000" pitchFamily="65" typeface="方正卡通简体"/>
                    <a:ea charset="-122" panose="03000509000000000000" pitchFamily="65" typeface="方正卡通简体"/>
                  </a:endParaRPr>
                </a:p>
              </p:txBody>
            </p:sp>
            <p:sp>
              <p:nvSpPr>
                <p:cNvPr id="72" name="矩形 71"/>
                <p:cNvSpPr/>
                <p:nvPr>
                  <p:custDataLst>
                    <p:tags r:id="rId26"/>
                  </p:custDataLst>
                </p:nvPr>
              </p:nvSpPr>
              <p:spPr>
                <a:xfrm rot="16200000">
                  <a:off x="3489804" y="3583405"/>
                  <a:ext cx="105676" cy="387858"/>
                </a:xfrm>
                <a:prstGeom prst="rect">
                  <a:avLst/>
                </a:prstGeom>
                <a:solidFill>
                  <a:srgbClr val="9FD1F1"/>
                </a:solidFill>
                <a:ln>
                  <a:noFill/>
                </a:ln>
              </p:spPr>
              <p:txBody>
                <a:bodyPr anchor="t" anchorCtr="0" bIns="60805" compatLnSpc="1" lIns="121610" numCol="1" rIns="121610" tIns="60805" vert="horz" wrap="square"/>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l" defTabSz="914400" eaLnBrk="1" fontAlgn="auto" hangingPunct="1" indent="0" latinLnBrk="0" lvl="0" marL="0" marR="0" rtl="0">
                    <a:lnSpc>
                      <a:spcPct val="100000"/>
                    </a:lnSpc>
                    <a:spcBef>
                      <a:spcPct val="0"/>
                    </a:spcBef>
                    <a:spcAft>
                      <a:spcPct val="0"/>
                    </a:spcAft>
                    <a:buClrTx/>
                    <a:buSzTx/>
                    <a:buFontTx/>
                    <a:buNone/>
                    <a:defRPr/>
                  </a:pPr>
                  <a:endParaRPr altLang="en-US" baseline="0" cap="none" i="0" kern="1200" kumimoji="0" lang="zh-CN" noProof="0" normalizeH="0" spc="0" strike="noStrike" sz="1400" u="none">
                    <a:ln>
                      <a:noFill/>
                    </a:ln>
                    <a:solidFill>
                      <a:srgbClr val="EBB47E"/>
                    </a:solidFill>
                    <a:effectLst/>
                    <a:uLnTx/>
                    <a:uFillTx/>
                    <a:latin charset="-122" panose="03000509000000000000" pitchFamily="65" typeface="方正卡通简体"/>
                    <a:ea charset="-122" panose="03000509000000000000" pitchFamily="65" typeface="方正卡通简体"/>
                  </a:endParaRPr>
                </a:p>
              </p:txBody>
            </p:sp>
            <p:sp>
              <p:nvSpPr>
                <p:cNvPr id="73" name="矩形 72"/>
                <p:cNvSpPr/>
                <p:nvPr>
                  <p:custDataLst>
                    <p:tags r:id="rId27"/>
                  </p:custDataLst>
                </p:nvPr>
              </p:nvSpPr>
              <p:spPr>
                <a:xfrm rot="16200000">
                  <a:off x="3888182" y="3583595"/>
                  <a:ext cx="105676" cy="387856"/>
                </a:xfrm>
                <a:prstGeom prst="rect">
                  <a:avLst/>
                </a:prstGeom>
                <a:solidFill>
                  <a:srgbClr val="E4F8F9"/>
                </a:solidFill>
                <a:ln>
                  <a:noFill/>
                </a:ln>
              </p:spPr>
              <p:txBody>
                <a:bodyPr anchor="t" anchorCtr="0" bIns="60805" compatLnSpc="1" lIns="121610" numCol="1" rIns="121610" tIns="60805" vert="horz" wrap="square"/>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l" defTabSz="914400" eaLnBrk="1" fontAlgn="auto" hangingPunct="1" indent="0" latinLnBrk="0" lvl="0" marL="0" marR="0" rtl="0">
                    <a:lnSpc>
                      <a:spcPct val="100000"/>
                    </a:lnSpc>
                    <a:spcBef>
                      <a:spcPct val="0"/>
                    </a:spcBef>
                    <a:spcAft>
                      <a:spcPct val="0"/>
                    </a:spcAft>
                    <a:buClrTx/>
                    <a:buSzTx/>
                    <a:buFontTx/>
                    <a:buNone/>
                    <a:defRPr/>
                  </a:pPr>
                  <a:endParaRPr altLang="en-US" baseline="0" cap="none" i="0" kern="1200" kumimoji="0" lang="zh-CN" noProof="0" normalizeH="0" spc="0" strike="noStrike" sz="1400" u="none">
                    <a:ln>
                      <a:noFill/>
                    </a:ln>
                    <a:solidFill>
                      <a:srgbClr val="5D6D31"/>
                    </a:solidFill>
                    <a:effectLst/>
                    <a:uLnTx/>
                    <a:uFillTx/>
                    <a:latin charset="-122" panose="03000509000000000000" pitchFamily="65" typeface="方正卡通简体"/>
                    <a:ea charset="-122" panose="03000509000000000000" pitchFamily="65" typeface="方正卡通简体"/>
                  </a:endParaRPr>
                </a:p>
              </p:txBody>
            </p:sp>
          </p:grpSp>
          <p:sp>
            <p:nvSpPr>
              <p:cNvPr id="64" name="文本框 63"/>
              <p:cNvSpPr txBox="1"/>
              <p:nvPr>
                <p:custDataLst>
                  <p:tags r:id="rId28"/>
                </p:custDataLst>
              </p:nvPr>
            </p:nvSpPr>
            <p:spPr>
              <a:xfrm>
                <a:off x="2775" y="3421"/>
                <a:ext cx="5571" cy="1083"/>
              </a:xfrm>
              <a:prstGeom prst="rect">
                <a:avLst/>
              </a:prstGeom>
              <a:noFill/>
            </p:spPr>
            <p:txBody>
              <a:bodyPr anchor="t" anchorCtr="0" bIns="46800" lIns="90000" rIns="90000" rtlCol="0" tIns="46800" wrap="square">
                <a:noAutofit/>
              </a:bodyPr>
              <a:lstStyle>
                <a:defPPr>
                  <a:defRPr lang="zh-CN"/>
                </a:defPPr>
                <a:lvl1pPr defTabSz="1216660">
                  <a:spcBef>
                    <a:spcPct val="20000"/>
                  </a:spcBef>
                  <a:defRPr b="1" sz="3600">
                    <a:solidFill>
                      <a:schemeClr val="tx1">
                        <a:lumMod val="75000"/>
                        <a:lumOff val="25000"/>
                      </a:schemeClr>
                    </a:solidFill>
                    <a:latin typeface="+mj-ea"/>
                    <a:ea typeface="+mj-ea"/>
                  </a:defRPr>
                </a:lvl1pPr>
              </a:lstStyle>
              <a:p>
                <a:pPr algn="ctr"/>
                <a:r>
                  <a:rPr altLang="en-US" lang="zh-CN" sz="3200">
                    <a:solidFill>
                      <a:srgbClr val="3E98A0"/>
                    </a:solidFill>
                    <a:latin charset="-122" panose="03000509000000000000" pitchFamily="65" typeface="方正卡通简体"/>
                    <a:ea charset="-122" panose="03000509000000000000" pitchFamily="65" typeface="方正卡通简体"/>
                    <a:cs typeface="+mj-cs"/>
                  </a:rPr>
                  <a:t>乐于助人</a:t>
                </a:r>
              </a:p>
            </p:txBody>
          </p:sp>
        </p:grpSp>
      </p:grpSp>
      <p:grpSp>
        <p:nvGrpSpPr>
          <p:cNvPr id="74" name="组合 73"/>
          <p:cNvGrpSpPr/>
          <p:nvPr/>
        </p:nvGrpSpPr>
        <p:grpSpPr>
          <a:xfrm>
            <a:off x="1004679" y="3346560"/>
            <a:ext cx="2522908" cy="1999436"/>
            <a:chOff x="1004679" y="997527"/>
            <a:chExt cx="2522908" cy="1999436"/>
          </a:xfrm>
        </p:grpSpPr>
        <p:pic>
          <p:nvPicPr>
            <p:cNvPr id="75" name="PA_图片 3"/>
            <p:cNvPicPr>
              <a:picLocks noChangeAspect="1"/>
            </p:cNvPicPr>
            <p:nvPr>
              <p:custDataLst>
                <p:tags r:id="rId29"/>
              </p:custDataLst>
            </p:nvPr>
          </p:nvPicPr>
          <p:blipFill>
            <a:blip r:embed="rId4">
              <a:extLst>
                <a:ext uri="{28A0092B-C50C-407E-A947-70E740481C1C}">
                  <a14:useLocalDpi val="0"/>
                </a:ext>
              </a:extLst>
            </a:blip>
            <a:stretch>
              <a:fillRect/>
            </a:stretch>
          </p:blipFill>
          <p:spPr>
            <a:xfrm>
              <a:off x="1004679" y="997527"/>
              <a:ext cx="2522908" cy="1999436"/>
            </a:xfrm>
            <a:prstGeom prst="rect">
              <a:avLst/>
            </a:prstGeom>
          </p:spPr>
        </p:pic>
        <p:grpSp>
          <p:nvGrpSpPr>
            <p:cNvPr id="76" name="组合 75"/>
            <p:cNvGrpSpPr/>
            <p:nvPr/>
          </p:nvGrpSpPr>
          <p:grpSpPr>
            <a:xfrm>
              <a:off x="1348258" y="1755477"/>
              <a:ext cx="1946219" cy="710277"/>
              <a:chOff x="2696" y="3421"/>
              <a:chExt cx="5650" cy="3118"/>
            </a:xfrm>
          </p:grpSpPr>
          <p:grpSp>
            <p:nvGrpSpPr>
              <p:cNvPr id="77" name="组合 76"/>
              <p:cNvGrpSpPr/>
              <p:nvPr>
                <p:custDataLst>
                  <p:tags r:id="rId30"/>
                </p:custDataLst>
              </p:nvPr>
            </p:nvGrpSpPr>
            <p:grpSpPr>
              <a:xfrm>
                <a:off x="2696" y="6373"/>
                <a:ext cx="5396" cy="166"/>
                <a:chOff x="708471" y="3724496"/>
                <a:chExt cx="3426477" cy="105865"/>
              </a:xfrm>
            </p:grpSpPr>
            <p:sp>
              <p:nvSpPr>
                <p:cNvPr id="79" name="矩形 78"/>
                <p:cNvSpPr/>
                <p:nvPr>
                  <p:custDataLst>
                    <p:tags r:id="rId31"/>
                  </p:custDataLst>
                </p:nvPr>
              </p:nvSpPr>
              <p:spPr>
                <a:xfrm rot="16200000">
                  <a:off x="849562" y="3583405"/>
                  <a:ext cx="105676" cy="387858"/>
                </a:xfrm>
                <a:prstGeom prst="rect">
                  <a:avLst/>
                </a:prstGeom>
                <a:solidFill>
                  <a:srgbClr val="E4F8F9"/>
                </a:solidFill>
                <a:ln>
                  <a:noFill/>
                </a:ln>
              </p:spPr>
              <p:txBody>
                <a:bodyPr anchor="t" anchorCtr="0" bIns="60805" compatLnSpc="1" lIns="121610" numCol="1" rIns="121610" tIns="60805" vert="horz" wrap="square"/>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l" defTabSz="914400" eaLnBrk="1" fontAlgn="auto" hangingPunct="1" indent="0" latinLnBrk="0" lvl="0" marL="0" marR="0" rtl="0">
                    <a:lnSpc>
                      <a:spcPct val="100000"/>
                    </a:lnSpc>
                    <a:spcBef>
                      <a:spcPct val="0"/>
                    </a:spcBef>
                    <a:spcAft>
                      <a:spcPct val="0"/>
                    </a:spcAft>
                    <a:buClrTx/>
                    <a:buSzTx/>
                    <a:buFontTx/>
                    <a:buNone/>
                    <a:defRPr/>
                  </a:pPr>
                  <a:endParaRPr altLang="en-US" baseline="0" cap="none" i="0" kern="1200" kumimoji="0" lang="zh-CN" noProof="0" normalizeH="0" spc="0" strike="noStrike" sz="1400" u="none">
                    <a:ln>
                      <a:noFill/>
                    </a:ln>
                    <a:solidFill>
                      <a:srgbClr val="5D6D31"/>
                    </a:solidFill>
                    <a:effectLst/>
                    <a:uLnTx/>
                    <a:uFillTx/>
                    <a:latin charset="-122" panose="03000509000000000000" pitchFamily="65" typeface="方正卡通简体"/>
                    <a:ea charset="-122" panose="03000509000000000000" pitchFamily="65" typeface="方正卡通简体"/>
                  </a:endParaRPr>
                </a:p>
              </p:txBody>
            </p:sp>
            <p:sp>
              <p:nvSpPr>
                <p:cNvPr id="80" name="矩形 79"/>
                <p:cNvSpPr/>
                <p:nvPr>
                  <p:custDataLst>
                    <p:tags r:id="rId32"/>
                  </p:custDataLst>
                </p:nvPr>
              </p:nvSpPr>
              <p:spPr>
                <a:xfrm rot="16200000">
                  <a:off x="1237139" y="3583405"/>
                  <a:ext cx="105676" cy="387858"/>
                </a:xfrm>
                <a:prstGeom prst="rect">
                  <a:avLst/>
                </a:prstGeom>
                <a:solidFill>
                  <a:srgbClr val="9FD1F1"/>
                </a:solidFill>
                <a:ln>
                  <a:noFill/>
                </a:ln>
              </p:spPr>
              <p:txBody>
                <a:bodyPr anchor="t" anchorCtr="0" bIns="60805" compatLnSpc="1" lIns="121610" numCol="1" rIns="121610" tIns="60805" vert="horz" wrap="square"/>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l" defTabSz="914400" eaLnBrk="1" fontAlgn="auto" hangingPunct="1" indent="0" latinLnBrk="0" lvl="0" marL="0" marR="0" rtl="0">
                    <a:lnSpc>
                      <a:spcPct val="100000"/>
                    </a:lnSpc>
                    <a:spcBef>
                      <a:spcPct val="0"/>
                    </a:spcBef>
                    <a:spcAft>
                      <a:spcPct val="0"/>
                    </a:spcAft>
                    <a:buClrTx/>
                    <a:buSzTx/>
                    <a:buFontTx/>
                    <a:buNone/>
                    <a:defRPr/>
                  </a:pPr>
                  <a:endParaRPr altLang="en-US" baseline="0" cap="none" i="0" kern="1200" kumimoji="0" lang="zh-CN" noProof="0" normalizeH="0" spc="0" strike="noStrike" sz="1400" u="none">
                    <a:ln>
                      <a:noFill/>
                    </a:ln>
                    <a:solidFill>
                      <a:srgbClr val="EBB47E"/>
                    </a:solidFill>
                    <a:effectLst/>
                    <a:uLnTx/>
                    <a:uFillTx/>
                    <a:latin charset="-122" panose="03000509000000000000" pitchFamily="65" typeface="方正卡通简体"/>
                    <a:ea charset="-122" panose="03000509000000000000" pitchFamily="65" typeface="方正卡通简体"/>
                  </a:endParaRPr>
                </a:p>
              </p:txBody>
            </p:sp>
            <p:sp>
              <p:nvSpPr>
                <p:cNvPr id="81" name="矩形 80"/>
                <p:cNvSpPr/>
                <p:nvPr>
                  <p:custDataLst>
                    <p:tags r:id="rId33"/>
                  </p:custDataLst>
                </p:nvPr>
              </p:nvSpPr>
              <p:spPr>
                <a:xfrm rot="16200000">
                  <a:off x="1604398" y="3583405"/>
                  <a:ext cx="105676" cy="387858"/>
                </a:xfrm>
                <a:prstGeom prst="rect">
                  <a:avLst/>
                </a:prstGeom>
                <a:solidFill>
                  <a:srgbClr val="E4F8F9"/>
                </a:solidFill>
                <a:ln>
                  <a:noFill/>
                </a:ln>
              </p:spPr>
              <p:txBody>
                <a:bodyPr anchor="t" anchorCtr="0" bIns="60805" compatLnSpc="1" lIns="121610" numCol="1" rIns="121610" tIns="60805" vert="horz" wrap="square"/>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l" defTabSz="914400" eaLnBrk="1" fontAlgn="auto" hangingPunct="1" indent="0" latinLnBrk="0" lvl="0" marL="0" marR="0" rtl="0">
                    <a:lnSpc>
                      <a:spcPct val="100000"/>
                    </a:lnSpc>
                    <a:spcBef>
                      <a:spcPct val="0"/>
                    </a:spcBef>
                    <a:spcAft>
                      <a:spcPct val="0"/>
                    </a:spcAft>
                    <a:buClrTx/>
                    <a:buSzTx/>
                    <a:buFontTx/>
                    <a:buNone/>
                    <a:defRPr/>
                  </a:pPr>
                  <a:endParaRPr altLang="en-US" baseline="0" cap="none" i="0" kern="1200" kumimoji="0" lang="zh-CN" noProof="0" normalizeH="0" spc="0" strike="noStrike" sz="1400" u="none">
                    <a:ln>
                      <a:noFill/>
                    </a:ln>
                    <a:solidFill>
                      <a:srgbClr val="5D6D31"/>
                    </a:solidFill>
                    <a:effectLst/>
                    <a:uLnTx/>
                    <a:uFillTx/>
                    <a:latin charset="-122" panose="03000509000000000000" pitchFamily="65" typeface="方正卡通简体"/>
                    <a:ea charset="-122" panose="03000509000000000000" pitchFamily="65" typeface="方正卡通简体"/>
                  </a:endParaRPr>
                </a:p>
              </p:txBody>
            </p:sp>
            <p:sp>
              <p:nvSpPr>
                <p:cNvPr id="82" name="矩形 81"/>
                <p:cNvSpPr/>
                <p:nvPr>
                  <p:custDataLst>
                    <p:tags r:id="rId34"/>
                  </p:custDataLst>
                </p:nvPr>
              </p:nvSpPr>
              <p:spPr>
                <a:xfrm rot="16200000">
                  <a:off x="1971025" y="3583405"/>
                  <a:ext cx="105676" cy="387858"/>
                </a:xfrm>
                <a:prstGeom prst="rect">
                  <a:avLst/>
                </a:prstGeom>
                <a:solidFill>
                  <a:srgbClr val="9FD1F1"/>
                </a:solidFill>
                <a:ln>
                  <a:noFill/>
                </a:ln>
              </p:spPr>
              <p:txBody>
                <a:bodyPr anchor="t" anchorCtr="0" bIns="60805" compatLnSpc="1" lIns="121610" numCol="1" rIns="121610" tIns="60805" vert="horz" wrap="square"/>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l" defTabSz="914400" eaLnBrk="1" fontAlgn="auto" hangingPunct="1" indent="0" latinLnBrk="0" lvl="0" marL="0" marR="0" rtl="0">
                    <a:lnSpc>
                      <a:spcPct val="100000"/>
                    </a:lnSpc>
                    <a:spcBef>
                      <a:spcPct val="0"/>
                    </a:spcBef>
                    <a:spcAft>
                      <a:spcPct val="0"/>
                    </a:spcAft>
                    <a:buClrTx/>
                    <a:buSzTx/>
                    <a:buFontTx/>
                    <a:buNone/>
                    <a:defRPr/>
                  </a:pPr>
                  <a:endParaRPr altLang="en-US" baseline="0" cap="none" i="0" kern="1200" kumimoji="0" lang="zh-CN" noProof="0" normalizeH="0" spc="0" strike="noStrike" sz="1400" u="none">
                    <a:ln>
                      <a:noFill/>
                    </a:ln>
                    <a:solidFill>
                      <a:srgbClr val="EBB47E"/>
                    </a:solidFill>
                    <a:effectLst/>
                    <a:uLnTx/>
                    <a:uFillTx/>
                    <a:latin charset="-122" panose="03000509000000000000" pitchFamily="65" typeface="方正卡通简体"/>
                    <a:ea charset="-122" panose="03000509000000000000" pitchFamily="65" typeface="方正卡通简体"/>
                  </a:endParaRPr>
                </a:p>
              </p:txBody>
            </p:sp>
            <p:sp>
              <p:nvSpPr>
                <p:cNvPr id="83" name="矩形 82"/>
                <p:cNvSpPr/>
                <p:nvPr>
                  <p:custDataLst>
                    <p:tags r:id="rId35"/>
                  </p:custDataLst>
                </p:nvPr>
              </p:nvSpPr>
              <p:spPr>
                <a:xfrm rot="16200000">
                  <a:off x="2359242" y="3583405"/>
                  <a:ext cx="105676" cy="387858"/>
                </a:xfrm>
                <a:prstGeom prst="rect">
                  <a:avLst/>
                </a:prstGeom>
                <a:solidFill>
                  <a:srgbClr val="E4F8F9"/>
                </a:solidFill>
                <a:ln>
                  <a:noFill/>
                </a:ln>
              </p:spPr>
              <p:txBody>
                <a:bodyPr anchor="t" anchorCtr="0" bIns="60805" compatLnSpc="1" lIns="121610" numCol="1" rIns="121610" tIns="60805" vert="horz" wrap="square"/>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l" defTabSz="914400" eaLnBrk="1" fontAlgn="auto" hangingPunct="1" indent="0" latinLnBrk="0" lvl="0" marL="0" marR="0" rtl="0">
                    <a:lnSpc>
                      <a:spcPct val="100000"/>
                    </a:lnSpc>
                    <a:spcBef>
                      <a:spcPct val="0"/>
                    </a:spcBef>
                    <a:spcAft>
                      <a:spcPct val="0"/>
                    </a:spcAft>
                    <a:buClrTx/>
                    <a:buSzTx/>
                    <a:buFontTx/>
                    <a:buNone/>
                    <a:defRPr/>
                  </a:pPr>
                  <a:endParaRPr altLang="en-US" baseline="0" cap="none" i="0" kern="1200" kumimoji="0" lang="zh-CN" noProof="0" normalizeH="0" spc="0" strike="noStrike" sz="1400" u="none">
                    <a:ln>
                      <a:noFill/>
                    </a:ln>
                    <a:solidFill>
                      <a:srgbClr val="5D6D31"/>
                    </a:solidFill>
                    <a:effectLst/>
                    <a:uLnTx/>
                    <a:uFillTx/>
                    <a:latin charset="-122" panose="03000509000000000000" pitchFamily="65" typeface="方正卡通简体"/>
                    <a:ea charset="-122" panose="03000509000000000000" pitchFamily="65" typeface="方正卡通简体"/>
                  </a:endParaRPr>
                </a:p>
              </p:txBody>
            </p:sp>
            <p:sp>
              <p:nvSpPr>
                <p:cNvPr id="84" name="矩形 83"/>
                <p:cNvSpPr/>
                <p:nvPr>
                  <p:custDataLst>
                    <p:tags r:id="rId36"/>
                  </p:custDataLst>
                </p:nvPr>
              </p:nvSpPr>
              <p:spPr>
                <a:xfrm rot="16200000">
                  <a:off x="2734966" y="3583405"/>
                  <a:ext cx="105676" cy="387858"/>
                </a:xfrm>
                <a:prstGeom prst="rect">
                  <a:avLst/>
                </a:prstGeom>
                <a:solidFill>
                  <a:srgbClr val="9FD1F1"/>
                </a:solidFill>
                <a:ln>
                  <a:noFill/>
                </a:ln>
              </p:spPr>
              <p:txBody>
                <a:bodyPr anchor="t" anchorCtr="0" bIns="60805" compatLnSpc="1" lIns="121610" numCol="1" rIns="121610" tIns="60805" vert="horz" wrap="square"/>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l" defTabSz="914400" eaLnBrk="1" fontAlgn="auto" hangingPunct="1" indent="0" latinLnBrk="0" lvl="0" marL="0" marR="0" rtl="0">
                    <a:lnSpc>
                      <a:spcPct val="100000"/>
                    </a:lnSpc>
                    <a:spcBef>
                      <a:spcPct val="0"/>
                    </a:spcBef>
                    <a:spcAft>
                      <a:spcPct val="0"/>
                    </a:spcAft>
                    <a:buClrTx/>
                    <a:buSzTx/>
                    <a:buFontTx/>
                    <a:buNone/>
                    <a:defRPr/>
                  </a:pPr>
                  <a:endParaRPr altLang="en-US" baseline="0" cap="none" i="0" kern="1200" kumimoji="0" lang="zh-CN" noProof="0" normalizeH="0" spc="0" strike="noStrike" sz="1400" u="none">
                    <a:ln>
                      <a:noFill/>
                    </a:ln>
                    <a:solidFill>
                      <a:srgbClr val="EBB47E"/>
                    </a:solidFill>
                    <a:effectLst/>
                    <a:uLnTx/>
                    <a:uFillTx/>
                    <a:latin charset="-122" panose="03000509000000000000" pitchFamily="65" typeface="方正卡通简体"/>
                    <a:ea charset="-122" panose="03000509000000000000" pitchFamily="65" typeface="方正卡通简体"/>
                  </a:endParaRPr>
                </a:p>
              </p:txBody>
            </p:sp>
            <p:sp>
              <p:nvSpPr>
                <p:cNvPr id="85" name="矩形 84"/>
                <p:cNvSpPr/>
                <p:nvPr>
                  <p:custDataLst>
                    <p:tags r:id="rId37"/>
                  </p:custDataLst>
                </p:nvPr>
              </p:nvSpPr>
              <p:spPr>
                <a:xfrm rot="16200000">
                  <a:off x="3123179" y="3583405"/>
                  <a:ext cx="105676" cy="387858"/>
                </a:xfrm>
                <a:prstGeom prst="rect">
                  <a:avLst/>
                </a:prstGeom>
                <a:solidFill>
                  <a:srgbClr val="E4F8F9"/>
                </a:solidFill>
                <a:ln>
                  <a:noFill/>
                </a:ln>
              </p:spPr>
              <p:txBody>
                <a:bodyPr anchor="t" anchorCtr="0" bIns="60805" compatLnSpc="1" lIns="121610" numCol="1" rIns="121610" tIns="60805" vert="horz" wrap="square"/>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l" defTabSz="914400" eaLnBrk="1" fontAlgn="auto" hangingPunct="1" indent="0" latinLnBrk="0" lvl="0" marL="0" marR="0" rtl="0">
                    <a:lnSpc>
                      <a:spcPct val="100000"/>
                    </a:lnSpc>
                    <a:spcBef>
                      <a:spcPct val="0"/>
                    </a:spcBef>
                    <a:spcAft>
                      <a:spcPct val="0"/>
                    </a:spcAft>
                    <a:buClrTx/>
                    <a:buSzTx/>
                    <a:buFontTx/>
                    <a:buNone/>
                    <a:defRPr/>
                  </a:pPr>
                  <a:endParaRPr altLang="en-US" baseline="0" cap="none" i="0" kern="1200" kumimoji="0" lang="zh-CN" noProof="0" normalizeH="0" spc="0" strike="noStrike" sz="1400" u="none">
                    <a:ln>
                      <a:noFill/>
                    </a:ln>
                    <a:solidFill>
                      <a:srgbClr val="5D6D31"/>
                    </a:solidFill>
                    <a:effectLst/>
                    <a:uLnTx/>
                    <a:uFillTx/>
                    <a:latin charset="-122" panose="03000509000000000000" pitchFamily="65" typeface="方正卡通简体"/>
                    <a:ea charset="-122" panose="03000509000000000000" pitchFamily="65" typeface="方正卡通简体"/>
                  </a:endParaRPr>
                </a:p>
              </p:txBody>
            </p:sp>
            <p:sp>
              <p:nvSpPr>
                <p:cNvPr id="86" name="矩形 85"/>
                <p:cNvSpPr/>
                <p:nvPr>
                  <p:custDataLst>
                    <p:tags r:id="rId38"/>
                  </p:custDataLst>
                </p:nvPr>
              </p:nvSpPr>
              <p:spPr>
                <a:xfrm rot="16200000">
                  <a:off x="3489804" y="3583405"/>
                  <a:ext cx="105676" cy="387858"/>
                </a:xfrm>
                <a:prstGeom prst="rect">
                  <a:avLst/>
                </a:prstGeom>
                <a:solidFill>
                  <a:srgbClr val="9FD1F1"/>
                </a:solidFill>
                <a:ln>
                  <a:noFill/>
                </a:ln>
              </p:spPr>
              <p:txBody>
                <a:bodyPr anchor="t" anchorCtr="0" bIns="60805" compatLnSpc="1" lIns="121610" numCol="1" rIns="121610" tIns="60805" vert="horz" wrap="square"/>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l" defTabSz="914400" eaLnBrk="1" fontAlgn="auto" hangingPunct="1" indent="0" latinLnBrk="0" lvl="0" marL="0" marR="0" rtl="0">
                    <a:lnSpc>
                      <a:spcPct val="100000"/>
                    </a:lnSpc>
                    <a:spcBef>
                      <a:spcPct val="0"/>
                    </a:spcBef>
                    <a:spcAft>
                      <a:spcPct val="0"/>
                    </a:spcAft>
                    <a:buClrTx/>
                    <a:buSzTx/>
                    <a:buFontTx/>
                    <a:buNone/>
                    <a:defRPr/>
                  </a:pPr>
                  <a:endParaRPr altLang="en-US" baseline="0" cap="none" i="0" kern="1200" kumimoji="0" lang="zh-CN" noProof="0" normalizeH="0" spc="0" strike="noStrike" sz="1400" u="none">
                    <a:ln>
                      <a:noFill/>
                    </a:ln>
                    <a:solidFill>
                      <a:srgbClr val="EBB47E"/>
                    </a:solidFill>
                    <a:effectLst/>
                    <a:uLnTx/>
                    <a:uFillTx/>
                    <a:latin charset="-122" panose="03000509000000000000" pitchFamily="65" typeface="方正卡通简体"/>
                    <a:ea charset="-122" panose="03000509000000000000" pitchFamily="65" typeface="方正卡通简体"/>
                  </a:endParaRPr>
                </a:p>
              </p:txBody>
            </p:sp>
            <p:sp>
              <p:nvSpPr>
                <p:cNvPr id="87" name="矩形 86"/>
                <p:cNvSpPr/>
                <p:nvPr>
                  <p:custDataLst>
                    <p:tags r:id="rId39"/>
                  </p:custDataLst>
                </p:nvPr>
              </p:nvSpPr>
              <p:spPr>
                <a:xfrm rot="16200000">
                  <a:off x="3888182" y="3583595"/>
                  <a:ext cx="105676" cy="387856"/>
                </a:xfrm>
                <a:prstGeom prst="rect">
                  <a:avLst/>
                </a:prstGeom>
                <a:solidFill>
                  <a:srgbClr val="E4F8F9"/>
                </a:solidFill>
                <a:ln>
                  <a:noFill/>
                </a:ln>
              </p:spPr>
              <p:txBody>
                <a:bodyPr anchor="t" anchorCtr="0" bIns="60805" compatLnSpc="1" lIns="121610" numCol="1" rIns="121610" tIns="60805" vert="horz" wrap="square"/>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l" defTabSz="914400" eaLnBrk="1" fontAlgn="auto" hangingPunct="1" indent="0" latinLnBrk="0" lvl="0" marL="0" marR="0" rtl="0">
                    <a:lnSpc>
                      <a:spcPct val="100000"/>
                    </a:lnSpc>
                    <a:spcBef>
                      <a:spcPct val="0"/>
                    </a:spcBef>
                    <a:spcAft>
                      <a:spcPct val="0"/>
                    </a:spcAft>
                    <a:buClrTx/>
                    <a:buSzTx/>
                    <a:buFontTx/>
                    <a:buNone/>
                    <a:defRPr/>
                  </a:pPr>
                  <a:endParaRPr altLang="en-US" baseline="0" cap="none" i="0" kern="1200" kumimoji="0" lang="zh-CN" noProof="0" normalizeH="0" spc="0" strike="noStrike" sz="1400" u="none">
                    <a:ln>
                      <a:noFill/>
                    </a:ln>
                    <a:solidFill>
                      <a:srgbClr val="5D6D31"/>
                    </a:solidFill>
                    <a:effectLst/>
                    <a:uLnTx/>
                    <a:uFillTx/>
                    <a:latin charset="-122" panose="03000509000000000000" pitchFamily="65" typeface="方正卡通简体"/>
                    <a:ea charset="-122" panose="03000509000000000000" pitchFamily="65" typeface="方正卡通简体"/>
                  </a:endParaRPr>
                </a:p>
              </p:txBody>
            </p:sp>
          </p:grpSp>
          <p:sp>
            <p:nvSpPr>
              <p:cNvPr id="78" name="文本框 77"/>
              <p:cNvSpPr txBox="1"/>
              <p:nvPr>
                <p:custDataLst>
                  <p:tags r:id="rId40"/>
                </p:custDataLst>
              </p:nvPr>
            </p:nvSpPr>
            <p:spPr>
              <a:xfrm>
                <a:off x="2775" y="3421"/>
                <a:ext cx="5571" cy="1083"/>
              </a:xfrm>
              <a:prstGeom prst="rect">
                <a:avLst/>
              </a:prstGeom>
              <a:noFill/>
            </p:spPr>
            <p:txBody>
              <a:bodyPr anchor="t" anchorCtr="0" bIns="46800" lIns="90000" rIns="90000" rtlCol="0" tIns="46800" wrap="square">
                <a:noAutofit/>
              </a:bodyPr>
              <a:lstStyle>
                <a:defPPr>
                  <a:defRPr lang="zh-CN"/>
                </a:defPPr>
                <a:lvl1pPr defTabSz="1216660">
                  <a:spcBef>
                    <a:spcPct val="20000"/>
                  </a:spcBef>
                  <a:defRPr b="1" sz="3600">
                    <a:solidFill>
                      <a:schemeClr val="tx1">
                        <a:lumMod val="75000"/>
                        <a:lumOff val="25000"/>
                      </a:schemeClr>
                    </a:solidFill>
                    <a:latin typeface="+mj-ea"/>
                    <a:ea typeface="+mj-ea"/>
                  </a:defRPr>
                </a:lvl1pPr>
              </a:lstStyle>
              <a:p>
                <a:pPr algn="ctr"/>
                <a:r>
                  <a:rPr altLang="en-US" lang="zh-CN" sz="3200">
                    <a:solidFill>
                      <a:srgbClr val="9ED9D7"/>
                    </a:solidFill>
                    <a:latin charset="-122" panose="03000509000000000000" pitchFamily="65" typeface="方正卡通简体"/>
                    <a:ea charset="-122" panose="03000509000000000000" pitchFamily="65" typeface="方正卡通简体"/>
                    <a:cs typeface="+mj-cs"/>
                  </a:rPr>
                  <a:t>执着进取</a:t>
                </a:r>
              </a:p>
            </p:txBody>
          </p:sp>
        </p:grpSp>
      </p:grpSp>
      <p:grpSp>
        <p:nvGrpSpPr>
          <p:cNvPr id="88" name="组合 87"/>
          <p:cNvGrpSpPr/>
          <p:nvPr/>
        </p:nvGrpSpPr>
        <p:grpSpPr>
          <a:xfrm>
            <a:off x="8588491" y="3346560"/>
            <a:ext cx="2522908" cy="1999436"/>
            <a:chOff x="1004679" y="997527"/>
            <a:chExt cx="2522908" cy="1999436"/>
          </a:xfrm>
        </p:grpSpPr>
        <p:pic>
          <p:nvPicPr>
            <p:cNvPr id="89" name="PA_图片 3"/>
            <p:cNvPicPr>
              <a:picLocks noChangeAspect="1"/>
            </p:cNvPicPr>
            <p:nvPr>
              <p:custDataLst>
                <p:tags r:id="rId41"/>
              </p:custDataLst>
            </p:nvPr>
          </p:nvPicPr>
          <p:blipFill>
            <a:blip r:embed="rId4">
              <a:extLst>
                <a:ext uri="{28A0092B-C50C-407E-A947-70E740481C1C}">
                  <a14:useLocalDpi val="0"/>
                </a:ext>
              </a:extLst>
            </a:blip>
            <a:stretch>
              <a:fillRect/>
            </a:stretch>
          </p:blipFill>
          <p:spPr>
            <a:xfrm>
              <a:off x="1004679" y="997527"/>
              <a:ext cx="2522908" cy="1999436"/>
            </a:xfrm>
            <a:prstGeom prst="rect">
              <a:avLst/>
            </a:prstGeom>
          </p:spPr>
        </p:pic>
        <p:grpSp>
          <p:nvGrpSpPr>
            <p:cNvPr id="90" name="组合 89"/>
            <p:cNvGrpSpPr/>
            <p:nvPr/>
          </p:nvGrpSpPr>
          <p:grpSpPr>
            <a:xfrm>
              <a:off x="1348258" y="1755477"/>
              <a:ext cx="1946219" cy="710277"/>
              <a:chOff x="2696" y="3421"/>
              <a:chExt cx="5650" cy="3118"/>
            </a:xfrm>
          </p:grpSpPr>
          <p:grpSp>
            <p:nvGrpSpPr>
              <p:cNvPr id="91" name="组合 90"/>
              <p:cNvGrpSpPr/>
              <p:nvPr>
                <p:custDataLst>
                  <p:tags r:id="rId42"/>
                </p:custDataLst>
              </p:nvPr>
            </p:nvGrpSpPr>
            <p:grpSpPr>
              <a:xfrm>
                <a:off x="2696" y="6373"/>
                <a:ext cx="5396" cy="166"/>
                <a:chOff x="708471" y="3724496"/>
                <a:chExt cx="3426477" cy="105865"/>
              </a:xfrm>
            </p:grpSpPr>
            <p:sp>
              <p:nvSpPr>
                <p:cNvPr id="93" name="矩形 92"/>
                <p:cNvSpPr/>
                <p:nvPr>
                  <p:custDataLst>
                    <p:tags r:id="rId43"/>
                  </p:custDataLst>
                </p:nvPr>
              </p:nvSpPr>
              <p:spPr>
                <a:xfrm rot="16200000">
                  <a:off x="849562" y="3583405"/>
                  <a:ext cx="105676" cy="387858"/>
                </a:xfrm>
                <a:prstGeom prst="rect">
                  <a:avLst/>
                </a:prstGeom>
                <a:solidFill>
                  <a:srgbClr val="E4F8F9"/>
                </a:solidFill>
                <a:ln>
                  <a:noFill/>
                </a:ln>
              </p:spPr>
              <p:txBody>
                <a:bodyPr anchor="t" anchorCtr="0" bIns="60805" compatLnSpc="1" lIns="121610" numCol="1" rIns="121610" tIns="60805" vert="horz" wrap="square"/>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l" defTabSz="914400" eaLnBrk="1" fontAlgn="auto" hangingPunct="1" indent="0" latinLnBrk="0" lvl="0" marL="0" marR="0" rtl="0">
                    <a:lnSpc>
                      <a:spcPct val="100000"/>
                    </a:lnSpc>
                    <a:spcBef>
                      <a:spcPct val="0"/>
                    </a:spcBef>
                    <a:spcAft>
                      <a:spcPct val="0"/>
                    </a:spcAft>
                    <a:buClrTx/>
                    <a:buSzTx/>
                    <a:buFontTx/>
                    <a:buNone/>
                    <a:defRPr/>
                  </a:pPr>
                  <a:endParaRPr altLang="en-US" baseline="0" cap="none" i="0" kern="1200" kumimoji="0" lang="zh-CN" noProof="0" normalizeH="0" spc="0" strike="noStrike" sz="1400" u="none">
                    <a:ln>
                      <a:noFill/>
                    </a:ln>
                    <a:solidFill>
                      <a:srgbClr val="5D6D31"/>
                    </a:solidFill>
                    <a:effectLst/>
                    <a:uLnTx/>
                    <a:uFillTx/>
                    <a:latin charset="-122" panose="03000509000000000000" pitchFamily="65" typeface="方正卡通简体"/>
                    <a:ea charset="-122" panose="03000509000000000000" pitchFamily="65" typeface="方正卡通简体"/>
                  </a:endParaRPr>
                </a:p>
              </p:txBody>
            </p:sp>
            <p:sp>
              <p:nvSpPr>
                <p:cNvPr id="94" name="矩形 93"/>
                <p:cNvSpPr/>
                <p:nvPr>
                  <p:custDataLst>
                    <p:tags r:id="rId44"/>
                  </p:custDataLst>
                </p:nvPr>
              </p:nvSpPr>
              <p:spPr>
                <a:xfrm rot="16200000">
                  <a:off x="1237139" y="3583405"/>
                  <a:ext cx="105676" cy="387858"/>
                </a:xfrm>
                <a:prstGeom prst="rect">
                  <a:avLst/>
                </a:prstGeom>
                <a:solidFill>
                  <a:srgbClr val="9FD1F1"/>
                </a:solidFill>
                <a:ln>
                  <a:noFill/>
                </a:ln>
              </p:spPr>
              <p:txBody>
                <a:bodyPr anchor="t" anchorCtr="0" bIns="60805" compatLnSpc="1" lIns="121610" numCol="1" rIns="121610" tIns="60805" vert="horz" wrap="square"/>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l" defTabSz="914400" eaLnBrk="1" fontAlgn="auto" hangingPunct="1" indent="0" latinLnBrk="0" lvl="0" marL="0" marR="0" rtl="0">
                    <a:lnSpc>
                      <a:spcPct val="100000"/>
                    </a:lnSpc>
                    <a:spcBef>
                      <a:spcPct val="0"/>
                    </a:spcBef>
                    <a:spcAft>
                      <a:spcPct val="0"/>
                    </a:spcAft>
                    <a:buClrTx/>
                    <a:buSzTx/>
                    <a:buFontTx/>
                    <a:buNone/>
                    <a:defRPr/>
                  </a:pPr>
                  <a:endParaRPr altLang="en-US" baseline="0" cap="none" i="0" kern="1200" kumimoji="0" lang="zh-CN" noProof="0" normalizeH="0" spc="0" strike="noStrike" sz="1400" u="none">
                    <a:ln>
                      <a:noFill/>
                    </a:ln>
                    <a:solidFill>
                      <a:srgbClr val="EBB47E"/>
                    </a:solidFill>
                    <a:effectLst/>
                    <a:uLnTx/>
                    <a:uFillTx/>
                    <a:latin charset="-122" panose="03000509000000000000" pitchFamily="65" typeface="方正卡通简体"/>
                    <a:ea charset="-122" panose="03000509000000000000" pitchFamily="65" typeface="方正卡通简体"/>
                  </a:endParaRPr>
                </a:p>
              </p:txBody>
            </p:sp>
            <p:sp>
              <p:nvSpPr>
                <p:cNvPr id="95" name="矩形 94"/>
                <p:cNvSpPr/>
                <p:nvPr>
                  <p:custDataLst>
                    <p:tags r:id="rId45"/>
                  </p:custDataLst>
                </p:nvPr>
              </p:nvSpPr>
              <p:spPr>
                <a:xfrm rot="16200000">
                  <a:off x="1604398" y="3583405"/>
                  <a:ext cx="105676" cy="387858"/>
                </a:xfrm>
                <a:prstGeom prst="rect">
                  <a:avLst/>
                </a:prstGeom>
                <a:solidFill>
                  <a:srgbClr val="E4F8F9"/>
                </a:solidFill>
                <a:ln>
                  <a:noFill/>
                </a:ln>
              </p:spPr>
              <p:txBody>
                <a:bodyPr anchor="t" anchorCtr="0" bIns="60805" compatLnSpc="1" lIns="121610" numCol="1" rIns="121610" tIns="60805" vert="horz" wrap="square"/>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l" defTabSz="914400" eaLnBrk="1" fontAlgn="auto" hangingPunct="1" indent="0" latinLnBrk="0" lvl="0" marL="0" marR="0" rtl="0">
                    <a:lnSpc>
                      <a:spcPct val="100000"/>
                    </a:lnSpc>
                    <a:spcBef>
                      <a:spcPct val="0"/>
                    </a:spcBef>
                    <a:spcAft>
                      <a:spcPct val="0"/>
                    </a:spcAft>
                    <a:buClrTx/>
                    <a:buSzTx/>
                    <a:buFontTx/>
                    <a:buNone/>
                    <a:defRPr/>
                  </a:pPr>
                  <a:endParaRPr altLang="en-US" baseline="0" cap="none" i="0" kern="1200" kumimoji="0" lang="zh-CN" noProof="0" normalizeH="0" spc="0" strike="noStrike" sz="1400" u="none">
                    <a:ln>
                      <a:noFill/>
                    </a:ln>
                    <a:solidFill>
                      <a:srgbClr val="5D6D31"/>
                    </a:solidFill>
                    <a:effectLst/>
                    <a:uLnTx/>
                    <a:uFillTx/>
                    <a:latin charset="-122" panose="03000509000000000000" pitchFamily="65" typeface="方正卡通简体"/>
                    <a:ea charset="-122" panose="03000509000000000000" pitchFamily="65" typeface="方正卡通简体"/>
                  </a:endParaRPr>
                </a:p>
              </p:txBody>
            </p:sp>
            <p:sp>
              <p:nvSpPr>
                <p:cNvPr id="96" name="矩形 95"/>
                <p:cNvSpPr/>
                <p:nvPr>
                  <p:custDataLst>
                    <p:tags r:id="rId46"/>
                  </p:custDataLst>
                </p:nvPr>
              </p:nvSpPr>
              <p:spPr>
                <a:xfrm rot="16200000">
                  <a:off x="1971025" y="3583405"/>
                  <a:ext cx="105676" cy="387858"/>
                </a:xfrm>
                <a:prstGeom prst="rect">
                  <a:avLst/>
                </a:prstGeom>
                <a:solidFill>
                  <a:srgbClr val="9FD1F1"/>
                </a:solidFill>
                <a:ln>
                  <a:noFill/>
                </a:ln>
              </p:spPr>
              <p:txBody>
                <a:bodyPr anchor="t" anchorCtr="0" bIns="60805" compatLnSpc="1" lIns="121610" numCol="1" rIns="121610" tIns="60805" vert="horz" wrap="square"/>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l" defTabSz="914400" eaLnBrk="1" fontAlgn="auto" hangingPunct="1" indent="0" latinLnBrk="0" lvl="0" marL="0" marR="0" rtl="0">
                    <a:lnSpc>
                      <a:spcPct val="100000"/>
                    </a:lnSpc>
                    <a:spcBef>
                      <a:spcPct val="0"/>
                    </a:spcBef>
                    <a:spcAft>
                      <a:spcPct val="0"/>
                    </a:spcAft>
                    <a:buClrTx/>
                    <a:buSzTx/>
                    <a:buFontTx/>
                    <a:buNone/>
                    <a:defRPr/>
                  </a:pPr>
                  <a:endParaRPr altLang="en-US" baseline="0" cap="none" i="0" kern="1200" kumimoji="0" lang="zh-CN" noProof="0" normalizeH="0" spc="0" strike="noStrike" sz="1400" u="none">
                    <a:ln>
                      <a:noFill/>
                    </a:ln>
                    <a:solidFill>
                      <a:srgbClr val="EBB47E"/>
                    </a:solidFill>
                    <a:effectLst/>
                    <a:uLnTx/>
                    <a:uFillTx/>
                    <a:latin charset="-122" panose="03000509000000000000" pitchFamily="65" typeface="方正卡通简体"/>
                    <a:ea charset="-122" panose="03000509000000000000" pitchFamily="65" typeface="方正卡通简体"/>
                  </a:endParaRPr>
                </a:p>
              </p:txBody>
            </p:sp>
            <p:sp>
              <p:nvSpPr>
                <p:cNvPr id="97" name="矩形 96"/>
                <p:cNvSpPr/>
                <p:nvPr>
                  <p:custDataLst>
                    <p:tags r:id="rId47"/>
                  </p:custDataLst>
                </p:nvPr>
              </p:nvSpPr>
              <p:spPr>
                <a:xfrm rot="16200000">
                  <a:off x="2359242" y="3583405"/>
                  <a:ext cx="105676" cy="387858"/>
                </a:xfrm>
                <a:prstGeom prst="rect">
                  <a:avLst/>
                </a:prstGeom>
                <a:solidFill>
                  <a:srgbClr val="E4F8F9"/>
                </a:solidFill>
                <a:ln>
                  <a:noFill/>
                </a:ln>
              </p:spPr>
              <p:txBody>
                <a:bodyPr anchor="t" anchorCtr="0" bIns="60805" compatLnSpc="1" lIns="121610" numCol="1" rIns="121610" tIns="60805" vert="horz" wrap="square"/>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l" defTabSz="914400" eaLnBrk="1" fontAlgn="auto" hangingPunct="1" indent="0" latinLnBrk="0" lvl="0" marL="0" marR="0" rtl="0">
                    <a:lnSpc>
                      <a:spcPct val="100000"/>
                    </a:lnSpc>
                    <a:spcBef>
                      <a:spcPct val="0"/>
                    </a:spcBef>
                    <a:spcAft>
                      <a:spcPct val="0"/>
                    </a:spcAft>
                    <a:buClrTx/>
                    <a:buSzTx/>
                    <a:buFontTx/>
                    <a:buNone/>
                    <a:defRPr/>
                  </a:pPr>
                  <a:endParaRPr altLang="en-US" baseline="0" cap="none" i="0" kern="1200" kumimoji="0" lang="zh-CN" noProof="0" normalizeH="0" spc="0" strike="noStrike" sz="1400" u="none">
                    <a:ln>
                      <a:noFill/>
                    </a:ln>
                    <a:solidFill>
                      <a:srgbClr val="5D6D31"/>
                    </a:solidFill>
                    <a:effectLst/>
                    <a:uLnTx/>
                    <a:uFillTx/>
                    <a:latin charset="-122" panose="03000509000000000000" pitchFamily="65" typeface="方正卡通简体"/>
                    <a:ea charset="-122" panose="03000509000000000000" pitchFamily="65" typeface="方正卡通简体"/>
                  </a:endParaRPr>
                </a:p>
              </p:txBody>
            </p:sp>
            <p:sp>
              <p:nvSpPr>
                <p:cNvPr id="98" name="矩形 97"/>
                <p:cNvSpPr/>
                <p:nvPr>
                  <p:custDataLst>
                    <p:tags r:id="rId48"/>
                  </p:custDataLst>
                </p:nvPr>
              </p:nvSpPr>
              <p:spPr>
                <a:xfrm rot="16200000">
                  <a:off x="2734966" y="3583405"/>
                  <a:ext cx="105676" cy="387858"/>
                </a:xfrm>
                <a:prstGeom prst="rect">
                  <a:avLst/>
                </a:prstGeom>
                <a:solidFill>
                  <a:srgbClr val="9FD1F1"/>
                </a:solidFill>
                <a:ln>
                  <a:noFill/>
                </a:ln>
              </p:spPr>
              <p:txBody>
                <a:bodyPr anchor="t" anchorCtr="0" bIns="60805" compatLnSpc="1" lIns="121610" numCol="1" rIns="121610" tIns="60805" vert="horz" wrap="square"/>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l" defTabSz="914400" eaLnBrk="1" fontAlgn="auto" hangingPunct="1" indent="0" latinLnBrk="0" lvl="0" marL="0" marR="0" rtl="0">
                    <a:lnSpc>
                      <a:spcPct val="100000"/>
                    </a:lnSpc>
                    <a:spcBef>
                      <a:spcPct val="0"/>
                    </a:spcBef>
                    <a:spcAft>
                      <a:spcPct val="0"/>
                    </a:spcAft>
                    <a:buClrTx/>
                    <a:buSzTx/>
                    <a:buFontTx/>
                    <a:buNone/>
                    <a:defRPr/>
                  </a:pPr>
                  <a:endParaRPr altLang="en-US" baseline="0" cap="none" i="0" kern="1200" kumimoji="0" lang="zh-CN" noProof="0" normalizeH="0" spc="0" strike="noStrike" sz="1400" u="none">
                    <a:ln>
                      <a:noFill/>
                    </a:ln>
                    <a:solidFill>
                      <a:srgbClr val="EBB47E"/>
                    </a:solidFill>
                    <a:effectLst/>
                    <a:uLnTx/>
                    <a:uFillTx/>
                    <a:latin charset="-122" panose="03000509000000000000" pitchFamily="65" typeface="方正卡通简体"/>
                    <a:ea charset="-122" panose="03000509000000000000" pitchFamily="65" typeface="方正卡通简体"/>
                  </a:endParaRPr>
                </a:p>
              </p:txBody>
            </p:sp>
            <p:sp>
              <p:nvSpPr>
                <p:cNvPr id="99" name="矩形 98"/>
                <p:cNvSpPr/>
                <p:nvPr>
                  <p:custDataLst>
                    <p:tags r:id="rId49"/>
                  </p:custDataLst>
                </p:nvPr>
              </p:nvSpPr>
              <p:spPr>
                <a:xfrm rot="16200000">
                  <a:off x="3123179" y="3583405"/>
                  <a:ext cx="105676" cy="387858"/>
                </a:xfrm>
                <a:prstGeom prst="rect">
                  <a:avLst/>
                </a:prstGeom>
                <a:solidFill>
                  <a:srgbClr val="E4F8F9"/>
                </a:solidFill>
                <a:ln>
                  <a:noFill/>
                </a:ln>
              </p:spPr>
              <p:txBody>
                <a:bodyPr anchor="t" anchorCtr="0" bIns="60805" compatLnSpc="1" lIns="121610" numCol="1" rIns="121610" tIns="60805" vert="horz" wrap="square"/>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l" defTabSz="914400" eaLnBrk="1" fontAlgn="auto" hangingPunct="1" indent="0" latinLnBrk="0" lvl="0" marL="0" marR="0" rtl="0">
                    <a:lnSpc>
                      <a:spcPct val="100000"/>
                    </a:lnSpc>
                    <a:spcBef>
                      <a:spcPct val="0"/>
                    </a:spcBef>
                    <a:spcAft>
                      <a:spcPct val="0"/>
                    </a:spcAft>
                    <a:buClrTx/>
                    <a:buSzTx/>
                    <a:buFontTx/>
                    <a:buNone/>
                    <a:defRPr/>
                  </a:pPr>
                  <a:endParaRPr altLang="en-US" baseline="0" cap="none" i="0" kern="1200" kumimoji="0" lang="zh-CN" noProof="0" normalizeH="0" spc="0" strike="noStrike" sz="1400" u="none">
                    <a:ln>
                      <a:noFill/>
                    </a:ln>
                    <a:solidFill>
                      <a:srgbClr val="5D6D31"/>
                    </a:solidFill>
                    <a:effectLst/>
                    <a:uLnTx/>
                    <a:uFillTx/>
                    <a:latin charset="-122" panose="03000509000000000000" pitchFamily="65" typeface="方正卡通简体"/>
                    <a:ea charset="-122" panose="03000509000000000000" pitchFamily="65" typeface="方正卡通简体"/>
                  </a:endParaRPr>
                </a:p>
              </p:txBody>
            </p:sp>
            <p:sp>
              <p:nvSpPr>
                <p:cNvPr id="100" name="矩形 99"/>
                <p:cNvSpPr/>
                <p:nvPr>
                  <p:custDataLst>
                    <p:tags r:id="rId50"/>
                  </p:custDataLst>
                </p:nvPr>
              </p:nvSpPr>
              <p:spPr>
                <a:xfrm rot="16200000">
                  <a:off x="3489804" y="3583405"/>
                  <a:ext cx="105676" cy="387858"/>
                </a:xfrm>
                <a:prstGeom prst="rect">
                  <a:avLst/>
                </a:prstGeom>
                <a:solidFill>
                  <a:srgbClr val="9FD1F1"/>
                </a:solidFill>
                <a:ln>
                  <a:noFill/>
                </a:ln>
              </p:spPr>
              <p:txBody>
                <a:bodyPr anchor="t" anchorCtr="0" bIns="60805" compatLnSpc="1" lIns="121610" numCol="1" rIns="121610" tIns="60805" vert="horz" wrap="square"/>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l" defTabSz="914400" eaLnBrk="1" fontAlgn="auto" hangingPunct="1" indent="0" latinLnBrk="0" lvl="0" marL="0" marR="0" rtl="0">
                    <a:lnSpc>
                      <a:spcPct val="100000"/>
                    </a:lnSpc>
                    <a:spcBef>
                      <a:spcPct val="0"/>
                    </a:spcBef>
                    <a:spcAft>
                      <a:spcPct val="0"/>
                    </a:spcAft>
                    <a:buClrTx/>
                    <a:buSzTx/>
                    <a:buFontTx/>
                    <a:buNone/>
                    <a:defRPr/>
                  </a:pPr>
                  <a:endParaRPr altLang="en-US" baseline="0" cap="none" i="0" kern="1200" kumimoji="0" lang="zh-CN" noProof="0" normalizeH="0" spc="0" strike="noStrike" sz="1400" u="none">
                    <a:ln>
                      <a:noFill/>
                    </a:ln>
                    <a:solidFill>
                      <a:srgbClr val="EBB47E"/>
                    </a:solidFill>
                    <a:effectLst/>
                    <a:uLnTx/>
                    <a:uFillTx/>
                    <a:latin charset="-122" panose="03000509000000000000" pitchFamily="65" typeface="方正卡通简体"/>
                    <a:ea charset="-122" panose="03000509000000000000" pitchFamily="65" typeface="方正卡通简体"/>
                  </a:endParaRPr>
                </a:p>
              </p:txBody>
            </p:sp>
            <p:sp>
              <p:nvSpPr>
                <p:cNvPr id="101" name="矩形 100"/>
                <p:cNvSpPr/>
                <p:nvPr>
                  <p:custDataLst>
                    <p:tags r:id="rId51"/>
                  </p:custDataLst>
                </p:nvPr>
              </p:nvSpPr>
              <p:spPr>
                <a:xfrm rot="16200000">
                  <a:off x="3888182" y="3583595"/>
                  <a:ext cx="105676" cy="387856"/>
                </a:xfrm>
                <a:prstGeom prst="rect">
                  <a:avLst/>
                </a:prstGeom>
                <a:solidFill>
                  <a:srgbClr val="E4F8F9"/>
                </a:solidFill>
                <a:ln>
                  <a:noFill/>
                </a:ln>
              </p:spPr>
              <p:txBody>
                <a:bodyPr anchor="t" anchorCtr="0" bIns="60805" compatLnSpc="1" lIns="121610" numCol="1" rIns="121610" tIns="60805" vert="horz" wrap="square"/>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l" defTabSz="914400" eaLnBrk="1" fontAlgn="auto" hangingPunct="1" indent="0" latinLnBrk="0" lvl="0" marL="0" marR="0" rtl="0">
                    <a:lnSpc>
                      <a:spcPct val="100000"/>
                    </a:lnSpc>
                    <a:spcBef>
                      <a:spcPct val="0"/>
                    </a:spcBef>
                    <a:spcAft>
                      <a:spcPct val="0"/>
                    </a:spcAft>
                    <a:buClrTx/>
                    <a:buSzTx/>
                    <a:buFontTx/>
                    <a:buNone/>
                    <a:defRPr/>
                  </a:pPr>
                  <a:endParaRPr altLang="en-US" baseline="0" cap="none" i="0" kern="1200" kumimoji="0" lang="zh-CN" noProof="0" normalizeH="0" spc="0" strike="noStrike" sz="1400" u="none">
                    <a:ln>
                      <a:noFill/>
                    </a:ln>
                    <a:solidFill>
                      <a:srgbClr val="5D6D31"/>
                    </a:solidFill>
                    <a:effectLst/>
                    <a:uLnTx/>
                    <a:uFillTx/>
                    <a:latin charset="-122" panose="03000509000000000000" pitchFamily="65" typeface="方正卡通简体"/>
                    <a:ea charset="-122" panose="03000509000000000000" pitchFamily="65" typeface="方正卡通简体"/>
                  </a:endParaRPr>
                </a:p>
              </p:txBody>
            </p:sp>
          </p:grpSp>
          <p:sp>
            <p:nvSpPr>
              <p:cNvPr id="92" name="文本框 91"/>
              <p:cNvSpPr txBox="1"/>
              <p:nvPr>
                <p:custDataLst>
                  <p:tags r:id="rId52"/>
                </p:custDataLst>
              </p:nvPr>
            </p:nvSpPr>
            <p:spPr>
              <a:xfrm>
                <a:off x="2775" y="3421"/>
                <a:ext cx="5571" cy="1083"/>
              </a:xfrm>
              <a:prstGeom prst="rect">
                <a:avLst/>
              </a:prstGeom>
              <a:noFill/>
            </p:spPr>
            <p:txBody>
              <a:bodyPr anchor="t" anchorCtr="0" bIns="46800" lIns="90000" rIns="90000" rtlCol="0" tIns="46800" wrap="square">
                <a:noAutofit/>
              </a:bodyPr>
              <a:lstStyle>
                <a:defPPr>
                  <a:defRPr lang="zh-CN"/>
                </a:defPPr>
                <a:lvl1pPr defTabSz="1216660">
                  <a:spcBef>
                    <a:spcPct val="20000"/>
                  </a:spcBef>
                  <a:defRPr b="1" sz="3600">
                    <a:solidFill>
                      <a:schemeClr val="tx1">
                        <a:lumMod val="75000"/>
                        <a:lumOff val="25000"/>
                      </a:schemeClr>
                    </a:solidFill>
                    <a:latin typeface="+mj-ea"/>
                    <a:ea typeface="+mj-ea"/>
                  </a:defRPr>
                </a:lvl1pPr>
              </a:lstStyle>
              <a:p>
                <a:pPr algn="ctr"/>
                <a:r>
                  <a:rPr altLang="en-US" lang="zh-CN" sz="3200">
                    <a:solidFill>
                      <a:srgbClr val="F8BB50"/>
                    </a:solidFill>
                    <a:latin charset="-122" panose="03000509000000000000" pitchFamily="65" typeface="方正卡通简体"/>
                    <a:ea charset="-122" panose="03000509000000000000" pitchFamily="65" typeface="方正卡通简体"/>
                    <a:cs typeface="+mj-cs"/>
                  </a:rPr>
                  <a:t>诚实可爱</a:t>
                </a:r>
              </a:p>
            </p:txBody>
          </p:sp>
        </p:grpSp>
      </p:grpSp>
    </p:spTree>
    <p:extLst>
      <p:ext uri="{BB962C8B-B14F-4D97-AF65-F5344CB8AC3E}">
        <p14:creationId val="1486521622"/>
      </p:ext>
    </p:extLst>
  </p:cSld>
  <p:clrMapOvr>
    <a:masterClrMapping/>
  </p:clrMapOvr>
  <mc:AlternateContent>
    <mc:Choice Requires="p14">
      <p:transition advClick="0" p14:dur="1500" spd="slow">
        <p:random/>
      </p:transition>
    </mc:Choice>
    <mc:Fallback>
      <p:transition advClick="0"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16" presetSubtype="21">
                                  <p:stCondLst>
                                    <p:cond delay="0"/>
                                  </p:stCondLst>
                                  <p:childTnLst>
                                    <p:set>
                                      <p:cBhvr>
                                        <p:cTn dur="1" fill="hold" id="6">
                                          <p:stCondLst>
                                            <p:cond delay="0"/>
                                          </p:stCondLst>
                                        </p:cTn>
                                        <p:tgtEl>
                                          <p:spTgt spid="3"/>
                                        </p:tgtEl>
                                        <p:attrNameLst>
                                          <p:attrName>style.visibility</p:attrName>
                                        </p:attrNameLst>
                                      </p:cBhvr>
                                      <p:to>
                                        <p:strVal val="visible"/>
                                      </p:to>
                                    </p:set>
                                    <p:animEffect filter="barn(inVertical)" transition="in">
                                      <p:cBhvr>
                                        <p:cTn dur="500" id="7"/>
                                        <p:tgtEl>
                                          <p:spTgt spid="3"/>
                                        </p:tgtEl>
                                      </p:cBhvr>
                                    </p:animEffect>
                                  </p:childTnLst>
                                </p:cTn>
                              </p:par>
                              <p:par>
                                <p:cTn fill="hold" id="8" nodeType="withEffect" presetClass="entr" presetID="2" presetSubtype="4">
                                  <p:stCondLst>
                                    <p:cond delay="0"/>
                                  </p:stCondLst>
                                  <p:childTnLst>
                                    <p:set>
                                      <p:cBhvr>
                                        <p:cTn dur="1" fill="hold" id="9">
                                          <p:stCondLst>
                                            <p:cond delay="0"/>
                                          </p:stCondLst>
                                        </p:cTn>
                                        <p:tgtEl>
                                          <p:spTgt spid="8"/>
                                        </p:tgtEl>
                                        <p:attrNameLst>
                                          <p:attrName>style.visibility</p:attrName>
                                        </p:attrNameLst>
                                      </p:cBhvr>
                                      <p:to>
                                        <p:strVal val="visible"/>
                                      </p:to>
                                    </p:set>
                                    <p:anim calcmode="lin" valueType="num">
                                      <p:cBhvr additive="base">
                                        <p:cTn dur="500" fill="hold" id="10"/>
                                        <p:tgtEl>
                                          <p:spTgt spid="8"/>
                                        </p:tgtEl>
                                        <p:attrNameLst>
                                          <p:attrName>ppt_x</p:attrName>
                                        </p:attrNameLst>
                                      </p:cBhvr>
                                      <p:tavLst>
                                        <p:tav tm="0">
                                          <p:val>
                                            <p:strVal val="#ppt_x"/>
                                          </p:val>
                                        </p:tav>
                                        <p:tav tm="100000">
                                          <p:val>
                                            <p:strVal val="#ppt_x"/>
                                          </p:val>
                                        </p:tav>
                                      </p:tavLst>
                                    </p:anim>
                                    <p:anim calcmode="lin" valueType="num">
                                      <p:cBhvr additive="base">
                                        <p:cTn dur="500" fill="hold" id="11"/>
                                        <p:tgtEl>
                                          <p:spTgt spid="8"/>
                                        </p:tgtEl>
                                        <p:attrNameLst>
                                          <p:attrName>ppt_y</p:attrName>
                                        </p:attrNameLst>
                                      </p:cBhvr>
                                      <p:tavLst>
                                        <p:tav tm="0">
                                          <p:val>
                                            <p:strVal val="1+#ppt_h/2"/>
                                          </p:val>
                                        </p:tav>
                                        <p:tav tm="100000">
                                          <p:val>
                                            <p:strVal val="#ppt_y"/>
                                          </p:val>
                                        </p:tav>
                                      </p:tavLst>
                                    </p:anim>
                                  </p:childTnLst>
                                </p:cTn>
                              </p:par>
                            </p:childTnLst>
                          </p:cTn>
                        </p:par>
                        <p:par>
                          <p:cTn fill="hold" id="12" nodeType="afterGroup">
                            <p:stCondLst>
                              <p:cond delay="500"/>
                            </p:stCondLst>
                            <p:childTnLst>
                              <p:par>
                                <p:cTn fill="hold" id="13" nodeType="afterEffect" presetClass="entr" presetID="2" presetSubtype="1">
                                  <p:stCondLst>
                                    <p:cond delay="0"/>
                                  </p:stCondLst>
                                  <p:childTnLst>
                                    <p:set>
                                      <p:cBhvr>
                                        <p:cTn dur="1" fill="hold" id="14">
                                          <p:stCondLst>
                                            <p:cond delay="0"/>
                                          </p:stCondLst>
                                        </p:cTn>
                                        <p:tgtEl>
                                          <p:spTgt spid="59"/>
                                        </p:tgtEl>
                                        <p:attrNameLst>
                                          <p:attrName>style.visibility</p:attrName>
                                        </p:attrNameLst>
                                      </p:cBhvr>
                                      <p:to>
                                        <p:strVal val="visible"/>
                                      </p:to>
                                    </p:set>
                                    <p:anim calcmode="lin" valueType="num">
                                      <p:cBhvr additive="base">
                                        <p:cTn dur="500" fill="hold" id="15"/>
                                        <p:tgtEl>
                                          <p:spTgt spid="59"/>
                                        </p:tgtEl>
                                        <p:attrNameLst>
                                          <p:attrName>ppt_x</p:attrName>
                                        </p:attrNameLst>
                                      </p:cBhvr>
                                      <p:tavLst>
                                        <p:tav tm="0">
                                          <p:val>
                                            <p:strVal val="#ppt_x"/>
                                          </p:val>
                                        </p:tav>
                                        <p:tav tm="100000">
                                          <p:val>
                                            <p:strVal val="#ppt_x"/>
                                          </p:val>
                                        </p:tav>
                                      </p:tavLst>
                                    </p:anim>
                                    <p:anim calcmode="lin" valueType="num">
                                      <p:cBhvr additive="base">
                                        <p:cTn dur="500" fill="hold" id="16"/>
                                        <p:tgtEl>
                                          <p:spTgt spid="59"/>
                                        </p:tgtEl>
                                        <p:attrNameLst>
                                          <p:attrName>ppt_y</p:attrName>
                                        </p:attrNameLst>
                                      </p:cBhvr>
                                      <p:tavLst>
                                        <p:tav tm="0">
                                          <p:val>
                                            <p:strVal val="0-#ppt_h/2"/>
                                          </p:val>
                                        </p:tav>
                                        <p:tav tm="100000">
                                          <p:val>
                                            <p:strVal val="#ppt_y"/>
                                          </p:val>
                                        </p:tav>
                                      </p:tavLst>
                                    </p:anim>
                                  </p:childTnLst>
                                </p:cTn>
                              </p:par>
                            </p:childTnLst>
                          </p:cTn>
                        </p:par>
                        <p:par>
                          <p:cTn fill="hold" id="17" nodeType="afterGroup">
                            <p:stCondLst>
                              <p:cond delay="1000"/>
                            </p:stCondLst>
                            <p:childTnLst>
                              <p:par>
                                <p:cTn fill="hold" id="18" nodeType="afterEffect" presetClass="entr" presetID="2" presetSubtype="1">
                                  <p:stCondLst>
                                    <p:cond delay="0"/>
                                  </p:stCondLst>
                                  <p:childTnLst>
                                    <p:set>
                                      <p:cBhvr>
                                        <p:cTn dur="1" fill="hold" id="19">
                                          <p:stCondLst>
                                            <p:cond delay="0"/>
                                          </p:stCondLst>
                                        </p:cTn>
                                        <p:tgtEl>
                                          <p:spTgt spid="74"/>
                                        </p:tgtEl>
                                        <p:attrNameLst>
                                          <p:attrName>style.visibility</p:attrName>
                                        </p:attrNameLst>
                                      </p:cBhvr>
                                      <p:to>
                                        <p:strVal val="visible"/>
                                      </p:to>
                                    </p:set>
                                    <p:anim calcmode="lin" valueType="num">
                                      <p:cBhvr additive="base">
                                        <p:cTn dur="500" fill="hold" id="20"/>
                                        <p:tgtEl>
                                          <p:spTgt spid="74"/>
                                        </p:tgtEl>
                                        <p:attrNameLst>
                                          <p:attrName>ppt_x</p:attrName>
                                        </p:attrNameLst>
                                      </p:cBhvr>
                                      <p:tavLst>
                                        <p:tav tm="0">
                                          <p:val>
                                            <p:strVal val="#ppt_x"/>
                                          </p:val>
                                        </p:tav>
                                        <p:tav tm="100000">
                                          <p:val>
                                            <p:strVal val="#ppt_x"/>
                                          </p:val>
                                        </p:tav>
                                      </p:tavLst>
                                    </p:anim>
                                    <p:anim calcmode="lin" valueType="num">
                                      <p:cBhvr additive="base">
                                        <p:cTn dur="500" fill="hold" id="21"/>
                                        <p:tgtEl>
                                          <p:spTgt spid="74"/>
                                        </p:tgtEl>
                                        <p:attrNameLst>
                                          <p:attrName>ppt_y</p:attrName>
                                        </p:attrNameLst>
                                      </p:cBhvr>
                                      <p:tavLst>
                                        <p:tav tm="0">
                                          <p:val>
                                            <p:strVal val="0-#ppt_h/2"/>
                                          </p:val>
                                        </p:tav>
                                        <p:tav tm="100000">
                                          <p:val>
                                            <p:strVal val="#ppt_y"/>
                                          </p:val>
                                        </p:tav>
                                      </p:tavLst>
                                    </p:anim>
                                  </p:childTnLst>
                                </p:cTn>
                              </p:par>
                            </p:childTnLst>
                          </p:cTn>
                        </p:par>
                        <p:par>
                          <p:cTn fill="hold" id="22" nodeType="afterGroup">
                            <p:stCondLst>
                              <p:cond delay="1500"/>
                            </p:stCondLst>
                            <p:childTnLst>
                              <p:par>
                                <p:cTn fill="hold" id="23" nodeType="afterEffect" presetClass="entr" presetID="2" presetSubtype="1">
                                  <p:stCondLst>
                                    <p:cond delay="0"/>
                                  </p:stCondLst>
                                  <p:childTnLst>
                                    <p:set>
                                      <p:cBhvr>
                                        <p:cTn dur="1" fill="hold" id="24">
                                          <p:stCondLst>
                                            <p:cond delay="0"/>
                                          </p:stCondLst>
                                        </p:cTn>
                                        <p:tgtEl>
                                          <p:spTgt spid="60"/>
                                        </p:tgtEl>
                                        <p:attrNameLst>
                                          <p:attrName>style.visibility</p:attrName>
                                        </p:attrNameLst>
                                      </p:cBhvr>
                                      <p:to>
                                        <p:strVal val="visible"/>
                                      </p:to>
                                    </p:set>
                                    <p:anim calcmode="lin" valueType="num">
                                      <p:cBhvr additive="base">
                                        <p:cTn dur="500" fill="hold" id="25"/>
                                        <p:tgtEl>
                                          <p:spTgt spid="60"/>
                                        </p:tgtEl>
                                        <p:attrNameLst>
                                          <p:attrName>ppt_x</p:attrName>
                                        </p:attrNameLst>
                                      </p:cBhvr>
                                      <p:tavLst>
                                        <p:tav tm="0">
                                          <p:val>
                                            <p:strVal val="#ppt_x"/>
                                          </p:val>
                                        </p:tav>
                                        <p:tav tm="100000">
                                          <p:val>
                                            <p:strVal val="#ppt_x"/>
                                          </p:val>
                                        </p:tav>
                                      </p:tavLst>
                                    </p:anim>
                                    <p:anim calcmode="lin" valueType="num">
                                      <p:cBhvr additive="base">
                                        <p:cTn dur="500" fill="hold" id="26"/>
                                        <p:tgtEl>
                                          <p:spTgt spid="60"/>
                                        </p:tgtEl>
                                        <p:attrNameLst>
                                          <p:attrName>ppt_y</p:attrName>
                                        </p:attrNameLst>
                                      </p:cBhvr>
                                      <p:tavLst>
                                        <p:tav tm="0">
                                          <p:val>
                                            <p:strVal val="0-#ppt_h/2"/>
                                          </p:val>
                                        </p:tav>
                                        <p:tav tm="100000">
                                          <p:val>
                                            <p:strVal val="#ppt_y"/>
                                          </p:val>
                                        </p:tav>
                                      </p:tavLst>
                                    </p:anim>
                                  </p:childTnLst>
                                </p:cTn>
                              </p:par>
                            </p:childTnLst>
                          </p:cTn>
                        </p:par>
                        <p:par>
                          <p:cTn fill="hold" id="27" nodeType="afterGroup">
                            <p:stCondLst>
                              <p:cond delay="2000"/>
                            </p:stCondLst>
                            <p:childTnLst>
                              <p:par>
                                <p:cTn fill="hold" id="28" nodeType="afterEffect" presetClass="entr" presetID="2" presetSubtype="1">
                                  <p:stCondLst>
                                    <p:cond delay="0"/>
                                  </p:stCondLst>
                                  <p:childTnLst>
                                    <p:set>
                                      <p:cBhvr>
                                        <p:cTn dur="1" fill="hold" id="29">
                                          <p:stCondLst>
                                            <p:cond delay="0"/>
                                          </p:stCondLst>
                                        </p:cTn>
                                        <p:tgtEl>
                                          <p:spTgt spid="88"/>
                                        </p:tgtEl>
                                        <p:attrNameLst>
                                          <p:attrName>style.visibility</p:attrName>
                                        </p:attrNameLst>
                                      </p:cBhvr>
                                      <p:to>
                                        <p:strVal val="visible"/>
                                      </p:to>
                                    </p:set>
                                    <p:anim calcmode="lin" valueType="num">
                                      <p:cBhvr additive="base">
                                        <p:cTn dur="500" fill="hold" id="30"/>
                                        <p:tgtEl>
                                          <p:spTgt spid="88"/>
                                        </p:tgtEl>
                                        <p:attrNameLst>
                                          <p:attrName>ppt_x</p:attrName>
                                        </p:attrNameLst>
                                      </p:cBhvr>
                                      <p:tavLst>
                                        <p:tav tm="0">
                                          <p:val>
                                            <p:strVal val="#ppt_x"/>
                                          </p:val>
                                        </p:tav>
                                        <p:tav tm="100000">
                                          <p:val>
                                            <p:strVal val="#ppt_x"/>
                                          </p:val>
                                        </p:tav>
                                      </p:tavLst>
                                    </p:anim>
                                    <p:anim calcmode="lin" valueType="num">
                                      <p:cBhvr additive="base">
                                        <p:cTn dur="500" fill="hold" id="31"/>
                                        <p:tgtEl>
                                          <p:spTgt spid="88"/>
                                        </p:tgtEl>
                                        <p:attrNameLst>
                                          <p:attrName>ppt_y</p:attrName>
                                        </p:attrNameLst>
                                      </p:cBhvr>
                                      <p:tavLst>
                                        <p:tav tm="0">
                                          <p:val>
                                            <p:strVal val="0-#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3" name="组合 2"/>
          <p:cNvGrpSpPr/>
          <p:nvPr/>
        </p:nvGrpSpPr>
        <p:grpSpPr>
          <a:xfrm>
            <a:off x="0" y="1272746"/>
            <a:ext cx="12192000" cy="4176584"/>
            <a:chOff x="0" y="1272746"/>
            <a:chExt cx="12192000" cy="4176584"/>
          </a:xfrm>
        </p:grpSpPr>
        <p:sp>
          <p:nvSpPr>
            <p:cNvPr id="4" name="矩形 3"/>
            <p:cNvSpPr/>
            <p:nvPr/>
          </p:nvSpPr>
          <p:spPr>
            <a:xfrm>
              <a:off x="0" y="1272746"/>
              <a:ext cx="12192000" cy="4176584"/>
            </a:xfrm>
            <a:prstGeom prst="rect">
              <a:avLst/>
            </a:prstGeom>
            <a:solidFill>
              <a:srgbClr val="DEFDF8"/>
            </a:solidFill>
            <a:ln>
              <a:noFill/>
            </a:ln>
            <a:effectLst>
              <a:outerShdw algn="tl" blurRad="190500" dir="2700000" dist="635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zh-CN" lang="en-US" smtClean="0"/>
            </a:p>
          </p:txBody>
        </p:sp>
        <p:pic>
          <p:nvPicPr>
            <p:cNvPr id="5" name="图片 4"/>
            <p:cNvPicPr>
              <a:picLocks noChangeAspect="1"/>
            </p:cNvPicPr>
            <p:nvPr/>
          </p:nvPicPr>
          <p:blipFill>
            <a:blip r:embed="rId2">
              <a:extLst>
                <a:ext uri="{28A0092B-C50C-407E-A947-70E740481C1C}">
                  <a14:useLocalDpi val="0"/>
                </a:ext>
              </a:extLst>
            </a:blip>
            <a:stretch>
              <a:fillRect/>
            </a:stretch>
          </p:blipFill>
          <p:spPr>
            <a:xfrm>
              <a:off x="0" y="1383298"/>
              <a:ext cx="12192000" cy="4066032"/>
            </a:xfrm>
            <a:prstGeom prst="rect">
              <a:avLst/>
            </a:prstGeom>
          </p:spPr>
        </p:pic>
      </p:grpSp>
      <p:grpSp>
        <p:nvGrpSpPr>
          <p:cNvPr id="6" name="组合 5"/>
          <p:cNvGrpSpPr/>
          <p:nvPr/>
        </p:nvGrpSpPr>
        <p:grpSpPr>
          <a:xfrm>
            <a:off x="6021928" y="1724532"/>
            <a:ext cx="1971043" cy="1535207"/>
            <a:chOff x="3002002" y="2303189"/>
            <a:chExt cx="2297607" cy="1789561"/>
          </a:xfrm>
          <a:effectLst/>
        </p:grpSpPr>
        <p:grpSp>
          <p:nvGrpSpPr>
            <p:cNvPr id="7" name="组合 6"/>
            <p:cNvGrpSpPr/>
            <p:nvPr/>
          </p:nvGrpSpPr>
          <p:grpSpPr>
            <a:xfrm rot="5576370">
              <a:off x="3256025" y="2049166"/>
              <a:ext cx="1789561" cy="2297607"/>
              <a:chOff x="3886994" y="742096"/>
              <a:chExt cx="2983904" cy="3593091"/>
            </a:xfrm>
          </p:grpSpPr>
          <p:grpSp>
            <p:nvGrpSpPr>
              <p:cNvPr id="9" name="组合 8"/>
              <p:cNvGrpSpPr/>
              <p:nvPr/>
            </p:nvGrpSpPr>
            <p:grpSpPr>
              <a:xfrm>
                <a:off x="3886994" y="742096"/>
                <a:ext cx="2983904" cy="3593091"/>
                <a:chOff x="3633429" y="789584"/>
                <a:chExt cx="2983904" cy="3593091"/>
              </a:xfrm>
            </p:grpSpPr>
            <p:sp>
              <p:nvSpPr>
                <p:cNvPr id="12" name="圆角矩形 11"/>
                <p:cNvSpPr/>
                <p:nvPr/>
              </p:nvSpPr>
              <p:spPr>
                <a:xfrm rot="20949018">
                  <a:off x="3633429" y="789584"/>
                  <a:ext cx="2983904" cy="3593091"/>
                </a:xfrm>
                <a:prstGeom prst="roundRect">
                  <a:avLst>
                    <a:gd fmla="val 4247" name="adj"/>
                  </a:avLst>
                </a:prstGeom>
                <a:blipFill dpi="0" rotWithShape="1">
                  <a:blip r:embed="rId3">
                    <a:extLst>
                      <a:ext uri="{28A0092B-C50C-407E-A947-70E740481C1C}">
                        <a14:useLocalDpi/>
                      </a:ext>
                    </a:extLst>
                  </a:blip>
                  <a:stretch>
                    <a:fillRect/>
                  </a:stretch>
                </a:blipFill>
                <a:ln>
                  <a:noFill/>
                </a:ln>
                <a:effectLst>
                  <a:outerShdw algn="tl" blurRad="152400" dir="2100000" dist="152400" rotWithShape="0" sx="99000" sy="99000">
                    <a:schemeClr val="tx1">
                      <a:lumMod val="85000"/>
                      <a:lumOff val="15000"/>
                      <a:alpha val="2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 name="圆角矩形 12"/>
                <p:cNvSpPr/>
                <p:nvPr/>
              </p:nvSpPr>
              <p:spPr>
                <a:xfrm rot="20949018">
                  <a:off x="3691734" y="859793"/>
                  <a:ext cx="2867295" cy="3452675"/>
                </a:xfrm>
                <a:prstGeom prst="roundRect">
                  <a:avLst>
                    <a:gd fmla="val 0" name="adj"/>
                  </a:avLst>
                </a:prstGeom>
                <a:noFill/>
                <a:ln w="12700">
                  <a:solidFill>
                    <a:srgbClr val="686156"/>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10" name="圆角矩形 9"/>
              <p:cNvSpPr/>
              <p:nvPr/>
            </p:nvSpPr>
            <p:spPr>
              <a:xfrm rot="20949018">
                <a:off x="4115849" y="941816"/>
                <a:ext cx="2526196" cy="3193649"/>
              </a:xfrm>
              <a:prstGeom prst="roundRect">
                <a:avLst>
                  <a:gd fmla="val 4247" name="adj"/>
                </a:avLst>
              </a:prstGeom>
              <a:blipFill dpi="0" rotWithShape="1">
                <a:blip r:embed="rId4"/>
                <a:stretch>
                  <a:fillRect/>
                </a:stretch>
              </a:blipFill>
              <a:ln w="28575">
                <a:solidFill>
                  <a:srgbClr val="F2E6CE"/>
                </a:solidFill>
              </a:ln>
              <a:effectLst>
                <a:outerShdw algn="tl" blurRad="152400" dir="2100000" dist="76200" rotWithShape="0" sx="99000" sy="99000">
                  <a:schemeClr val="tx1">
                    <a:lumMod val="85000"/>
                    <a:lumOff val="15000"/>
                    <a:alpha val="8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圆角矩形 10"/>
              <p:cNvSpPr/>
              <p:nvPr/>
            </p:nvSpPr>
            <p:spPr>
              <a:xfrm rot="20949018">
                <a:off x="4180605" y="1023683"/>
                <a:ext cx="2396683" cy="3029916"/>
              </a:xfrm>
              <a:prstGeom prst="roundRect">
                <a:avLst>
                  <a:gd fmla="val 4247" name="adj"/>
                </a:avLst>
              </a:prstGeom>
              <a:noFill/>
              <a:ln w="12700">
                <a:solidFill>
                  <a:schemeClr val="tx1">
                    <a:lumMod val="75000"/>
                    <a:lumOff val="25000"/>
                  </a:schemeClr>
                </a:solidFill>
                <a:prstDash val="dash"/>
              </a:ln>
              <a:effectLst>
                <a:outerShdw algn="tl" blurRad="152400" dir="2100000" dist="76200" rotWithShape="0" sx="99000" sy="99000">
                  <a:schemeClr val="tx1">
                    <a:lumMod val="85000"/>
                    <a:lumOff val="15000"/>
                    <a:alpha val="8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pic>
          <p:nvPicPr>
            <p:cNvPr id="8" name="图片 7"/>
            <p:cNvPicPr>
              <a:picLocks noChangeAspect="1"/>
            </p:cNvPicPr>
            <p:nvPr/>
          </p:nvPicPr>
          <p:blipFill>
            <a:blip r:embed="rId5">
              <a:extLst>
                <a:ext uri="{28A0092B-C50C-407E-A947-70E740481C1C}">
                  <a14:useLocalDpi val="0"/>
                </a:ext>
              </a:extLst>
            </a:blip>
            <a:stretch>
              <a:fillRect/>
            </a:stretch>
          </p:blipFill>
          <p:spPr>
            <a:xfrm rot="21103918">
              <a:off x="3217960" y="2529796"/>
              <a:ext cx="1889489" cy="1319643"/>
            </a:xfrm>
            <a:prstGeom prst="rect">
              <a:avLst/>
            </a:prstGeom>
            <a:ln>
              <a:noFill/>
            </a:ln>
            <a:effectLst>
              <a:outerShdw algn="tl" blurRad="190500" rotWithShape="0">
                <a:srgbClr val="000000">
                  <a:alpha val="70000"/>
                </a:srgbClr>
              </a:outerShdw>
            </a:effectLst>
          </p:spPr>
        </p:pic>
      </p:grpSp>
      <p:grpSp>
        <p:nvGrpSpPr>
          <p:cNvPr id="14" name="组合 13"/>
          <p:cNvGrpSpPr/>
          <p:nvPr/>
        </p:nvGrpSpPr>
        <p:grpSpPr>
          <a:xfrm rot="988566">
            <a:off x="8880903" y="1701990"/>
            <a:ext cx="2618760" cy="1625857"/>
            <a:chOff x="5855793" y="3407212"/>
            <a:chExt cx="3367402" cy="2090651"/>
          </a:xfrm>
        </p:grpSpPr>
        <p:grpSp>
          <p:nvGrpSpPr>
            <p:cNvPr id="15" name="组合 14"/>
            <p:cNvGrpSpPr/>
            <p:nvPr/>
          </p:nvGrpSpPr>
          <p:grpSpPr>
            <a:xfrm rot="5670341">
              <a:off x="6494168" y="2768837"/>
              <a:ext cx="2090651" cy="3367402"/>
              <a:chOff x="7742193" y="1210214"/>
              <a:chExt cx="2983904" cy="4370947"/>
            </a:xfrm>
          </p:grpSpPr>
          <p:grpSp>
            <p:nvGrpSpPr>
              <p:cNvPr id="17" name="组合 16"/>
              <p:cNvGrpSpPr/>
              <p:nvPr/>
            </p:nvGrpSpPr>
            <p:grpSpPr>
              <a:xfrm rot="21201316">
                <a:off x="7742193" y="1988070"/>
                <a:ext cx="2983904" cy="3593091"/>
                <a:chOff x="3886994" y="742096"/>
                <a:chExt cx="2983904" cy="3593091"/>
              </a:xfrm>
            </p:grpSpPr>
            <p:grpSp>
              <p:nvGrpSpPr>
                <p:cNvPr id="19" name="组合 18"/>
                <p:cNvGrpSpPr/>
                <p:nvPr/>
              </p:nvGrpSpPr>
              <p:grpSpPr>
                <a:xfrm>
                  <a:off x="3886994" y="742096"/>
                  <a:ext cx="2983904" cy="3593091"/>
                  <a:chOff x="3633429" y="789584"/>
                  <a:chExt cx="2983904" cy="3593091"/>
                </a:xfrm>
              </p:grpSpPr>
              <p:sp>
                <p:nvSpPr>
                  <p:cNvPr id="22" name="圆角矩形 21"/>
                  <p:cNvSpPr/>
                  <p:nvPr/>
                </p:nvSpPr>
                <p:spPr>
                  <a:xfrm rot="20949018">
                    <a:off x="3633429" y="789584"/>
                    <a:ext cx="2983904" cy="3593091"/>
                  </a:xfrm>
                  <a:prstGeom prst="roundRect">
                    <a:avLst>
                      <a:gd fmla="val 4247" name="adj"/>
                    </a:avLst>
                  </a:prstGeom>
                  <a:blipFill dpi="0" rotWithShape="1">
                    <a:blip r:embed="rId3">
                      <a:extLst>
                        <a:ext uri="{28A0092B-C50C-407E-A947-70E740481C1C}">
                          <a14:useLocalDpi/>
                        </a:ext>
                      </a:extLst>
                    </a:blip>
                    <a:stretch>
                      <a:fillRect/>
                    </a:stretch>
                  </a:blipFill>
                  <a:ln algn="ctr" cap="flat" cmpd="sng" w="12700">
                    <a:noFill/>
                    <a:prstDash val="solid"/>
                    <a:miter lim="800000"/>
                  </a:ln>
                  <a:effectLst>
                    <a:outerShdw algn="tl" blurRad="152400" dir="2100000" dist="152400" rotWithShape="0" sx="99000" sy="99000">
                      <a:sysClr lastClr="000000" val="windowText">
                        <a:lumMod val="85000"/>
                        <a:lumOff val="15000"/>
                        <a:alpha val="26000"/>
                      </a:sysClr>
                    </a:outerShdw>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1800" u="none">
                      <a:ln>
                        <a:noFill/>
                      </a:ln>
                      <a:solidFill>
                        <a:prstClr val="white"/>
                      </a:solidFill>
                      <a:effectLst/>
                      <a:uLnTx/>
                      <a:uFillTx/>
                      <a:latin panose="020f0502020204030204" typeface="Calibri"/>
                      <a:ea charset="-122" panose="02010600030101010101" pitchFamily="2" typeface="宋体"/>
                      <a:cs typeface="+mn-cs"/>
                    </a:endParaRPr>
                  </a:p>
                </p:txBody>
              </p:sp>
              <p:sp>
                <p:nvSpPr>
                  <p:cNvPr id="23" name="圆角矩形 22"/>
                  <p:cNvSpPr/>
                  <p:nvPr/>
                </p:nvSpPr>
                <p:spPr>
                  <a:xfrm rot="20949018">
                    <a:off x="3691734" y="859792"/>
                    <a:ext cx="2867295" cy="3452675"/>
                  </a:xfrm>
                  <a:prstGeom prst="roundRect">
                    <a:avLst>
                      <a:gd fmla="val 4247" name="adj"/>
                    </a:avLst>
                  </a:prstGeom>
                  <a:solidFill>
                    <a:srgbClr val="E5823F"/>
                  </a:solidFill>
                  <a:ln algn="ctr" cap="flat" cmpd="sng" w="28575">
                    <a:solidFill>
                      <a:srgbClr val="686156"/>
                    </a:solidFill>
                    <a:prstDash val="dash"/>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1800" u="none">
                      <a:ln>
                        <a:noFill/>
                      </a:ln>
                      <a:solidFill>
                        <a:prstClr val="white"/>
                      </a:solidFill>
                      <a:effectLst/>
                      <a:uLnTx/>
                      <a:uFillTx/>
                      <a:latin panose="020f0502020204030204" typeface="Calibri"/>
                      <a:ea charset="-122" panose="02010600030101010101" pitchFamily="2" typeface="宋体"/>
                      <a:cs typeface="+mn-cs"/>
                    </a:endParaRPr>
                  </a:p>
                </p:txBody>
              </p:sp>
            </p:grpSp>
            <p:sp>
              <p:nvSpPr>
                <p:cNvPr id="20" name="圆角矩形 19"/>
                <p:cNvSpPr/>
                <p:nvPr/>
              </p:nvSpPr>
              <p:spPr>
                <a:xfrm rot="20949018">
                  <a:off x="4115848" y="941817"/>
                  <a:ext cx="2526196" cy="3193648"/>
                </a:xfrm>
                <a:prstGeom prst="roundRect">
                  <a:avLst>
                    <a:gd fmla="val 4247" name="adj"/>
                  </a:avLst>
                </a:prstGeom>
                <a:blipFill dpi="0" rotWithShape="1">
                  <a:blip r:embed="rId6">
                    <a:duotone>
                      <a:srgbClr val="70AD47">
                        <a:shade val="45000"/>
                        <a:satMod val="135000"/>
                      </a:srgbClr>
                      <a:prstClr val="white"/>
                    </a:duotone>
                    <a:extLst>
                      <a:ext uri="{28A0092B-C50C-407E-A947-70E740481C1C}">
                        <a14:useLocalDpi/>
                      </a:ext>
                    </a:extLst>
                  </a:blip>
                  <a:stretch>
                    <a:fillRect/>
                  </a:stretch>
                </a:blipFill>
                <a:ln algn="ctr" cap="flat" cmpd="sng" w="28575">
                  <a:solidFill>
                    <a:srgbClr val="F2E6CE"/>
                  </a:solidFill>
                  <a:prstDash val="solid"/>
                  <a:miter lim="800000"/>
                </a:ln>
                <a:effectLst>
                  <a:outerShdw algn="tl" blurRad="152400" dir="2100000" dist="76200" rotWithShape="0" sx="99000" sy="99000">
                    <a:sysClr lastClr="000000" val="windowText">
                      <a:lumMod val="85000"/>
                      <a:lumOff val="15000"/>
                      <a:alpha val="89000"/>
                    </a:sysClr>
                  </a:outerShdw>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1800" u="none">
                    <a:ln>
                      <a:noFill/>
                    </a:ln>
                    <a:solidFill>
                      <a:prstClr val="white"/>
                    </a:solidFill>
                    <a:effectLst/>
                    <a:uLnTx/>
                    <a:uFillTx/>
                    <a:latin panose="020f0502020204030204" typeface="Calibri"/>
                    <a:ea charset="-122" panose="02010600030101010101" pitchFamily="2" typeface="宋体"/>
                    <a:cs typeface="+mn-cs"/>
                  </a:endParaRPr>
                </a:p>
              </p:txBody>
            </p:sp>
            <p:sp>
              <p:nvSpPr>
                <p:cNvPr id="21" name="圆角矩形 20"/>
                <p:cNvSpPr/>
                <p:nvPr/>
              </p:nvSpPr>
              <p:spPr>
                <a:xfrm rot="20949018">
                  <a:off x="4180605" y="1023683"/>
                  <a:ext cx="2396683" cy="3029916"/>
                </a:xfrm>
                <a:prstGeom prst="roundRect">
                  <a:avLst>
                    <a:gd fmla="val 4247" name="adj"/>
                  </a:avLst>
                </a:prstGeom>
                <a:noFill/>
                <a:ln algn="ctr" cap="flat" cmpd="sng" w="28575">
                  <a:solidFill>
                    <a:srgbClr val="F2E6CE"/>
                  </a:solidFill>
                  <a:prstDash val="dash"/>
                  <a:miter lim="800000"/>
                </a:ln>
                <a:effectLst>
                  <a:outerShdw algn="tl" blurRad="152400" dir="2100000" dist="76200" rotWithShape="0" sx="99000" sy="99000">
                    <a:sysClr lastClr="000000" val="windowText">
                      <a:lumMod val="85000"/>
                      <a:lumOff val="15000"/>
                      <a:alpha val="89000"/>
                    </a:sysClr>
                  </a:outerShdw>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1800" u="none">
                    <a:ln>
                      <a:noFill/>
                    </a:ln>
                    <a:solidFill>
                      <a:prstClr val="white"/>
                    </a:solidFill>
                    <a:effectLst/>
                    <a:uLnTx/>
                    <a:uFillTx/>
                    <a:latin panose="020f0502020204030204" typeface="Calibri"/>
                    <a:ea charset="-122" panose="02010600030101010101" pitchFamily="2" typeface="宋体"/>
                    <a:cs typeface="+mn-cs"/>
                  </a:endParaRPr>
                </a:p>
              </p:txBody>
            </p:sp>
          </p:grpSp>
          <p:pic>
            <p:nvPicPr>
              <p:cNvPr id="18" name="图片 17"/>
              <p:cNvPicPr>
                <a:picLocks noChangeAspect="1"/>
              </p:cNvPicPr>
              <p:nvPr/>
            </p:nvPicPr>
            <p:blipFill>
              <a:blip r:embed="rId7">
                <a:extLst>
                  <a:ext uri="{28A0092B-C50C-407E-A947-70E740481C1C}">
                    <a14:useLocalDpi/>
                  </a:ext>
                </a:extLst>
              </a:blip>
              <a:stretch>
                <a:fillRect/>
              </a:stretch>
            </p:blipFill>
            <p:spPr>
              <a:xfrm>
                <a:off x="9665546" y="1210214"/>
                <a:ext cx="797721" cy="830959"/>
              </a:xfrm>
              <a:prstGeom prst="rect">
                <a:avLst/>
              </a:prstGeom>
            </p:spPr>
          </p:pic>
        </p:grpSp>
        <p:pic>
          <p:nvPicPr>
            <p:cNvPr id="16" name="图片 15"/>
            <p:cNvPicPr>
              <a:picLocks noChangeAspect="1"/>
            </p:cNvPicPr>
            <p:nvPr/>
          </p:nvPicPr>
          <p:blipFill>
            <a:blip r:embed="rId8">
              <a:extLst>
                <a:ext uri="{28A0092B-C50C-407E-A947-70E740481C1C}">
                  <a14:useLocalDpi val="0"/>
                </a:ext>
              </a:extLst>
            </a:blip>
            <a:stretch>
              <a:fillRect/>
            </a:stretch>
          </p:blipFill>
          <p:spPr>
            <a:xfrm rot="20800028">
              <a:off x="6061649" y="3658159"/>
              <a:ext cx="2318294" cy="1544020"/>
            </a:xfrm>
            <a:prstGeom prst="rect">
              <a:avLst/>
            </a:prstGeom>
            <a:ln>
              <a:noFill/>
            </a:ln>
            <a:effectLst>
              <a:outerShdw algn="tl" blurRad="190500" rotWithShape="0">
                <a:srgbClr val="000000">
                  <a:alpha val="70000"/>
                </a:srgbClr>
              </a:outerShdw>
            </a:effectLst>
          </p:spPr>
        </p:pic>
      </p:grpSp>
      <p:grpSp>
        <p:nvGrpSpPr>
          <p:cNvPr id="24" name="组合 23"/>
          <p:cNvGrpSpPr/>
          <p:nvPr/>
        </p:nvGrpSpPr>
        <p:grpSpPr>
          <a:xfrm rot="20811568">
            <a:off x="9052973" y="3605041"/>
            <a:ext cx="1971043" cy="1535207"/>
            <a:chOff x="6912730" y="1879912"/>
            <a:chExt cx="2297607" cy="1789561"/>
          </a:xfrm>
        </p:grpSpPr>
        <p:grpSp>
          <p:nvGrpSpPr>
            <p:cNvPr id="25" name="组合 24"/>
            <p:cNvGrpSpPr/>
            <p:nvPr/>
          </p:nvGrpSpPr>
          <p:grpSpPr>
            <a:xfrm rot="7038930">
              <a:off x="7166753" y="1625889"/>
              <a:ext cx="1789561" cy="2297607"/>
              <a:chOff x="3928056" y="732368"/>
              <a:chExt cx="2983904" cy="3593091"/>
            </a:xfrm>
          </p:grpSpPr>
          <p:grpSp>
            <p:nvGrpSpPr>
              <p:cNvPr id="27" name="组合 26"/>
              <p:cNvGrpSpPr/>
              <p:nvPr/>
            </p:nvGrpSpPr>
            <p:grpSpPr>
              <a:xfrm>
                <a:off x="3928056" y="732368"/>
                <a:ext cx="2983904" cy="3593091"/>
                <a:chOff x="3674491" y="779856"/>
                <a:chExt cx="2983904" cy="3593091"/>
              </a:xfrm>
            </p:grpSpPr>
            <p:sp>
              <p:nvSpPr>
                <p:cNvPr id="30" name="圆角矩形 29"/>
                <p:cNvSpPr/>
                <p:nvPr/>
              </p:nvSpPr>
              <p:spPr>
                <a:xfrm rot="20949018">
                  <a:off x="3674491" y="779856"/>
                  <a:ext cx="2983904" cy="3593091"/>
                </a:xfrm>
                <a:prstGeom prst="roundRect">
                  <a:avLst>
                    <a:gd fmla="val 4247" name="adj"/>
                  </a:avLst>
                </a:prstGeom>
                <a:blipFill dpi="0" rotWithShape="1">
                  <a:blip r:embed="rId3">
                    <a:extLst>
                      <a:ext uri="{28A0092B-C50C-407E-A947-70E740481C1C}">
                        <a14:useLocalDpi/>
                      </a:ext>
                    </a:extLst>
                  </a:blip>
                  <a:stretch>
                    <a:fillRect/>
                  </a:stretch>
                </a:blipFill>
                <a:ln>
                  <a:noFill/>
                </a:ln>
                <a:effectLst>
                  <a:outerShdw algn="tl" blurRad="152400" dir="2100000" dist="152400" rotWithShape="0" sx="99000" sy="99000">
                    <a:schemeClr val="tx1">
                      <a:lumMod val="85000"/>
                      <a:lumOff val="15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1" name="圆角矩形 30"/>
                <p:cNvSpPr/>
                <p:nvPr/>
              </p:nvSpPr>
              <p:spPr>
                <a:xfrm rot="20949018">
                  <a:off x="3691734" y="859792"/>
                  <a:ext cx="2867295" cy="3452675"/>
                </a:xfrm>
                <a:prstGeom prst="roundRect">
                  <a:avLst>
                    <a:gd fmla="val 4247" name="adj"/>
                  </a:avLst>
                </a:prstGeom>
                <a:noFill/>
                <a:ln w="12700">
                  <a:solidFill>
                    <a:srgbClr val="686156"/>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28" name="圆角矩形 27"/>
              <p:cNvSpPr/>
              <p:nvPr/>
            </p:nvSpPr>
            <p:spPr>
              <a:xfrm rot="20949018">
                <a:off x="4115848" y="941817"/>
                <a:ext cx="2526196" cy="3193648"/>
              </a:xfrm>
              <a:prstGeom prst="roundRect">
                <a:avLst>
                  <a:gd fmla="val 4247" name="adj"/>
                </a:avLst>
              </a:prstGeom>
              <a:blipFill dpi="0" rotWithShape="1">
                <a:blip r:embed="rId4"/>
                <a:stretch>
                  <a:fillRect/>
                </a:stretch>
              </a:blipFill>
              <a:ln w="28575">
                <a:solidFill>
                  <a:srgbClr val="F2E6CE"/>
                </a:solidFill>
              </a:ln>
              <a:effectLst>
                <a:outerShdw algn="tl" blurRad="152400" dir="2100000" dist="76200" rotWithShape="0" sx="99000" sy="99000">
                  <a:schemeClr val="tx1">
                    <a:lumMod val="85000"/>
                    <a:lumOff val="15000"/>
                    <a:alpha val="8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9" name="圆角矩形 28"/>
              <p:cNvSpPr/>
              <p:nvPr/>
            </p:nvSpPr>
            <p:spPr>
              <a:xfrm rot="20949018">
                <a:off x="4180605" y="1023683"/>
                <a:ext cx="2396683" cy="3029916"/>
              </a:xfrm>
              <a:prstGeom prst="roundRect">
                <a:avLst>
                  <a:gd fmla="val 4247" name="adj"/>
                </a:avLst>
              </a:prstGeom>
              <a:noFill/>
              <a:ln w="12700">
                <a:solidFill>
                  <a:schemeClr val="tx1">
                    <a:lumMod val="75000"/>
                    <a:lumOff val="25000"/>
                  </a:schemeClr>
                </a:solidFill>
                <a:prstDash val="dash"/>
              </a:ln>
              <a:effectLst>
                <a:outerShdw algn="tl" blurRad="152400" dir="2100000" dist="76200" rotWithShape="0" sx="99000" sy="99000">
                  <a:schemeClr val="tx1">
                    <a:lumMod val="85000"/>
                    <a:lumOff val="15000"/>
                    <a:alpha val="8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pic>
          <p:nvPicPr>
            <p:cNvPr id="26" name="图片 25"/>
            <p:cNvPicPr>
              <a:picLocks noChangeAspect="1"/>
            </p:cNvPicPr>
            <p:nvPr/>
          </p:nvPicPr>
          <p:blipFill>
            <a:blip r:embed="rId9">
              <a:extLst>
                <a:ext uri="{28A0092B-C50C-407E-A947-70E740481C1C}">
                  <a14:useLocalDpi val="0"/>
                </a:ext>
              </a:extLst>
            </a:blip>
            <a:stretch>
              <a:fillRect/>
            </a:stretch>
          </p:blipFill>
          <p:spPr>
            <a:xfrm rot="993735">
              <a:off x="7121350" y="2088135"/>
              <a:ext cx="1899835" cy="1324974"/>
            </a:xfrm>
            <a:prstGeom prst="rect">
              <a:avLst/>
            </a:prstGeom>
          </p:spPr>
        </p:pic>
      </p:grpSp>
      <p:grpSp>
        <p:nvGrpSpPr>
          <p:cNvPr id="32" name="组合 31"/>
          <p:cNvGrpSpPr/>
          <p:nvPr/>
        </p:nvGrpSpPr>
        <p:grpSpPr>
          <a:xfrm rot="988566">
            <a:off x="6274195" y="3533837"/>
            <a:ext cx="2618758" cy="1625859"/>
            <a:chOff x="5855796" y="3407213"/>
            <a:chExt cx="3367399" cy="2090652"/>
          </a:xfrm>
          <a:effectLst/>
        </p:grpSpPr>
        <p:grpSp>
          <p:nvGrpSpPr>
            <p:cNvPr id="33" name="组合 32"/>
            <p:cNvGrpSpPr/>
            <p:nvPr/>
          </p:nvGrpSpPr>
          <p:grpSpPr>
            <a:xfrm rot="5670341">
              <a:off x="6494170" y="2768839"/>
              <a:ext cx="2090652" cy="3367399"/>
              <a:chOff x="7742191" y="1210214"/>
              <a:chExt cx="2983904" cy="4370946"/>
            </a:xfrm>
          </p:grpSpPr>
          <p:grpSp>
            <p:nvGrpSpPr>
              <p:cNvPr id="35" name="组合 34"/>
              <p:cNvGrpSpPr/>
              <p:nvPr/>
            </p:nvGrpSpPr>
            <p:grpSpPr>
              <a:xfrm rot="21201316">
                <a:off x="7742191" y="1988069"/>
                <a:ext cx="2983904" cy="3593091"/>
                <a:chOff x="3886994" y="742096"/>
                <a:chExt cx="2983904" cy="3593091"/>
              </a:xfrm>
            </p:grpSpPr>
            <p:grpSp>
              <p:nvGrpSpPr>
                <p:cNvPr id="37" name="组合 36"/>
                <p:cNvGrpSpPr/>
                <p:nvPr/>
              </p:nvGrpSpPr>
              <p:grpSpPr>
                <a:xfrm>
                  <a:off x="3886994" y="742096"/>
                  <a:ext cx="2983904" cy="3593091"/>
                  <a:chOff x="3633429" y="789584"/>
                  <a:chExt cx="2983904" cy="3593091"/>
                </a:xfrm>
              </p:grpSpPr>
              <p:sp>
                <p:nvSpPr>
                  <p:cNvPr id="40" name="圆角矩形 39"/>
                  <p:cNvSpPr/>
                  <p:nvPr/>
                </p:nvSpPr>
                <p:spPr>
                  <a:xfrm rot="20949018">
                    <a:off x="3633429" y="789584"/>
                    <a:ext cx="2983904" cy="3593091"/>
                  </a:xfrm>
                  <a:prstGeom prst="roundRect">
                    <a:avLst>
                      <a:gd fmla="val 4247" name="adj"/>
                    </a:avLst>
                  </a:prstGeom>
                  <a:blipFill dpi="0" rotWithShape="1">
                    <a:blip r:embed="rId3">
                      <a:extLst>
                        <a:ext uri="{28A0092B-C50C-407E-A947-70E740481C1C}">
                          <a14:useLocalDpi/>
                        </a:ext>
                      </a:extLst>
                    </a:blip>
                    <a:stretch>
                      <a:fillRect/>
                    </a:stretch>
                  </a:blipFill>
                  <a:ln algn="ctr" cap="flat" cmpd="sng" w="12700">
                    <a:noFill/>
                    <a:prstDash val="solid"/>
                    <a:miter lim="800000"/>
                  </a:ln>
                  <a:effectLst>
                    <a:outerShdw algn="tl" blurRad="152400" dir="2100000" dist="152400" rotWithShape="0" sx="99000" sy="99000">
                      <a:sysClr lastClr="000000" val="windowText">
                        <a:lumMod val="85000"/>
                        <a:lumOff val="15000"/>
                        <a:alpha val="26000"/>
                      </a:sysClr>
                    </a:outerShdw>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1800" u="none">
                      <a:ln>
                        <a:noFill/>
                      </a:ln>
                      <a:solidFill>
                        <a:prstClr val="white"/>
                      </a:solidFill>
                      <a:effectLst/>
                      <a:uLnTx/>
                      <a:uFillTx/>
                      <a:latin panose="020f0502020204030204" typeface="Calibri"/>
                      <a:ea charset="-122" panose="02010600030101010101" pitchFamily="2" typeface="宋体"/>
                      <a:cs typeface="+mn-cs"/>
                    </a:endParaRPr>
                  </a:p>
                </p:txBody>
              </p:sp>
              <p:sp>
                <p:nvSpPr>
                  <p:cNvPr id="41" name="圆角矩形 40"/>
                  <p:cNvSpPr/>
                  <p:nvPr/>
                </p:nvSpPr>
                <p:spPr>
                  <a:xfrm rot="20949018">
                    <a:off x="3691063" y="885735"/>
                    <a:ext cx="2867293" cy="3452677"/>
                  </a:xfrm>
                  <a:prstGeom prst="roundRect">
                    <a:avLst>
                      <a:gd fmla="val 4247" name="adj"/>
                    </a:avLst>
                  </a:prstGeom>
                  <a:solidFill>
                    <a:srgbClr val="E5823F"/>
                  </a:solidFill>
                  <a:ln algn="ctr" cap="flat" cmpd="sng" w="28575">
                    <a:solidFill>
                      <a:srgbClr val="686156"/>
                    </a:solidFill>
                    <a:prstDash val="dash"/>
                    <a:miter lim="800000"/>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1800" u="none">
                      <a:ln>
                        <a:noFill/>
                      </a:ln>
                      <a:solidFill>
                        <a:prstClr val="white"/>
                      </a:solidFill>
                      <a:effectLst/>
                      <a:uLnTx/>
                      <a:uFillTx/>
                      <a:latin panose="020f0502020204030204" typeface="Calibri"/>
                      <a:ea charset="-122" panose="02010600030101010101" pitchFamily="2" typeface="宋体"/>
                      <a:cs typeface="+mn-cs"/>
                    </a:endParaRPr>
                  </a:p>
                </p:txBody>
              </p:sp>
            </p:grpSp>
            <p:sp>
              <p:nvSpPr>
                <p:cNvPr id="38" name="圆角矩形 37"/>
                <p:cNvSpPr/>
                <p:nvPr/>
              </p:nvSpPr>
              <p:spPr>
                <a:xfrm rot="20949018">
                  <a:off x="4118728" y="953289"/>
                  <a:ext cx="2526195" cy="3193651"/>
                </a:xfrm>
                <a:prstGeom prst="roundRect">
                  <a:avLst>
                    <a:gd fmla="val 4247" name="adj"/>
                  </a:avLst>
                </a:prstGeom>
                <a:blipFill dpi="0" rotWithShape="1">
                  <a:blip r:embed="rId6">
                    <a:duotone>
                      <a:srgbClr val="70AD47">
                        <a:shade val="45000"/>
                        <a:satMod val="135000"/>
                      </a:srgbClr>
                      <a:prstClr val="white"/>
                    </a:duotone>
                    <a:extLst>
                      <a:ext uri="{28A0092B-C50C-407E-A947-70E740481C1C}">
                        <a14:useLocalDpi/>
                      </a:ext>
                    </a:extLst>
                  </a:blip>
                  <a:stretch>
                    <a:fillRect/>
                  </a:stretch>
                </a:blipFill>
                <a:ln algn="ctr" cap="flat" cmpd="sng" w="28575">
                  <a:solidFill>
                    <a:srgbClr val="F2E6CE"/>
                  </a:solidFill>
                  <a:prstDash val="solid"/>
                  <a:miter lim="800000"/>
                </a:ln>
                <a:effectLst>
                  <a:outerShdw algn="tl" blurRad="152400" dir="2100000" dist="76200" rotWithShape="0" sx="99000" sy="99000">
                    <a:sysClr lastClr="000000" val="windowText">
                      <a:lumMod val="85000"/>
                      <a:lumOff val="15000"/>
                      <a:alpha val="89000"/>
                    </a:sysClr>
                  </a:outerShdw>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1800" u="none">
                    <a:ln>
                      <a:noFill/>
                    </a:ln>
                    <a:solidFill>
                      <a:prstClr val="white"/>
                    </a:solidFill>
                    <a:effectLst/>
                    <a:uLnTx/>
                    <a:uFillTx/>
                    <a:latin panose="020f0502020204030204" typeface="Calibri"/>
                    <a:ea charset="-122" panose="02010600030101010101" pitchFamily="2" typeface="宋体"/>
                    <a:cs typeface="+mn-cs"/>
                  </a:endParaRPr>
                </a:p>
              </p:txBody>
            </p:sp>
            <p:sp>
              <p:nvSpPr>
                <p:cNvPr id="39" name="圆角矩形 38"/>
                <p:cNvSpPr/>
                <p:nvPr/>
              </p:nvSpPr>
              <p:spPr>
                <a:xfrm rot="20949018">
                  <a:off x="4179683" y="1034312"/>
                  <a:ext cx="2396681" cy="3029918"/>
                </a:xfrm>
                <a:prstGeom prst="roundRect">
                  <a:avLst>
                    <a:gd fmla="val 4247" name="adj"/>
                  </a:avLst>
                </a:prstGeom>
                <a:noFill/>
                <a:ln algn="ctr" cap="flat" cmpd="sng" w="28575">
                  <a:solidFill>
                    <a:srgbClr val="F2E6CE"/>
                  </a:solidFill>
                  <a:prstDash val="dash"/>
                  <a:miter lim="800000"/>
                </a:ln>
                <a:effectLst>
                  <a:outerShdw algn="tl" blurRad="152400" dir="2100000" dist="76200" rotWithShape="0" sx="99000" sy="99000">
                    <a:sysClr lastClr="000000" val="windowText">
                      <a:lumMod val="85000"/>
                      <a:lumOff val="15000"/>
                      <a:alpha val="89000"/>
                    </a:sysClr>
                  </a:outerShdw>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1800" u="none">
                    <a:ln>
                      <a:noFill/>
                    </a:ln>
                    <a:solidFill>
                      <a:prstClr val="white"/>
                    </a:solidFill>
                    <a:effectLst/>
                    <a:uLnTx/>
                    <a:uFillTx/>
                    <a:latin panose="020f0502020204030204" typeface="Calibri"/>
                    <a:ea charset="-122" panose="02010600030101010101" pitchFamily="2" typeface="宋体"/>
                    <a:cs typeface="+mn-cs"/>
                  </a:endParaRPr>
                </a:p>
              </p:txBody>
            </p:sp>
          </p:grpSp>
          <p:pic>
            <p:nvPicPr>
              <p:cNvPr id="36" name="图片 35"/>
              <p:cNvPicPr>
                <a:picLocks noChangeAspect="1"/>
              </p:cNvPicPr>
              <p:nvPr/>
            </p:nvPicPr>
            <p:blipFill>
              <a:blip r:embed="rId7">
                <a:extLst>
                  <a:ext uri="{28A0092B-C50C-407E-A947-70E740481C1C}">
                    <a14:useLocalDpi/>
                  </a:ext>
                </a:extLst>
              </a:blip>
              <a:stretch>
                <a:fillRect/>
              </a:stretch>
            </p:blipFill>
            <p:spPr>
              <a:xfrm>
                <a:off x="9665546" y="1210214"/>
                <a:ext cx="797721" cy="830959"/>
              </a:xfrm>
              <a:prstGeom prst="rect">
                <a:avLst/>
              </a:prstGeom>
            </p:spPr>
          </p:pic>
        </p:grpSp>
        <p:pic>
          <p:nvPicPr>
            <p:cNvPr id="34" name="图片 33"/>
            <p:cNvPicPr>
              <a:picLocks noChangeAspect="1"/>
            </p:cNvPicPr>
            <p:nvPr/>
          </p:nvPicPr>
          <p:blipFill>
            <a:blip r:embed="rId8">
              <a:extLst>
                <a:ext uri="{28A0092B-C50C-407E-A947-70E740481C1C}">
                  <a14:useLocalDpi val="0"/>
                </a:ext>
              </a:extLst>
            </a:blip>
            <a:stretch>
              <a:fillRect/>
            </a:stretch>
          </p:blipFill>
          <p:spPr>
            <a:xfrm rot="20800028">
              <a:off x="6061648" y="3658160"/>
              <a:ext cx="2318293" cy="1544020"/>
            </a:xfrm>
            <a:prstGeom prst="rect">
              <a:avLst/>
            </a:prstGeom>
            <a:ln>
              <a:noFill/>
            </a:ln>
            <a:effectLst>
              <a:outerShdw algn="tl" blurRad="190500" rotWithShape="0">
                <a:srgbClr val="000000">
                  <a:alpha val="70000"/>
                </a:srgbClr>
              </a:outerShdw>
            </a:effectLst>
          </p:spPr>
        </p:pic>
      </p:grpSp>
      <p:pic>
        <p:nvPicPr>
          <p:cNvPr id="43" name="图片 42"/>
          <p:cNvPicPr>
            <a:picLocks noChangeAspect="1"/>
          </p:cNvPicPr>
          <p:nvPr/>
        </p:nvPicPr>
        <p:blipFill>
          <a:blip r:embed="rId10">
            <a:extLst>
              <a:ext uri="{28A0092B-C50C-407E-A947-70E740481C1C}">
                <a14:useLocalDpi val="0"/>
              </a:ext>
            </a:extLst>
          </a:blip>
          <a:stretch>
            <a:fillRect/>
          </a:stretch>
        </p:blipFill>
        <p:spPr>
          <a:xfrm>
            <a:off x="602172" y="1815754"/>
            <a:ext cx="4689433" cy="3424867"/>
          </a:xfrm>
          <a:prstGeom prst="rect">
            <a:avLst/>
          </a:prstGeom>
        </p:spPr>
      </p:pic>
      <p:sp>
        <p:nvSpPr>
          <p:cNvPr id="44" name="文本框 43"/>
          <p:cNvSpPr txBox="1"/>
          <p:nvPr/>
        </p:nvSpPr>
        <p:spPr>
          <a:xfrm>
            <a:off x="1363787" y="2886330"/>
            <a:ext cx="3360172" cy="1371600"/>
          </a:xfrm>
          <a:prstGeom prst="rect">
            <a:avLst/>
          </a:prstGeom>
          <a:noFill/>
        </p:spPr>
        <p:txBody>
          <a:bodyPr rtlCol="0" wrap="square">
            <a:spAutoFit/>
          </a:bodyPr>
          <a:lstStyle/>
          <a:p>
            <a:pPr indent="-285750" marL="285750">
              <a:lnSpc>
                <a:spcPct val="150000"/>
              </a:lnSpc>
              <a:buFont charset="0" panose="020b0604020202020204" pitchFamily="34" typeface="Arial"/>
              <a:buChar char="•"/>
            </a:pPr>
            <a:r>
              <a:rPr altLang="zh-CN" lang="en-US" smtClean="0" sz="1400">
                <a:solidFill>
                  <a:schemeClr val="tx1">
                    <a:lumMod val="75000"/>
                    <a:lumOff val="25000"/>
                  </a:schemeClr>
                </a:solidFill>
                <a:latin charset="-122" panose="03000509000000000000" pitchFamily="65" typeface="迷你简卡通"/>
                <a:ea charset="-122" panose="03000509000000000000" pitchFamily="65" typeface="迷你简卡通"/>
              </a:rPr>
              <a:t>2020年下学期被评为最佳进步奖</a:t>
            </a:r>
          </a:p>
          <a:p>
            <a:pPr indent="-285750" marL="285750">
              <a:lnSpc>
                <a:spcPct val="150000"/>
              </a:lnSpc>
              <a:buFont charset="0" panose="020b0604020202020204" pitchFamily="34" typeface="Arial"/>
              <a:buChar char="•"/>
            </a:pPr>
            <a:r>
              <a:rPr altLang="zh-CN" lang="en-US" smtClean="0" sz="1400">
                <a:solidFill>
                  <a:schemeClr val="tx1">
                    <a:lumMod val="75000"/>
                    <a:lumOff val="25000"/>
                  </a:schemeClr>
                </a:solidFill>
                <a:latin charset="-122" panose="03000509000000000000" pitchFamily="65" typeface="迷你简卡通"/>
                <a:ea charset="-122" panose="03000509000000000000" pitchFamily="65" typeface="迷你简卡通"/>
              </a:rPr>
              <a:t>2020年被评为成绩进步奖</a:t>
            </a:r>
          </a:p>
          <a:p>
            <a:pPr indent="-285750" marL="285750">
              <a:lnSpc>
                <a:spcPct val="150000"/>
              </a:lnSpc>
              <a:buFont charset="0" panose="020b0604020202020204" pitchFamily="34" typeface="Arial"/>
              <a:buChar char="•"/>
            </a:pPr>
            <a:r>
              <a:rPr altLang="zh-CN" lang="en-US" smtClean="0" sz="1400">
                <a:solidFill>
                  <a:schemeClr val="tx1">
                    <a:lumMod val="75000"/>
                    <a:lumOff val="25000"/>
                  </a:schemeClr>
                </a:solidFill>
                <a:latin charset="-122" panose="03000509000000000000" pitchFamily="65" typeface="迷你简卡通"/>
                <a:ea charset="-122" panose="03000509000000000000" pitchFamily="65" typeface="迷你简卡通"/>
              </a:rPr>
              <a:t>2020年下学期被评为三好学生</a:t>
            </a:r>
          </a:p>
          <a:p>
            <a:pPr indent="-285750" marL="285750">
              <a:lnSpc>
                <a:spcPct val="150000"/>
              </a:lnSpc>
              <a:buFont charset="0" panose="020b0604020202020204" pitchFamily="34" typeface="Arial"/>
              <a:buChar char="•"/>
            </a:pPr>
            <a:r>
              <a:rPr altLang="zh-CN" lang="en-US" smtClean="0" sz="1400">
                <a:solidFill>
                  <a:schemeClr val="tx1">
                    <a:lumMod val="75000"/>
                    <a:lumOff val="25000"/>
                  </a:schemeClr>
                </a:solidFill>
                <a:latin charset="-122" panose="03000509000000000000" pitchFamily="65" typeface="迷你简卡通"/>
                <a:ea charset="-122" panose="03000509000000000000" pitchFamily="65" typeface="迷你简卡通"/>
              </a:rPr>
              <a:t>2020年下学期成绩第一名</a:t>
            </a:r>
          </a:p>
        </p:txBody>
      </p:sp>
      <p:sp>
        <p:nvSpPr>
          <p:cNvPr id="45" name="文本框 44"/>
          <p:cNvSpPr txBox="1"/>
          <p:nvPr/>
        </p:nvSpPr>
        <p:spPr>
          <a:xfrm>
            <a:off x="1725279" y="2275912"/>
            <a:ext cx="2377438" cy="1115568"/>
          </a:xfrm>
          <a:prstGeom prst="rect">
            <a:avLst/>
          </a:prstGeom>
          <a:noFill/>
        </p:spPr>
        <p:txBody>
          <a:bodyPr rtlCol="0" wrap="square">
            <a:spAutoFit/>
          </a:bodyPr>
          <a:lstStyle/>
          <a:p>
            <a:pPr algn="ctr">
              <a:lnSpc>
                <a:spcPct val="120000"/>
              </a:lnSpc>
            </a:pPr>
            <a:r>
              <a:rPr altLang="zh-CN" b="1" lang="en-US" smtClean="0" sz="2800">
                <a:solidFill>
                  <a:srgbClr val="F6AD98"/>
                </a:solidFill>
                <a:effectLst>
                  <a:outerShdw algn="tl" blurRad="12700" dir="2700000" dist="12700">
                    <a:srgbClr val="000000">
                      <a:alpha val="43137"/>
                    </a:srgbClr>
                  </a:outerShdw>
                </a:effectLst>
                <a:latin charset="-122" panose="03000509000000000000" pitchFamily="65" typeface="迷你简卡通"/>
                <a:ea charset="-122" panose="03000509000000000000" pitchFamily="65" typeface="迷你简卡通"/>
              </a:rPr>
              <a:t>《个人荣誉榜》</a:t>
            </a:r>
          </a:p>
        </p:txBody>
      </p:sp>
      <p:pic>
        <p:nvPicPr>
          <p:cNvPr id="46" name="图片 45"/>
          <p:cNvPicPr>
            <a:picLocks noChangeAspect="1"/>
          </p:cNvPicPr>
          <p:nvPr/>
        </p:nvPicPr>
        <p:blipFill>
          <a:blip r:embed="rId11">
            <a:extLst>
              <a:ext uri="{28A0092B-C50C-407E-A947-70E740481C1C}">
                <a14:useLocalDpi val="0"/>
              </a:ext>
            </a:extLst>
          </a:blip>
          <a:stretch>
            <a:fillRect/>
          </a:stretch>
        </p:blipFill>
        <p:spPr>
          <a:xfrm rot="20765496">
            <a:off x="706905" y="623688"/>
            <a:ext cx="1408670" cy="1408670"/>
          </a:xfrm>
          <a:prstGeom prst="rect">
            <a:avLst/>
          </a:prstGeom>
        </p:spPr>
      </p:pic>
    </p:spTree>
    <p:extLst>
      <p:ext uri="{BB962C8B-B14F-4D97-AF65-F5344CB8AC3E}">
        <p14:creationId val="2044147645"/>
      </p:ext>
    </p:extLst>
  </p:cSld>
  <p:clrMapOvr>
    <a:masterClrMapping/>
  </p:clrMapOvr>
  <mc:AlternateContent>
    <mc:Choice Requires="p14">
      <p:transition advClick="0" p14:dur="1500" spd="slow">
        <p:random/>
      </p:transition>
    </mc:Choice>
    <mc:Fallback>
      <p:transition advClick="0"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16" presetSubtype="21">
                                  <p:stCondLst>
                                    <p:cond delay="0"/>
                                  </p:stCondLst>
                                  <p:childTnLst>
                                    <p:set>
                                      <p:cBhvr>
                                        <p:cTn dur="1" fill="hold" id="6">
                                          <p:stCondLst>
                                            <p:cond delay="0"/>
                                          </p:stCondLst>
                                        </p:cTn>
                                        <p:tgtEl>
                                          <p:spTgt spid="3"/>
                                        </p:tgtEl>
                                        <p:attrNameLst>
                                          <p:attrName>style.visibility</p:attrName>
                                        </p:attrNameLst>
                                      </p:cBhvr>
                                      <p:to>
                                        <p:strVal val="visible"/>
                                      </p:to>
                                    </p:set>
                                    <p:animEffect filter="barn(inVertical)" transition="in">
                                      <p:cBhvr>
                                        <p:cTn dur="500" id="7"/>
                                        <p:tgtEl>
                                          <p:spTgt spid="3"/>
                                        </p:tgtEl>
                                      </p:cBhvr>
                                    </p:animEffect>
                                  </p:childTnLst>
                                </p:cTn>
                              </p:par>
                            </p:childTnLst>
                          </p:cTn>
                        </p:par>
                        <p:par>
                          <p:cTn fill="hold" id="8" nodeType="afterGroup">
                            <p:stCondLst>
                              <p:cond delay="500"/>
                            </p:stCondLst>
                            <p:childTnLst>
                              <p:par>
                                <p:cTn fill="hold" id="9" nodeType="afterEffect" presetClass="entr" presetID="53" presetSubtype="0">
                                  <p:stCondLst>
                                    <p:cond delay="0"/>
                                  </p:stCondLst>
                                  <p:childTnLst>
                                    <p:set>
                                      <p:cBhvr>
                                        <p:cTn dur="1" fill="hold" id="10">
                                          <p:stCondLst>
                                            <p:cond delay="0"/>
                                          </p:stCondLst>
                                        </p:cTn>
                                        <p:tgtEl>
                                          <p:spTgt spid="6"/>
                                        </p:tgtEl>
                                        <p:attrNameLst>
                                          <p:attrName>style.visibility</p:attrName>
                                        </p:attrNameLst>
                                      </p:cBhvr>
                                      <p:to>
                                        <p:strVal val="visible"/>
                                      </p:to>
                                    </p:set>
                                    <p:anim calcmode="lin" valueType="num">
                                      <p:cBhvr>
                                        <p:cTn dur="500" fill="hold" id="11"/>
                                        <p:tgtEl>
                                          <p:spTgt spid="6"/>
                                        </p:tgtEl>
                                        <p:attrNameLst>
                                          <p:attrName>ppt_w</p:attrName>
                                        </p:attrNameLst>
                                      </p:cBhvr>
                                      <p:tavLst>
                                        <p:tav tm="0">
                                          <p:val>
                                            <p:fltVal val="0"/>
                                          </p:val>
                                        </p:tav>
                                        <p:tav tm="100000">
                                          <p:val>
                                            <p:strVal val="#ppt_w"/>
                                          </p:val>
                                        </p:tav>
                                      </p:tavLst>
                                    </p:anim>
                                    <p:anim calcmode="lin" valueType="num">
                                      <p:cBhvr>
                                        <p:cTn dur="500" fill="hold" id="12"/>
                                        <p:tgtEl>
                                          <p:spTgt spid="6"/>
                                        </p:tgtEl>
                                        <p:attrNameLst>
                                          <p:attrName>ppt_h</p:attrName>
                                        </p:attrNameLst>
                                      </p:cBhvr>
                                      <p:tavLst>
                                        <p:tav tm="0">
                                          <p:val>
                                            <p:fltVal val="0"/>
                                          </p:val>
                                        </p:tav>
                                        <p:tav tm="100000">
                                          <p:val>
                                            <p:strVal val="#ppt_h"/>
                                          </p:val>
                                        </p:tav>
                                      </p:tavLst>
                                    </p:anim>
                                    <p:animEffect filter="fade" transition="in">
                                      <p:cBhvr>
                                        <p:cTn dur="500" id="13"/>
                                        <p:tgtEl>
                                          <p:spTgt spid="6"/>
                                        </p:tgtEl>
                                      </p:cBhvr>
                                    </p:animEffect>
                                  </p:childTnLst>
                                </p:cTn>
                              </p:par>
                              <p:par>
                                <p:cTn fill="hold" id="14" nodeType="withEffect" presetClass="entr" presetID="53" presetSubtype="0">
                                  <p:stCondLst>
                                    <p:cond delay="0"/>
                                  </p:stCondLst>
                                  <p:childTnLst>
                                    <p:set>
                                      <p:cBhvr>
                                        <p:cTn dur="1" fill="hold" id="15">
                                          <p:stCondLst>
                                            <p:cond delay="0"/>
                                          </p:stCondLst>
                                        </p:cTn>
                                        <p:tgtEl>
                                          <p:spTgt spid="32"/>
                                        </p:tgtEl>
                                        <p:attrNameLst>
                                          <p:attrName>style.visibility</p:attrName>
                                        </p:attrNameLst>
                                      </p:cBhvr>
                                      <p:to>
                                        <p:strVal val="visible"/>
                                      </p:to>
                                    </p:set>
                                    <p:anim calcmode="lin" valueType="num">
                                      <p:cBhvr>
                                        <p:cTn dur="500" fill="hold" id="16"/>
                                        <p:tgtEl>
                                          <p:spTgt spid="32"/>
                                        </p:tgtEl>
                                        <p:attrNameLst>
                                          <p:attrName>ppt_w</p:attrName>
                                        </p:attrNameLst>
                                      </p:cBhvr>
                                      <p:tavLst>
                                        <p:tav tm="0">
                                          <p:val>
                                            <p:fltVal val="0"/>
                                          </p:val>
                                        </p:tav>
                                        <p:tav tm="100000">
                                          <p:val>
                                            <p:strVal val="#ppt_w"/>
                                          </p:val>
                                        </p:tav>
                                      </p:tavLst>
                                    </p:anim>
                                    <p:anim calcmode="lin" valueType="num">
                                      <p:cBhvr>
                                        <p:cTn dur="500" fill="hold" id="17"/>
                                        <p:tgtEl>
                                          <p:spTgt spid="32"/>
                                        </p:tgtEl>
                                        <p:attrNameLst>
                                          <p:attrName>ppt_h</p:attrName>
                                        </p:attrNameLst>
                                      </p:cBhvr>
                                      <p:tavLst>
                                        <p:tav tm="0">
                                          <p:val>
                                            <p:fltVal val="0"/>
                                          </p:val>
                                        </p:tav>
                                        <p:tav tm="100000">
                                          <p:val>
                                            <p:strVal val="#ppt_h"/>
                                          </p:val>
                                        </p:tav>
                                      </p:tavLst>
                                    </p:anim>
                                    <p:animEffect filter="fade" transition="in">
                                      <p:cBhvr>
                                        <p:cTn dur="500" id="18"/>
                                        <p:tgtEl>
                                          <p:spTgt spid="32"/>
                                        </p:tgtEl>
                                      </p:cBhvr>
                                    </p:animEffect>
                                  </p:childTnLst>
                                </p:cTn>
                              </p:par>
                              <p:par>
                                <p:cTn fill="hold" id="19" nodeType="withEffect" presetClass="entr" presetID="53" presetSubtype="0">
                                  <p:stCondLst>
                                    <p:cond delay="0"/>
                                  </p:stCondLst>
                                  <p:childTnLst>
                                    <p:set>
                                      <p:cBhvr>
                                        <p:cTn dur="1" fill="hold" id="20">
                                          <p:stCondLst>
                                            <p:cond delay="0"/>
                                          </p:stCondLst>
                                        </p:cTn>
                                        <p:tgtEl>
                                          <p:spTgt spid="14"/>
                                        </p:tgtEl>
                                        <p:attrNameLst>
                                          <p:attrName>style.visibility</p:attrName>
                                        </p:attrNameLst>
                                      </p:cBhvr>
                                      <p:to>
                                        <p:strVal val="visible"/>
                                      </p:to>
                                    </p:set>
                                    <p:anim calcmode="lin" valueType="num">
                                      <p:cBhvr>
                                        <p:cTn dur="500" fill="hold" id="21"/>
                                        <p:tgtEl>
                                          <p:spTgt spid="14"/>
                                        </p:tgtEl>
                                        <p:attrNameLst>
                                          <p:attrName>ppt_w</p:attrName>
                                        </p:attrNameLst>
                                      </p:cBhvr>
                                      <p:tavLst>
                                        <p:tav tm="0">
                                          <p:val>
                                            <p:fltVal val="0"/>
                                          </p:val>
                                        </p:tav>
                                        <p:tav tm="100000">
                                          <p:val>
                                            <p:strVal val="#ppt_w"/>
                                          </p:val>
                                        </p:tav>
                                      </p:tavLst>
                                    </p:anim>
                                    <p:anim calcmode="lin" valueType="num">
                                      <p:cBhvr>
                                        <p:cTn dur="500" fill="hold" id="22"/>
                                        <p:tgtEl>
                                          <p:spTgt spid="14"/>
                                        </p:tgtEl>
                                        <p:attrNameLst>
                                          <p:attrName>ppt_h</p:attrName>
                                        </p:attrNameLst>
                                      </p:cBhvr>
                                      <p:tavLst>
                                        <p:tav tm="0">
                                          <p:val>
                                            <p:fltVal val="0"/>
                                          </p:val>
                                        </p:tav>
                                        <p:tav tm="100000">
                                          <p:val>
                                            <p:strVal val="#ppt_h"/>
                                          </p:val>
                                        </p:tav>
                                      </p:tavLst>
                                    </p:anim>
                                    <p:animEffect filter="fade" transition="in">
                                      <p:cBhvr>
                                        <p:cTn dur="500" id="23"/>
                                        <p:tgtEl>
                                          <p:spTgt spid="14"/>
                                        </p:tgtEl>
                                      </p:cBhvr>
                                    </p:animEffect>
                                  </p:childTnLst>
                                </p:cTn>
                              </p:par>
                              <p:par>
                                <p:cTn fill="hold" id="24" nodeType="withEffect" presetClass="entr" presetID="53" presetSubtype="0">
                                  <p:stCondLst>
                                    <p:cond delay="0"/>
                                  </p:stCondLst>
                                  <p:childTnLst>
                                    <p:set>
                                      <p:cBhvr>
                                        <p:cTn dur="1" fill="hold" id="25">
                                          <p:stCondLst>
                                            <p:cond delay="0"/>
                                          </p:stCondLst>
                                        </p:cTn>
                                        <p:tgtEl>
                                          <p:spTgt spid="24"/>
                                        </p:tgtEl>
                                        <p:attrNameLst>
                                          <p:attrName>style.visibility</p:attrName>
                                        </p:attrNameLst>
                                      </p:cBhvr>
                                      <p:to>
                                        <p:strVal val="visible"/>
                                      </p:to>
                                    </p:set>
                                    <p:anim calcmode="lin" valueType="num">
                                      <p:cBhvr>
                                        <p:cTn dur="500" fill="hold" id="26"/>
                                        <p:tgtEl>
                                          <p:spTgt spid="24"/>
                                        </p:tgtEl>
                                        <p:attrNameLst>
                                          <p:attrName>ppt_w</p:attrName>
                                        </p:attrNameLst>
                                      </p:cBhvr>
                                      <p:tavLst>
                                        <p:tav tm="0">
                                          <p:val>
                                            <p:fltVal val="0"/>
                                          </p:val>
                                        </p:tav>
                                        <p:tav tm="100000">
                                          <p:val>
                                            <p:strVal val="#ppt_w"/>
                                          </p:val>
                                        </p:tav>
                                      </p:tavLst>
                                    </p:anim>
                                    <p:anim calcmode="lin" valueType="num">
                                      <p:cBhvr>
                                        <p:cTn dur="500" fill="hold" id="27"/>
                                        <p:tgtEl>
                                          <p:spTgt spid="24"/>
                                        </p:tgtEl>
                                        <p:attrNameLst>
                                          <p:attrName>ppt_h</p:attrName>
                                        </p:attrNameLst>
                                      </p:cBhvr>
                                      <p:tavLst>
                                        <p:tav tm="0">
                                          <p:val>
                                            <p:fltVal val="0"/>
                                          </p:val>
                                        </p:tav>
                                        <p:tav tm="100000">
                                          <p:val>
                                            <p:strVal val="#ppt_h"/>
                                          </p:val>
                                        </p:tav>
                                      </p:tavLst>
                                    </p:anim>
                                    <p:animEffect filter="fade" transition="in">
                                      <p:cBhvr>
                                        <p:cTn dur="500" id="28"/>
                                        <p:tgtEl>
                                          <p:spTgt spid="24"/>
                                        </p:tgtEl>
                                      </p:cBhvr>
                                    </p:animEffect>
                                  </p:childTnLst>
                                </p:cTn>
                              </p:par>
                              <p:par>
                                <p:cTn fill="hold" id="29" nodeType="withEffect" presetClass="entr" presetID="42" presetSubtype="0">
                                  <p:stCondLst>
                                    <p:cond delay="0"/>
                                  </p:stCondLst>
                                  <p:childTnLst>
                                    <p:set>
                                      <p:cBhvr>
                                        <p:cTn dur="1" fill="hold" id="30">
                                          <p:stCondLst>
                                            <p:cond delay="0"/>
                                          </p:stCondLst>
                                        </p:cTn>
                                        <p:tgtEl>
                                          <p:spTgt spid="43"/>
                                        </p:tgtEl>
                                        <p:attrNameLst>
                                          <p:attrName>style.visibility</p:attrName>
                                        </p:attrNameLst>
                                      </p:cBhvr>
                                      <p:to>
                                        <p:strVal val="visible"/>
                                      </p:to>
                                    </p:set>
                                    <p:animEffect filter="fade" transition="in">
                                      <p:cBhvr>
                                        <p:cTn dur="1000" id="31"/>
                                        <p:tgtEl>
                                          <p:spTgt spid="43"/>
                                        </p:tgtEl>
                                      </p:cBhvr>
                                    </p:animEffect>
                                    <p:anim calcmode="lin" valueType="num">
                                      <p:cBhvr>
                                        <p:cTn dur="1000" fill="hold" id="32"/>
                                        <p:tgtEl>
                                          <p:spTgt spid="43"/>
                                        </p:tgtEl>
                                        <p:attrNameLst>
                                          <p:attrName>ppt_x</p:attrName>
                                        </p:attrNameLst>
                                      </p:cBhvr>
                                      <p:tavLst>
                                        <p:tav tm="0">
                                          <p:val>
                                            <p:strVal val="#ppt_x"/>
                                          </p:val>
                                        </p:tav>
                                        <p:tav tm="100000">
                                          <p:val>
                                            <p:strVal val="#ppt_x"/>
                                          </p:val>
                                        </p:tav>
                                      </p:tavLst>
                                    </p:anim>
                                    <p:anim calcmode="lin" valueType="num">
                                      <p:cBhvr>
                                        <p:cTn dur="1000" fill="hold" id="33"/>
                                        <p:tgtEl>
                                          <p:spTgt spid="43"/>
                                        </p:tgtEl>
                                        <p:attrNameLst>
                                          <p:attrName>ppt_y</p:attrName>
                                        </p:attrNameLst>
                                      </p:cBhvr>
                                      <p:tavLst>
                                        <p:tav tm="0">
                                          <p:val>
                                            <p:strVal val="#ppt_y+.1"/>
                                          </p:val>
                                        </p:tav>
                                        <p:tav tm="100000">
                                          <p:val>
                                            <p:strVal val="#ppt_y"/>
                                          </p:val>
                                        </p:tav>
                                      </p:tavLst>
                                    </p:anim>
                                  </p:childTnLst>
                                </p:cTn>
                              </p:par>
                              <p:par>
                                <p:cTn fill="hold" grpId="0" id="34" nodeType="withEffect" presetClass="entr" presetID="42" presetSubtype="0">
                                  <p:stCondLst>
                                    <p:cond delay="0"/>
                                  </p:stCondLst>
                                  <p:childTnLst>
                                    <p:set>
                                      <p:cBhvr>
                                        <p:cTn dur="1" fill="hold" id="35">
                                          <p:stCondLst>
                                            <p:cond delay="0"/>
                                          </p:stCondLst>
                                        </p:cTn>
                                        <p:tgtEl>
                                          <p:spTgt spid="44"/>
                                        </p:tgtEl>
                                        <p:attrNameLst>
                                          <p:attrName>style.visibility</p:attrName>
                                        </p:attrNameLst>
                                      </p:cBhvr>
                                      <p:to>
                                        <p:strVal val="visible"/>
                                      </p:to>
                                    </p:set>
                                    <p:animEffect filter="fade" transition="in">
                                      <p:cBhvr>
                                        <p:cTn dur="1000" id="36"/>
                                        <p:tgtEl>
                                          <p:spTgt spid="44"/>
                                        </p:tgtEl>
                                      </p:cBhvr>
                                    </p:animEffect>
                                    <p:anim calcmode="lin" valueType="num">
                                      <p:cBhvr>
                                        <p:cTn dur="1000" fill="hold" id="37"/>
                                        <p:tgtEl>
                                          <p:spTgt spid="44"/>
                                        </p:tgtEl>
                                        <p:attrNameLst>
                                          <p:attrName>ppt_x</p:attrName>
                                        </p:attrNameLst>
                                      </p:cBhvr>
                                      <p:tavLst>
                                        <p:tav tm="0">
                                          <p:val>
                                            <p:strVal val="#ppt_x"/>
                                          </p:val>
                                        </p:tav>
                                        <p:tav tm="100000">
                                          <p:val>
                                            <p:strVal val="#ppt_x"/>
                                          </p:val>
                                        </p:tav>
                                      </p:tavLst>
                                    </p:anim>
                                    <p:anim calcmode="lin" valueType="num">
                                      <p:cBhvr>
                                        <p:cTn dur="1000" fill="hold" id="38"/>
                                        <p:tgtEl>
                                          <p:spTgt spid="44"/>
                                        </p:tgtEl>
                                        <p:attrNameLst>
                                          <p:attrName>ppt_y</p:attrName>
                                        </p:attrNameLst>
                                      </p:cBhvr>
                                      <p:tavLst>
                                        <p:tav tm="0">
                                          <p:val>
                                            <p:strVal val="#ppt_y+.1"/>
                                          </p:val>
                                        </p:tav>
                                        <p:tav tm="100000">
                                          <p:val>
                                            <p:strVal val="#ppt_y"/>
                                          </p:val>
                                        </p:tav>
                                      </p:tavLst>
                                    </p:anim>
                                  </p:childTnLst>
                                </p:cTn>
                              </p:par>
                              <p:par>
                                <p:cTn fill="hold" grpId="0" id="39" nodeType="withEffect" presetClass="entr" presetID="42" presetSubtype="0">
                                  <p:stCondLst>
                                    <p:cond delay="0"/>
                                  </p:stCondLst>
                                  <p:childTnLst>
                                    <p:set>
                                      <p:cBhvr>
                                        <p:cTn dur="1" fill="hold" id="40">
                                          <p:stCondLst>
                                            <p:cond delay="0"/>
                                          </p:stCondLst>
                                        </p:cTn>
                                        <p:tgtEl>
                                          <p:spTgt spid="45"/>
                                        </p:tgtEl>
                                        <p:attrNameLst>
                                          <p:attrName>style.visibility</p:attrName>
                                        </p:attrNameLst>
                                      </p:cBhvr>
                                      <p:to>
                                        <p:strVal val="visible"/>
                                      </p:to>
                                    </p:set>
                                    <p:animEffect filter="fade" transition="in">
                                      <p:cBhvr>
                                        <p:cTn dur="1000" id="41"/>
                                        <p:tgtEl>
                                          <p:spTgt spid="45"/>
                                        </p:tgtEl>
                                      </p:cBhvr>
                                    </p:animEffect>
                                    <p:anim calcmode="lin" valueType="num">
                                      <p:cBhvr>
                                        <p:cTn dur="1000" fill="hold" id="42"/>
                                        <p:tgtEl>
                                          <p:spTgt spid="45"/>
                                        </p:tgtEl>
                                        <p:attrNameLst>
                                          <p:attrName>ppt_x</p:attrName>
                                        </p:attrNameLst>
                                      </p:cBhvr>
                                      <p:tavLst>
                                        <p:tav tm="0">
                                          <p:val>
                                            <p:strVal val="#ppt_x"/>
                                          </p:val>
                                        </p:tav>
                                        <p:tav tm="100000">
                                          <p:val>
                                            <p:strVal val="#ppt_x"/>
                                          </p:val>
                                        </p:tav>
                                      </p:tavLst>
                                    </p:anim>
                                    <p:anim calcmode="lin" valueType="num">
                                      <p:cBhvr>
                                        <p:cTn dur="1000" fill="hold" id="43"/>
                                        <p:tgtEl>
                                          <p:spTgt spid="45"/>
                                        </p:tgtEl>
                                        <p:attrNameLst>
                                          <p:attrName>ppt_y</p:attrName>
                                        </p:attrNameLst>
                                      </p:cBhvr>
                                      <p:tavLst>
                                        <p:tav tm="0">
                                          <p:val>
                                            <p:strVal val="#ppt_y+.1"/>
                                          </p:val>
                                        </p:tav>
                                        <p:tav tm="100000">
                                          <p:val>
                                            <p:strVal val="#ppt_y"/>
                                          </p:val>
                                        </p:tav>
                                      </p:tavLst>
                                    </p:anim>
                                  </p:childTnLst>
                                </p:cTn>
                              </p:par>
                              <p:par>
                                <p:cTn fill="hold" id="44" nodeType="withEffect" presetClass="entr" presetID="42" presetSubtype="0">
                                  <p:stCondLst>
                                    <p:cond delay="0"/>
                                  </p:stCondLst>
                                  <p:childTnLst>
                                    <p:set>
                                      <p:cBhvr>
                                        <p:cTn dur="1" fill="hold" id="45">
                                          <p:stCondLst>
                                            <p:cond delay="0"/>
                                          </p:stCondLst>
                                        </p:cTn>
                                        <p:tgtEl>
                                          <p:spTgt spid="46"/>
                                        </p:tgtEl>
                                        <p:attrNameLst>
                                          <p:attrName>style.visibility</p:attrName>
                                        </p:attrNameLst>
                                      </p:cBhvr>
                                      <p:to>
                                        <p:strVal val="visible"/>
                                      </p:to>
                                    </p:set>
                                    <p:animEffect filter="fade" transition="in">
                                      <p:cBhvr>
                                        <p:cTn dur="1000" id="46"/>
                                        <p:tgtEl>
                                          <p:spTgt spid="46"/>
                                        </p:tgtEl>
                                      </p:cBhvr>
                                    </p:animEffect>
                                    <p:anim calcmode="lin" valueType="num">
                                      <p:cBhvr>
                                        <p:cTn dur="1000" fill="hold" id="47"/>
                                        <p:tgtEl>
                                          <p:spTgt spid="46"/>
                                        </p:tgtEl>
                                        <p:attrNameLst>
                                          <p:attrName>ppt_x</p:attrName>
                                        </p:attrNameLst>
                                      </p:cBhvr>
                                      <p:tavLst>
                                        <p:tav tm="0">
                                          <p:val>
                                            <p:strVal val="#ppt_x"/>
                                          </p:val>
                                        </p:tav>
                                        <p:tav tm="100000">
                                          <p:val>
                                            <p:strVal val="#ppt_x"/>
                                          </p:val>
                                        </p:tav>
                                      </p:tavLst>
                                    </p:anim>
                                    <p:anim calcmode="lin" valueType="num">
                                      <p:cBhvr>
                                        <p:cTn dur="1000" fill="hold" id="48"/>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4"/>
      <p:bldP grpId="0" spid="45"/>
    </p:bldLst>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33" name="组合 32"/>
          <p:cNvGrpSpPr/>
          <p:nvPr/>
        </p:nvGrpSpPr>
        <p:grpSpPr>
          <a:xfrm>
            <a:off x="0" y="1174697"/>
            <a:ext cx="12192000" cy="4274633"/>
            <a:chOff x="0" y="1174697"/>
            <a:chExt cx="12192000" cy="4274633"/>
          </a:xfrm>
        </p:grpSpPr>
        <p:sp>
          <p:nvSpPr>
            <p:cNvPr id="34" name="矩形 33"/>
            <p:cNvSpPr/>
            <p:nvPr/>
          </p:nvSpPr>
          <p:spPr>
            <a:xfrm>
              <a:off x="0" y="1272746"/>
              <a:ext cx="12192000" cy="4176584"/>
            </a:xfrm>
            <a:prstGeom prst="rect">
              <a:avLst/>
            </a:prstGeom>
            <a:solidFill>
              <a:srgbClr val="DEFDF8"/>
            </a:solidFill>
            <a:ln>
              <a:noFill/>
            </a:ln>
            <a:effectLst>
              <a:outerShdw algn="tl" blurRad="190500" dir="2700000" dist="635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zh-CN" lang="en-US" smtClean="0"/>
            </a:p>
          </p:txBody>
        </p:sp>
        <p:pic>
          <p:nvPicPr>
            <p:cNvPr id="35" name="图片 34"/>
            <p:cNvPicPr>
              <a:picLocks noChangeAspect="1"/>
            </p:cNvPicPr>
            <p:nvPr/>
          </p:nvPicPr>
          <p:blipFill>
            <a:blip r:embed="rId2">
              <a:extLst>
                <a:ext uri="{28A0092B-C50C-407E-A947-70E740481C1C}">
                  <a14:useLocalDpi val="0"/>
                </a:ext>
              </a:extLst>
            </a:blip>
            <a:stretch>
              <a:fillRect/>
            </a:stretch>
          </p:blipFill>
          <p:spPr>
            <a:xfrm>
              <a:off x="0" y="1174697"/>
              <a:ext cx="12192000" cy="4066032"/>
            </a:xfrm>
            <a:prstGeom prst="rect">
              <a:avLst/>
            </a:prstGeom>
          </p:spPr>
        </p:pic>
      </p:grpSp>
      <p:pic>
        <p:nvPicPr>
          <p:cNvPr id="9" name="图片 8"/>
          <p:cNvPicPr>
            <a:picLocks noChangeAspect="1"/>
          </p:cNvPicPr>
          <p:nvPr/>
        </p:nvPicPr>
        <p:blipFill>
          <a:blip r:embed="rId3">
            <a:extLst>
              <a:ext uri="{28A0092B-C50C-407E-A947-70E740481C1C}">
                <a14:useLocalDpi val="0"/>
              </a:ext>
            </a:extLst>
          </a:blip>
          <a:stretch>
            <a:fillRect/>
          </a:stretch>
        </p:blipFill>
        <p:spPr>
          <a:xfrm>
            <a:off x="716578" y="3493741"/>
            <a:ext cx="1469575" cy="2053637"/>
          </a:xfrm>
          <a:prstGeom prst="rect">
            <a:avLst/>
          </a:prstGeom>
          <a:effectLst>
            <a:outerShdw algn="tl" blurRad="101600" dir="2700000" dist="38100" rotWithShape="0">
              <a:prstClr val="black">
                <a:alpha val="20000"/>
              </a:prstClr>
            </a:outerShdw>
          </a:effectLst>
        </p:spPr>
      </p:pic>
      <p:sp>
        <p:nvSpPr>
          <p:cNvPr id="24" name="文本框 23"/>
          <p:cNvSpPr txBox="1"/>
          <p:nvPr/>
        </p:nvSpPr>
        <p:spPr>
          <a:xfrm>
            <a:off x="5344391" y="3245397"/>
            <a:ext cx="2897081" cy="822960"/>
          </a:xfrm>
          <a:prstGeom prst="rect">
            <a:avLst/>
          </a:prstGeom>
          <a:noFill/>
        </p:spPr>
        <p:txBody>
          <a:bodyPr rtlCol="0" wrap="square">
            <a:spAutoFit/>
          </a:bodyPr>
          <a:lstStyle/>
          <a:p>
            <a:pPr algn="ctr" defTabSz="1219170">
              <a:defRPr/>
            </a:pPr>
            <a:r>
              <a:rPr altLang="en-US" lang="zh-CN" smtClean="0" spc="300" sz="4800">
                <a:ln w="12700">
                  <a:solidFill>
                    <a:prstClr val="white"/>
                  </a:solidFill>
                </a:ln>
                <a:solidFill>
                  <a:schemeClr val="tx1">
                    <a:lumMod val="85000"/>
                    <a:lumOff val="15000"/>
                  </a:schemeClr>
                </a:solidFill>
                <a:effectLst>
                  <a:outerShdw algn="tl" blurRad="38100" dir="2700000" dist="38100">
                    <a:srgbClr val="000000">
                      <a:alpha val="43137"/>
                    </a:srgbClr>
                  </a:outerShdw>
                </a:effectLst>
                <a:latin charset="-122" panose="040b0c00000000000000" typeface="华康海报体W12(P)"/>
                <a:ea charset="-122" panose="040b0c00000000000000" typeface="华康海报体W12(P)"/>
                <a:cs typeface="+mn-ea"/>
                <a:sym typeface="+mn-lt"/>
              </a:rPr>
              <a:t>我的特长</a:t>
            </a:r>
          </a:p>
        </p:txBody>
      </p:sp>
      <p:grpSp>
        <p:nvGrpSpPr>
          <p:cNvPr id="18" name="组合 17"/>
          <p:cNvGrpSpPr/>
          <p:nvPr/>
        </p:nvGrpSpPr>
        <p:grpSpPr>
          <a:xfrm>
            <a:off x="1681225" y="1920482"/>
            <a:ext cx="3029351" cy="2821837"/>
            <a:chOff x="2693369" y="1824788"/>
            <a:chExt cx="3300164" cy="3074099"/>
          </a:xfrm>
        </p:grpSpPr>
        <p:pic>
          <p:nvPicPr>
            <p:cNvPr id="3" name="图片 2"/>
            <p:cNvPicPr>
              <a:picLocks noChangeAspect="1"/>
            </p:cNvPicPr>
            <p:nvPr/>
          </p:nvPicPr>
          <p:blipFill>
            <a:blip r:embed="rId4">
              <a:extLst>
                <a:ext uri="{28A0092B-C50C-407E-A947-70E740481C1C}">
                  <a14:useLocalDpi val="0"/>
                </a:ext>
              </a:extLst>
            </a:blip>
            <a:stretch>
              <a:fillRect/>
            </a:stretch>
          </p:blipFill>
          <p:spPr>
            <a:xfrm>
              <a:off x="2693369" y="1824788"/>
              <a:ext cx="3300164" cy="3074099"/>
            </a:xfrm>
            <a:prstGeom prst="rect">
              <a:avLst/>
            </a:prstGeom>
          </p:spPr>
        </p:pic>
        <p:grpSp>
          <p:nvGrpSpPr>
            <p:cNvPr id="32" name="组合 31"/>
            <p:cNvGrpSpPr/>
            <p:nvPr/>
          </p:nvGrpSpPr>
          <p:grpSpPr>
            <a:xfrm>
              <a:off x="3580217" y="2146495"/>
              <a:ext cx="1264201" cy="1269247"/>
              <a:chOff x="4997900" y="3108155"/>
              <a:chExt cx="860858" cy="864294"/>
            </a:xfrm>
          </p:grpSpPr>
          <p:grpSp>
            <p:nvGrpSpPr>
              <p:cNvPr id="16" name="组合 15"/>
              <p:cNvGrpSpPr/>
              <p:nvPr/>
            </p:nvGrpSpPr>
            <p:grpSpPr>
              <a:xfrm>
                <a:off x="4997900" y="3108155"/>
                <a:ext cx="860858" cy="864294"/>
                <a:chOff x="2366768" y="-1720075"/>
                <a:chExt cx="860858" cy="864294"/>
              </a:xfrm>
            </p:grpSpPr>
            <p:sp>
              <p:nvSpPr>
                <p:cNvPr id="13" name="椭圆 12"/>
                <p:cNvSpPr/>
                <p:nvPr/>
              </p:nvSpPr>
              <p:spPr>
                <a:xfrm>
                  <a:off x="2366768" y="-1720075"/>
                  <a:ext cx="860858" cy="864294"/>
                </a:xfrm>
                <a:custGeom>
                  <a:gdLst>
                    <a:gd fmla="*/ 2418 w 1112734" name="connsiteX0"/>
                    <a:gd fmla="*/ 559648 h 1117177" name="connsiteY0"/>
                    <a:gd fmla="*/ 557576 w 1112734" name="connsiteX1"/>
                    <a:gd fmla="*/ 4490 h 1117177" name="connsiteY1"/>
                    <a:gd fmla="*/ 1112734 w 1112734" name="connsiteX2"/>
                    <a:gd fmla="*/ 559648 h 1117177" name="connsiteY2"/>
                    <a:gd fmla="*/ 557576 w 1112734" name="connsiteX3"/>
                    <a:gd fmla="*/ 1114806 h 1117177" name="connsiteY3"/>
                    <a:gd fmla="*/ 2418 w 1112734" name="connsiteX4"/>
                    <a:gd fmla="*/ 559648 h 1117177"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117177" w="1112734">
                      <a:moveTo>
                        <a:pt x="2418" y="559648"/>
                      </a:moveTo>
                      <a:cubicBezTo>
                        <a:pt x="33520" y="259263"/>
                        <a:pt x="244750" y="48033"/>
                        <a:pt x="557576" y="4490"/>
                      </a:cubicBezTo>
                      <a:cubicBezTo>
                        <a:pt x="870402" y="-39053"/>
                        <a:pt x="1100293" y="240602"/>
                        <a:pt x="1112734" y="559648"/>
                      </a:cubicBezTo>
                      <a:cubicBezTo>
                        <a:pt x="1112734" y="866253"/>
                        <a:pt x="870401" y="1145908"/>
                        <a:pt x="557576" y="1114806"/>
                      </a:cubicBezTo>
                      <a:cubicBezTo>
                        <a:pt x="244751" y="1083704"/>
                        <a:pt x="-28684" y="860033"/>
                        <a:pt x="2418" y="559648"/>
                      </a:cubicBezTo>
                      <a:close/>
                    </a:path>
                  </a:pathLst>
                </a:custGeom>
                <a:solidFill>
                  <a:schemeClr val="bg1"/>
                </a:solidFill>
                <a:ln w="2222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3600"/>
                </a:p>
              </p:txBody>
            </p:sp>
            <p:sp>
              <p:nvSpPr>
                <p:cNvPr id="29" name="椭圆 12"/>
                <p:cNvSpPr/>
                <p:nvPr/>
              </p:nvSpPr>
              <p:spPr>
                <a:xfrm rot="985544">
                  <a:off x="2485948" y="-1439234"/>
                  <a:ext cx="86859" cy="234540"/>
                </a:xfrm>
                <a:custGeom>
                  <a:gdLst>
                    <a:gd fmla="*/ 2418 w 1112734" name="connsiteX0"/>
                    <a:gd fmla="*/ 559648 h 1117177" name="connsiteY0"/>
                    <a:gd fmla="*/ 557576 w 1112734" name="connsiteX1"/>
                    <a:gd fmla="*/ 4490 h 1117177" name="connsiteY1"/>
                    <a:gd fmla="*/ 1112734 w 1112734" name="connsiteX2"/>
                    <a:gd fmla="*/ 559648 h 1117177" name="connsiteY2"/>
                    <a:gd fmla="*/ 557576 w 1112734" name="connsiteX3"/>
                    <a:gd fmla="*/ 1114806 h 1117177" name="connsiteY3"/>
                    <a:gd fmla="*/ 2418 w 1112734" name="connsiteX4"/>
                    <a:gd fmla="*/ 559648 h 1117177"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117177" w="1112734">
                      <a:moveTo>
                        <a:pt x="2418" y="559648"/>
                      </a:moveTo>
                      <a:cubicBezTo>
                        <a:pt x="33520" y="259263"/>
                        <a:pt x="244750" y="48033"/>
                        <a:pt x="557576" y="4490"/>
                      </a:cubicBezTo>
                      <a:cubicBezTo>
                        <a:pt x="870402" y="-39053"/>
                        <a:pt x="1100293" y="240602"/>
                        <a:pt x="1112734" y="559648"/>
                      </a:cubicBezTo>
                      <a:cubicBezTo>
                        <a:pt x="1112734" y="866253"/>
                        <a:pt x="870401" y="1145908"/>
                        <a:pt x="557576" y="1114806"/>
                      </a:cubicBezTo>
                      <a:cubicBezTo>
                        <a:pt x="244751" y="1083704"/>
                        <a:pt x="-28684" y="860033"/>
                        <a:pt x="2418" y="559648"/>
                      </a:cubicBezTo>
                      <a:close/>
                    </a:path>
                  </a:pathLst>
                </a:custGeom>
                <a:solidFill>
                  <a:schemeClr val="bg1"/>
                </a:solidFill>
                <a:ln w="2222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3600"/>
                </a:p>
              </p:txBody>
            </p:sp>
            <p:sp>
              <p:nvSpPr>
                <p:cNvPr id="30" name="椭圆 12"/>
                <p:cNvSpPr/>
                <p:nvPr/>
              </p:nvSpPr>
              <p:spPr>
                <a:xfrm rot="985544">
                  <a:off x="2614522" y="-1538663"/>
                  <a:ext cx="72099" cy="83443"/>
                </a:xfrm>
                <a:custGeom>
                  <a:gdLst>
                    <a:gd fmla="*/ 2418 w 1112734" name="connsiteX0"/>
                    <a:gd fmla="*/ 559648 h 1117177" name="connsiteY0"/>
                    <a:gd fmla="*/ 557576 w 1112734" name="connsiteX1"/>
                    <a:gd fmla="*/ 4490 h 1117177" name="connsiteY1"/>
                    <a:gd fmla="*/ 1112734 w 1112734" name="connsiteX2"/>
                    <a:gd fmla="*/ 559648 h 1117177" name="connsiteY2"/>
                    <a:gd fmla="*/ 557576 w 1112734" name="connsiteX3"/>
                    <a:gd fmla="*/ 1114806 h 1117177" name="connsiteY3"/>
                    <a:gd fmla="*/ 2418 w 1112734" name="connsiteX4"/>
                    <a:gd fmla="*/ 559648 h 1117177"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117177" w="1112734">
                      <a:moveTo>
                        <a:pt x="2418" y="559648"/>
                      </a:moveTo>
                      <a:cubicBezTo>
                        <a:pt x="33520" y="259263"/>
                        <a:pt x="244750" y="48033"/>
                        <a:pt x="557576" y="4490"/>
                      </a:cubicBezTo>
                      <a:cubicBezTo>
                        <a:pt x="870402" y="-39053"/>
                        <a:pt x="1100293" y="240602"/>
                        <a:pt x="1112734" y="559648"/>
                      </a:cubicBezTo>
                      <a:cubicBezTo>
                        <a:pt x="1112734" y="866253"/>
                        <a:pt x="870401" y="1145908"/>
                        <a:pt x="557576" y="1114806"/>
                      </a:cubicBezTo>
                      <a:cubicBezTo>
                        <a:pt x="244751" y="1083704"/>
                        <a:pt x="-28684" y="860033"/>
                        <a:pt x="2418" y="559648"/>
                      </a:cubicBezTo>
                      <a:close/>
                    </a:path>
                  </a:pathLst>
                </a:custGeom>
                <a:solidFill>
                  <a:schemeClr val="bg1"/>
                </a:solidFill>
                <a:ln w="2222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3600"/>
                </a:p>
              </p:txBody>
            </p:sp>
          </p:grpSp>
          <p:sp>
            <p:nvSpPr>
              <p:cNvPr id="19" name="文本框 18"/>
              <p:cNvSpPr txBox="1"/>
              <p:nvPr/>
            </p:nvSpPr>
            <p:spPr>
              <a:xfrm>
                <a:off x="5109565" y="3192845"/>
                <a:ext cx="731554" cy="678325"/>
              </a:xfrm>
              <a:prstGeom prst="rect">
                <a:avLst/>
              </a:prstGeom>
              <a:noFill/>
            </p:spPr>
            <p:txBody>
              <a:bodyPr rtlCol="0" wrap="none">
                <a:spAutoFit/>
              </a:bodyPr>
              <a:lstStyle/>
              <a:p>
                <a:pPr algn="ctr"/>
                <a:r>
                  <a:rPr altLang="zh-CN" lang="en-US" smtClean="0" sz="5400">
                    <a:solidFill>
                      <a:schemeClr val="tx1">
                        <a:lumMod val="85000"/>
                        <a:lumOff val="15000"/>
                      </a:schemeClr>
                    </a:solidFill>
                    <a:latin charset="-122" panose="03000509000000000000" pitchFamily="65" typeface="方正卡通简体"/>
                    <a:ea charset="-122" panose="03000509000000000000" pitchFamily="65" typeface="方正卡通简体"/>
                  </a:rPr>
                  <a:t>02</a:t>
                </a:r>
              </a:p>
            </p:txBody>
          </p:sp>
        </p:grpSp>
      </p:grpSp>
      <p:grpSp>
        <p:nvGrpSpPr>
          <p:cNvPr id="15" name="组合 14"/>
          <p:cNvGrpSpPr/>
          <p:nvPr/>
        </p:nvGrpSpPr>
        <p:grpSpPr>
          <a:xfrm>
            <a:off x="8769213" y="234648"/>
            <a:ext cx="2679338" cy="5381790"/>
            <a:chOff x="8746362" y="-363118"/>
            <a:chExt cx="3284089" cy="6596513"/>
          </a:xfrm>
        </p:grpSpPr>
        <p:pic>
          <p:nvPicPr>
            <p:cNvPr id="10" name="图片 9"/>
            <p:cNvPicPr>
              <a:picLocks noChangeAspect="1"/>
            </p:cNvPicPr>
            <p:nvPr/>
          </p:nvPicPr>
          <p:blipFill>
            <a:blip r:embed="rId5">
              <a:extLst>
                <a:ext uri="{28A0092B-C50C-407E-A947-70E740481C1C}">
                  <a14:useLocalDpi val="0"/>
                </a:ext>
              </a:extLst>
            </a:blip>
            <a:srcRect b="-1" r="47600" t="-5253"/>
            <a:stretch>
              <a:fillRect/>
            </a:stretch>
          </p:blipFill>
          <p:spPr>
            <a:xfrm>
              <a:off x="8746362" y="-363118"/>
              <a:ext cx="3284089" cy="6596513"/>
            </a:xfrm>
            <a:prstGeom prst="rect">
              <a:avLst/>
            </a:prstGeom>
          </p:spPr>
        </p:pic>
        <p:sp>
          <p:nvSpPr>
            <p:cNvPr id="14" name="矩形 13"/>
            <p:cNvSpPr/>
            <p:nvPr/>
          </p:nvSpPr>
          <p:spPr>
            <a:xfrm>
              <a:off x="9231029" y="2322520"/>
              <a:ext cx="2369392" cy="2249660"/>
            </a:xfrm>
            <a:custGeom>
              <a:gdLst>
                <a:gd fmla="*/ 0 w 2369392" name="connsiteX0"/>
                <a:gd fmla="*/ 178421 h 2249660" name="connsiteY0"/>
                <a:gd fmla="*/ 2202123 w 2369392" name="connsiteX1"/>
                <a:gd fmla="*/ 0 h 2249660" name="connsiteY1"/>
                <a:gd fmla="*/ 2369392 w 2369392" name="connsiteX2"/>
                <a:gd fmla="*/ 2037786 h 2249660" name="connsiteY2"/>
                <a:gd fmla="*/ 200723 w 2369392" name="connsiteX3"/>
                <a:gd fmla="*/ 2249660 h 2249660" name="connsiteY3"/>
                <a:gd fmla="*/ 0 w 2369392" name="connsiteX4"/>
                <a:gd fmla="*/ 178421 h 224966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2249660" w="2369392">
                  <a:moveTo>
                    <a:pt x="0" y="178421"/>
                  </a:moveTo>
                  <a:lnTo>
                    <a:pt x="2202123" y="0"/>
                  </a:lnTo>
                  <a:lnTo>
                    <a:pt x="2369392" y="2037786"/>
                  </a:lnTo>
                  <a:lnTo>
                    <a:pt x="200723" y="2249660"/>
                  </a:lnTo>
                  <a:lnTo>
                    <a:pt x="0" y="178421"/>
                  </a:lnTo>
                  <a:close/>
                </a:path>
              </a:pathLst>
            </a:custGeom>
            <a:blipFill dpi="0" rotWithShape="1">
              <a:blip r:embed="rId6">
                <a:extLst>
                  <a:ext uri="{28A0092B-C50C-407E-A947-70E740481C1C}">
                    <a14:useLocalDpi val="0"/>
                  </a:ext>
                </a:extLst>
              </a:blip>
              <a:stretch>
                <a:fillRect l="-2329" r="-39979"/>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Tree>
    <p:extLst>
      <p:ext uri="{BB962C8B-B14F-4D97-AF65-F5344CB8AC3E}">
        <p14:creationId val="4047505736"/>
      </p:ext>
    </p:extLst>
  </p:cSld>
  <p:clrMapOvr>
    <a:masterClrMapping/>
  </p:clrMapOvr>
  <mc:AlternateContent>
    <mc:Choice Requires="p14">
      <p:transition advClick="0" p14:dur="1500" spd="slow">
        <p:random/>
      </p:transition>
    </mc:Choice>
    <mc:Fallback>
      <p:transition advClick="0"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16" presetSubtype="21">
                                  <p:stCondLst>
                                    <p:cond delay="0"/>
                                  </p:stCondLst>
                                  <p:childTnLst>
                                    <p:set>
                                      <p:cBhvr>
                                        <p:cTn dur="1" fill="hold" id="6">
                                          <p:stCondLst>
                                            <p:cond delay="0"/>
                                          </p:stCondLst>
                                        </p:cTn>
                                        <p:tgtEl>
                                          <p:spTgt spid="33"/>
                                        </p:tgtEl>
                                        <p:attrNameLst>
                                          <p:attrName>style.visibility</p:attrName>
                                        </p:attrNameLst>
                                      </p:cBhvr>
                                      <p:to>
                                        <p:strVal val="visible"/>
                                      </p:to>
                                    </p:set>
                                    <p:animEffect filter="barn(inVertical)" transition="in">
                                      <p:cBhvr>
                                        <p:cTn dur="500" id="7"/>
                                        <p:tgtEl>
                                          <p:spTgt spid="33"/>
                                        </p:tgtEl>
                                      </p:cBhvr>
                                    </p:animEffect>
                                  </p:childTnLst>
                                </p:cTn>
                              </p:par>
                              <p:par>
                                <p:cTn fill="hold" id="8" nodeType="withEffect" presetClass="entr" presetID="47" presetSubtype="0">
                                  <p:stCondLst>
                                    <p:cond delay="250"/>
                                  </p:stCondLst>
                                  <p:childTnLst>
                                    <p:set>
                                      <p:cBhvr>
                                        <p:cTn dur="1" fill="hold" id="9">
                                          <p:stCondLst>
                                            <p:cond delay="0"/>
                                          </p:stCondLst>
                                        </p:cTn>
                                        <p:tgtEl>
                                          <p:spTgt spid="18"/>
                                        </p:tgtEl>
                                        <p:attrNameLst>
                                          <p:attrName>style.visibility</p:attrName>
                                        </p:attrNameLst>
                                      </p:cBhvr>
                                      <p:to>
                                        <p:strVal val="visible"/>
                                      </p:to>
                                    </p:set>
                                    <p:animEffect filter="fade" transition="in">
                                      <p:cBhvr>
                                        <p:cTn dur="750" id="10"/>
                                        <p:tgtEl>
                                          <p:spTgt spid="18"/>
                                        </p:tgtEl>
                                      </p:cBhvr>
                                    </p:animEffect>
                                    <p:anim calcmode="lin" valueType="num">
                                      <p:cBhvr>
                                        <p:cTn dur="750" fill="hold" id="11"/>
                                        <p:tgtEl>
                                          <p:spTgt spid="18"/>
                                        </p:tgtEl>
                                        <p:attrNameLst>
                                          <p:attrName>ppt_x</p:attrName>
                                        </p:attrNameLst>
                                      </p:cBhvr>
                                      <p:tavLst>
                                        <p:tav tm="0">
                                          <p:val>
                                            <p:strVal val="#ppt_x"/>
                                          </p:val>
                                        </p:tav>
                                        <p:tav tm="100000">
                                          <p:val>
                                            <p:strVal val="#ppt_x"/>
                                          </p:val>
                                        </p:tav>
                                      </p:tavLst>
                                    </p:anim>
                                    <p:anim calcmode="lin" valueType="num">
                                      <p:cBhvr>
                                        <p:cTn dur="750" fill="hold" id="12"/>
                                        <p:tgtEl>
                                          <p:spTgt spid="18"/>
                                        </p:tgtEl>
                                        <p:attrNameLst>
                                          <p:attrName>ppt_y</p:attrName>
                                        </p:attrNameLst>
                                      </p:cBhvr>
                                      <p:tavLst>
                                        <p:tav tm="0">
                                          <p:val>
                                            <p:strVal val="#ppt_y-.1"/>
                                          </p:val>
                                        </p:tav>
                                        <p:tav tm="100000">
                                          <p:val>
                                            <p:strVal val="#ppt_y"/>
                                          </p:val>
                                        </p:tav>
                                      </p:tavLst>
                                    </p:anim>
                                  </p:childTnLst>
                                </p:cTn>
                              </p:par>
                              <p:par>
                                <p:cTn fill="hold" id="13" nodeType="withEffect" presetClass="entr" presetID="37" presetSubtype="0">
                                  <p:stCondLst>
                                    <p:cond delay="250"/>
                                  </p:stCondLst>
                                  <p:childTnLst>
                                    <p:set>
                                      <p:cBhvr>
                                        <p:cTn dur="1" fill="hold" id="14">
                                          <p:stCondLst>
                                            <p:cond delay="0"/>
                                          </p:stCondLst>
                                        </p:cTn>
                                        <p:tgtEl>
                                          <p:spTgt spid="9"/>
                                        </p:tgtEl>
                                        <p:attrNameLst>
                                          <p:attrName>style.visibility</p:attrName>
                                        </p:attrNameLst>
                                      </p:cBhvr>
                                      <p:to>
                                        <p:strVal val="visible"/>
                                      </p:to>
                                    </p:set>
                                    <p:animEffect filter="fade" transition="in">
                                      <p:cBhvr>
                                        <p:cTn dur="750" id="15"/>
                                        <p:tgtEl>
                                          <p:spTgt spid="9"/>
                                        </p:tgtEl>
                                      </p:cBhvr>
                                    </p:animEffect>
                                    <p:anim calcmode="lin" valueType="num">
                                      <p:cBhvr>
                                        <p:cTn dur="750" fill="hold" id="16"/>
                                        <p:tgtEl>
                                          <p:spTgt spid="9"/>
                                        </p:tgtEl>
                                        <p:attrNameLst>
                                          <p:attrName>ppt_x</p:attrName>
                                        </p:attrNameLst>
                                      </p:cBhvr>
                                      <p:tavLst>
                                        <p:tav tm="0">
                                          <p:val>
                                            <p:strVal val="#ppt_x"/>
                                          </p:val>
                                        </p:tav>
                                        <p:tav tm="100000">
                                          <p:val>
                                            <p:strVal val="#ppt_x"/>
                                          </p:val>
                                        </p:tav>
                                      </p:tavLst>
                                    </p:anim>
                                    <p:anim calcmode="lin" valueType="num">
                                      <p:cBhvr>
                                        <p:cTn decel="100000" dur="675" fill="hold" id="17"/>
                                        <p:tgtEl>
                                          <p:spTgt spid="9"/>
                                        </p:tgtEl>
                                        <p:attrNameLst>
                                          <p:attrName>ppt_y</p:attrName>
                                        </p:attrNameLst>
                                      </p:cBhvr>
                                      <p:tavLst>
                                        <p:tav tm="0">
                                          <p:val>
                                            <p:strVal val="#ppt_y+1"/>
                                          </p:val>
                                        </p:tav>
                                        <p:tav tm="100000">
                                          <p:val>
                                            <p:strVal val="#ppt_y-.03"/>
                                          </p:val>
                                        </p:tav>
                                      </p:tavLst>
                                    </p:anim>
                                    <p:anim calcmode="lin" valueType="num">
                                      <p:cBhvr>
                                        <p:cTn accel="100000" dur="75" fill="hold" id="18">
                                          <p:stCondLst>
                                            <p:cond delay="675"/>
                                          </p:stCondLst>
                                        </p:cTn>
                                        <p:tgtEl>
                                          <p:spTgt spid="9"/>
                                        </p:tgtEl>
                                        <p:attrNameLst>
                                          <p:attrName>ppt_y</p:attrName>
                                        </p:attrNameLst>
                                      </p:cBhvr>
                                      <p:tavLst>
                                        <p:tav tm="0">
                                          <p:val>
                                            <p:strVal val="#ppt_y-.03"/>
                                          </p:val>
                                        </p:tav>
                                        <p:tav tm="100000">
                                          <p:val>
                                            <p:strVal val="#ppt_y"/>
                                          </p:val>
                                        </p:tav>
                                      </p:tavLst>
                                    </p:anim>
                                  </p:childTnLst>
                                </p:cTn>
                              </p:par>
                              <p:par>
                                <p:cTn fill="hold" id="19" nodeType="withEffect" presetClass="entr" presetID="42" presetSubtype="0">
                                  <p:stCondLst>
                                    <p:cond delay="500"/>
                                  </p:stCondLst>
                                  <p:childTnLst>
                                    <p:set>
                                      <p:cBhvr>
                                        <p:cTn dur="1" fill="hold" id="20">
                                          <p:stCondLst>
                                            <p:cond delay="0"/>
                                          </p:stCondLst>
                                        </p:cTn>
                                        <p:tgtEl>
                                          <p:spTgt spid="15"/>
                                        </p:tgtEl>
                                        <p:attrNameLst>
                                          <p:attrName>style.visibility</p:attrName>
                                        </p:attrNameLst>
                                      </p:cBhvr>
                                      <p:to>
                                        <p:strVal val="visible"/>
                                      </p:to>
                                    </p:set>
                                    <p:animEffect filter="fade" transition="in">
                                      <p:cBhvr>
                                        <p:cTn dur="1000" id="21"/>
                                        <p:tgtEl>
                                          <p:spTgt spid="15"/>
                                        </p:tgtEl>
                                      </p:cBhvr>
                                    </p:animEffect>
                                    <p:anim calcmode="lin" valueType="num">
                                      <p:cBhvr>
                                        <p:cTn dur="1000" fill="hold" id="22"/>
                                        <p:tgtEl>
                                          <p:spTgt spid="15"/>
                                        </p:tgtEl>
                                        <p:attrNameLst>
                                          <p:attrName>ppt_x</p:attrName>
                                        </p:attrNameLst>
                                      </p:cBhvr>
                                      <p:tavLst>
                                        <p:tav tm="0">
                                          <p:val>
                                            <p:strVal val="#ppt_x"/>
                                          </p:val>
                                        </p:tav>
                                        <p:tav tm="100000">
                                          <p:val>
                                            <p:strVal val="#ppt_x"/>
                                          </p:val>
                                        </p:tav>
                                      </p:tavLst>
                                    </p:anim>
                                    <p:anim calcmode="lin" valueType="num">
                                      <p:cBhvr>
                                        <p:cTn dur="1000" fill="hold" id="23"/>
                                        <p:tgtEl>
                                          <p:spTgt spid="15"/>
                                        </p:tgtEl>
                                        <p:attrNameLst>
                                          <p:attrName>ppt_y</p:attrName>
                                        </p:attrNameLst>
                                      </p:cBhvr>
                                      <p:tavLst>
                                        <p:tav tm="0">
                                          <p:val>
                                            <p:strVal val="#ppt_y+.1"/>
                                          </p:val>
                                        </p:tav>
                                        <p:tav tm="100000">
                                          <p:val>
                                            <p:strVal val="#ppt_y"/>
                                          </p:val>
                                        </p:tav>
                                      </p:tavLst>
                                    </p:anim>
                                  </p:childTnLst>
                                </p:cTn>
                              </p:par>
                              <p:par>
                                <p:cTn fill="hold" grpId="0" id="24" nodeType="withEffect" presetClass="entr" presetID="26" presetSubtype="0">
                                  <p:stCondLst>
                                    <p:cond delay="750"/>
                                  </p:stCondLst>
                                  <p:childTnLst>
                                    <p:set>
                                      <p:cBhvr>
                                        <p:cTn dur="1" fill="hold" id="25">
                                          <p:stCondLst>
                                            <p:cond delay="0"/>
                                          </p:stCondLst>
                                        </p:cTn>
                                        <p:tgtEl>
                                          <p:spTgt spid="24"/>
                                        </p:tgtEl>
                                        <p:attrNameLst>
                                          <p:attrName>style.visibility</p:attrName>
                                        </p:attrNameLst>
                                      </p:cBhvr>
                                      <p:to>
                                        <p:strVal val="visible"/>
                                      </p:to>
                                    </p:set>
                                    <p:animEffect filter="wipe(down)" transition="in">
                                      <p:cBhvr>
                                        <p:cTn dur="580" id="26">
                                          <p:stCondLst>
                                            <p:cond delay="0"/>
                                          </p:stCondLst>
                                        </p:cTn>
                                        <p:tgtEl>
                                          <p:spTgt spid="24"/>
                                        </p:tgtEl>
                                      </p:cBhvr>
                                    </p:animEffect>
                                    <p:anim calcmode="lin" valueType="num">
                                      <p:cBhvr>
                                        <p:cTn dur="1822" id="27" tmFilter="0,0; 0.14,0.36; 0.43,0.73; 0.71,0.91; 1.0,1.0">
                                          <p:stCondLst>
                                            <p:cond delay="0"/>
                                          </p:stCondLst>
                                        </p:cTn>
                                        <p:tgtEl>
                                          <p:spTgt spid="24"/>
                                        </p:tgtEl>
                                        <p:attrNameLst>
                                          <p:attrName>ppt_x</p:attrName>
                                        </p:attrNameLst>
                                      </p:cBhvr>
                                      <p:tavLst>
                                        <p:tav tm="0">
                                          <p:val>
                                            <p:strVal val="#ppt_x-0.25"/>
                                          </p:val>
                                        </p:tav>
                                        <p:tav tm="100000">
                                          <p:val>
                                            <p:strVal val="#ppt_x"/>
                                          </p:val>
                                        </p:tav>
                                      </p:tavLst>
                                    </p:anim>
                                    <p:anim calcmode="lin" valueType="num">
                                      <p:cBhvr>
                                        <p:cTn dur="664" id="28" tmFilter="0.0,0.0; 0.25,0.07; 0.50,0.2; 0.75,0.467; 1.0,1.0">
                                          <p:stCondLst>
                                            <p:cond delay="0"/>
                                          </p:stCondLst>
                                        </p:cTn>
                                        <p:tgtEl>
                                          <p:spTgt spid="24"/>
                                        </p:tgtEl>
                                        <p:attrNameLst>
                                          <p:attrName>ppt_y</p:attrName>
                                        </p:attrNameLst>
                                      </p:cBhvr>
                                      <p:tavLst>
                                        <p:tav fmla="#ppt_y-sin(pi*$)/3" tm="0">
                                          <p:val>
                                            <p:fltVal val="0.5"/>
                                          </p:val>
                                        </p:tav>
                                        <p:tav tm="100000">
                                          <p:val>
                                            <p:fltVal val="1"/>
                                          </p:val>
                                        </p:tav>
                                      </p:tavLst>
                                    </p:anim>
                                    <p:anim calcmode="lin" valueType="num">
                                      <p:cBhvr>
                                        <p:cTn dur="664" id="29" tmFilter="0, 0; 0.125,0.2665; 0.25,0.4; 0.375,0.465; 0.5,0.5;  0.625,0.535; 0.75,0.6; 0.875,0.7335; 1,1">
                                          <p:stCondLst>
                                            <p:cond delay="664"/>
                                          </p:stCondLst>
                                        </p:cTn>
                                        <p:tgtEl>
                                          <p:spTgt spid="24"/>
                                        </p:tgtEl>
                                        <p:attrNameLst>
                                          <p:attrName>ppt_y</p:attrName>
                                        </p:attrNameLst>
                                      </p:cBhvr>
                                      <p:tavLst>
                                        <p:tav fmla="#ppt_y-sin(pi*$)/9" tm="0">
                                          <p:val>
                                            <p:fltVal val="0"/>
                                          </p:val>
                                        </p:tav>
                                        <p:tav tm="100000">
                                          <p:val>
                                            <p:fltVal val="1"/>
                                          </p:val>
                                        </p:tav>
                                      </p:tavLst>
                                    </p:anim>
                                    <p:anim calcmode="lin" valueType="num">
                                      <p:cBhvr>
                                        <p:cTn dur="332" id="30" tmFilter="0, 0; 0.125,0.2665; 0.25,0.4; 0.375,0.465; 0.5,0.5;  0.625,0.535; 0.75,0.6; 0.875,0.7335; 1,1">
                                          <p:stCondLst>
                                            <p:cond delay="1324"/>
                                          </p:stCondLst>
                                        </p:cTn>
                                        <p:tgtEl>
                                          <p:spTgt spid="24"/>
                                        </p:tgtEl>
                                        <p:attrNameLst>
                                          <p:attrName>ppt_y</p:attrName>
                                        </p:attrNameLst>
                                      </p:cBhvr>
                                      <p:tavLst>
                                        <p:tav fmla="#ppt_y-sin(pi*$)/27" tm="0">
                                          <p:val>
                                            <p:fltVal val="0"/>
                                          </p:val>
                                        </p:tav>
                                        <p:tav tm="100000">
                                          <p:val>
                                            <p:fltVal val="1"/>
                                          </p:val>
                                        </p:tav>
                                      </p:tavLst>
                                    </p:anim>
                                    <p:anim calcmode="lin" valueType="num">
                                      <p:cBhvr>
                                        <p:cTn dur="164" id="31" tmFilter="0, 0; 0.125,0.2665; 0.25,0.4; 0.375,0.465; 0.5,0.5;  0.625,0.535; 0.75,0.6; 0.875,0.7335; 1,1">
                                          <p:stCondLst>
                                            <p:cond delay="1656"/>
                                          </p:stCondLst>
                                        </p:cTn>
                                        <p:tgtEl>
                                          <p:spTgt spid="24"/>
                                        </p:tgtEl>
                                        <p:attrNameLst>
                                          <p:attrName>ppt_y</p:attrName>
                                        </p:attrNameLst>
                                      </p:cBhvr>
                                      <p:tavLst>
                                        <p:tav fmla="#ppt_y-sin(pi*$)/81" tm="0">
                                          <p:val>
                                            <p:fltVal val="0"/>
                                          </p:val>
                                        </p:tav>
                                        <p:tav tm="100000">
                                          <p:val>
                                            <p:fltVal val="1"/>
                                          </p:val>
                                        </p:tav>
                                      </p:tavLst>
                                    </p:anim>
                                    <p:animScale>
                                      <p:cBhvr>
                                        <p:cTn dur="26" id="32">
                                          <p:stCondLst>
                                            <p:cond delay="650"/>
                                          </p:stCondLst>
                                        </p:cTn>
                                        <p:tgtEl>
                                          <p:spTgt spid="24"/>
                                        </p:tgtEl>
                                      </p:cBhvr>
                                      <p:to x="100000" y="60000"/>
                                    </p:animScale>
                                    <p:animScale>
                                      <p:cBhvr>
                                        <p:cTn decel="50000" dur="166" id="33">
                                          <p:stCondLst>
                                            <p:cond delay="676"/>
                                          </p:stCondLst>
                                        </p:cTn>
                                        <p:tgtEl>
                                          <p:spTgt spid="24"/>
                                        </p:tgtEl>
                                      </p:cBhvr>
                                      <p:to x="100000" y="100000"/>
                                    </p:animScale>
                                    <p:animScale>
                                      <p:cBhvr>
                                        <p:cTn dur="26" id="34">
                                          <p:stCondLst>
                                            <p:cond delay="1312"/>
                                          </p:stCondLst>
                                        </p:cTn>
                                        <p:tgtEl>
                                          <p:spTgt spid="24"/>
                                        </p:tgtEl>
                                      </p:cBhvr>
                                      <p:to x="100000" y="80000"/>
                                    </p:animScale>
                                    <p:animScale>
                                      <p:cBhvr>
                                        <p:cTn decel="50000" dur="166" id="35">
                                          <p:stCondLst>
                                            <p:cond delay="1338"/>
                                          </p:stCondLst>
                                        </p:cTn>
                                        <p:tgtEl>
                                          <p:spTgt spid="24"/>
                                        </p:tgtEl>
                                      </p:cBhvr>
                                      <p:to x="100000" y="100000"/>
                                    </p:animScale>
                                    <p:animScale>
                                      <p:cBhvr>
                                        <p:cTn dur="26" id="36">
                                          <p:stCondLst>
                                            <p:cond delay="1642"/>
                                          </p:stCondLst>
                                        </p:cTn>
                                        <p:tgtEl>
                                          <p:spTgt spid="24"/>
                                        </p:tgtEl>
                                      </p:cBhvr>
                                      <p:to x="100000" y="90000"/>
                                    </p:animScale>
                                    <p:animScale>
                                      <p:cBhvr>
                                        <p:cTn decel="50000" dur="166" id="37">
                                          <p:stCondLst>
                                            <p:cond delay="1668"/>
                                          </p:stCondLst>
                                        </p:cTn>
                                        <p:tgtEl>
                                          <p:spTgt spid="24"/>
                                        </p:tgtEl>
                                      </p:cBhvr>
                                      <p:to x="100000" y="100000"/>
                                    </p:animScale>
                                    <p:animScale>
                                      <p:cBhvr>
                                        <p:cTn dur="26" id="38">
                                          <p:stCondLst>
                                            <p:cond delay="1808"/>
                                          </p:stCondLst>
                                        </p:cTn>
                                        <p:tgtEl>
                                          <p:spTgt spid="24"/>
                                        </p:tgtEl>
                                      </p:cBhvr>
                                      <p:to x="100000" y="95000"/>
                                    </p:animScale>
                                    <p:animScale>
                                      <p:cBhvr>
                                        <p:cTn decel="50000" dur="166" id="39">
                                          <p:stCondLst>
                                            <p:cond delay="1834"/>
                                          </p:stCondLst>
                                        </p:cTn>
                                        <p:tgtEl>
                                          <p:spTgt spid="24"/>
                                        </p:tgtEl>
                                      </p:cBhvr>
                                      <p:to x="100000" y="100000"/>
                                    </p:animScale>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4"/>
    </p:bldLst>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3" name="组合 2"/>
          <p:cNvGrpSpPr/>
          <p:nvPr/>
        </p:nvGrpSpPr>
        <p:grpSpPr>
          <a:xfrm>
            <a:off x="0" y="1272746"/>
            <a:ext cx="12192000" cy="4176584"/>
            <a:chOff x="0" y="1272746"/>
            <a:chExt cx="12192000" cy="4176584"/>
          </a:xfrm>
        </p:grpSpPr>
        <p:sp>
          <p:nvSpPr>
            <p:cNvPr id="4" name="矩形 3"/>
            <p:cNvSpPr/>
            <p:nvPr/>
          </p:nvSpPr>
          <p:spPr>
            <a:xfrm>
              <a:off x="0" y="1272746"/>
              <a:ext cx="8866909" cy="4176584"/>
            </a:xfrm>
            <a:prstGeom prst="rect">
              <a:avLst/>
            </a:prstGeom>
            <a:solidFill>
              <a:srgbClr val="DEFDF8"/>
            </a:solidFill>
            <a:ln>
              <a:noFill/>
            </a:ln>
            <a:effectLst>
              <a:outerShdw algn="tl" blurRad="190500" dir="2700000" dist="635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zh-CN" lang="en-US" smtClean="0"/>
            </a:p>
          </p:txBody>
        </p:sp>
        <p:pic>
          <p:nvPicPr>
            <p:cNvPr id="5" name="图片 4"/>
            <p:cNvPicPr>
              <a:picLocks noChangeAspect="1"/>
            </p:cNvPicPr>
            <p:nvPr/>
          </p:nvPicPr>
          <p:blipFill>
            <a:blip r:embed="rId2">
              <a:extLst>
                <a:ext uri="{28A0092B-C50C-407E-A947-70E740481C1C}">
                  <a14:useLocalDpi val="0"/>
                </a:ext>
              </a:extLst>
            </a:blip>
            <a:stretch>
              <a:fillRect/>
            </a:stretch>
          </p:blipFill>
          <p:spPr>
            <a:xfrm>
              <a:off x="0" y="1328022"/>
              <a:ext cx="12192000" cy="4066032"/>
            </a:xfrm>
            <a:prstGeom prst="rect">
              <a:avLst/>
            </a:prstGeom>
          </p:spPr>
        </p:pic>
      </p:grpSp>
      <p:grpSp>
        <p:nvGrpSpPr>
          <p:cNvPr id="8" name="组合 7"/>
          <p:cNvGrpSpPr/>
          <p:nvPr/>
        </p:nvGrpSpPr>
        <p:grpSpPr>
          <a:xfrm>
            <a:off x="7899221" y="703698"/>
            <a:ext cx="4251214" cy="5678059"/>
            <a:chOff x="8325839" y="1203471"/>
            <a:chExt cx="3503812" cy="4679805"/>
          </a:xfrm>
        </p:grpSpPr>
        <p:sp>
          <p:nvSpPr>
            <p:cNvPr id="7" name="椭圆 6"/>
            <p:cNvSpPr/>
            <p:nvPr/>
          </p:nvSpPr>
          <p:spPr>
            <a:xfrm>
              <a:off x="8772227" y="5267343"/>
              <a:ext cx="2497614" cy="292539"/>
            </a:xfrm>
            <a:prstGeom prst="ellipse">
              <a:avLst/>
            </a:prstGeom>
            <a:solidFill>
              <a:srgbClr val="9EB4B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6" name="图片 5"/>
            <p:cNvPicPr>
              <a:picLocks noChangeAspect="1"/>
            </p:cNvPicPr>
            <p:nvPr/>
          </p:nvPicPr>
          <p:blipFill>
            <a:blip r:embed="rId3">
              <a:extLst>
                <a:ext uri="{28A0092B-C50C-407E-A947-70E740481C1C}">
                  <a14:useLocalDpi val="0"/>
                </a:ext>
              </a:extLst>
            </a:blip>
            <a:stretch>
              <a:fillRect/>
            </a:stretch>
          </p:blipFill>
          <p:spPr>
            <a:xfrm flipH="1">
              <a:off x="8325839" y="1203471"/>
              <a:ext cx="3503812" cy="4679805"/>
            </a:xfrm>
            <a:prstGeom prst="rect">
              <a:avLst/>
            </a:prstGeom>
            <a:effectLst>
              <a:outerShdw algn="tl" blurRad="101600" dir="2700000" dist="38100" rotWithShape="0">
                <a:prstClr val="black">
                  <a:alpha val="20000"/>
                </a:prstClr>
              </a:outerShdw>
            </a:effectLst>
          </p:spPr>
        </p:pic>
      </p:grpSp>
      <p:pic>
        <p:nvPicPr>
          <p:cNvPr id="9" name="图片 8"/>
          <p:cNvPicPr>
            <a:picLocks noChangeAspect="1"/>
          </p:cNvPicPr>
          <p:nvPr/>
        </p:nvPicPr>
        <p:blipFill>
          <a:blip r:embed="rId4">
            <a:extLst>
              <a:ext uri="{28A0092B-C50C-407E-A947-70E740481C1C}">
                <a14:useLocalDpi val="0"/>
              </a:ext>
            </a:extLst>
          </a:blip>
          <a:stretch>
            <a:fillRect/>
          </a:stretch>
        </p:blipFill>
        <p:spPr>
          <a:xfrm>
            <a:off x="465927" y="201960"/>
            <a:ext cx="1686754" cy="2938386"/>
          </a:xfrm>
          <a:prstGeom prst="rect">
            <a:avLst/>
          </a:prstGeom>
        </p:spPr>
      </p:pic>
      <p:grpSp>
        <p:nvGrpSpPr>
          <p:cNvPr id="10" name="组合 9"/>
          <p:cNvGrpSpPr/>
          <p:nvPr/>
        </p:nvGrpSpPr>
        <p:grpSpPr>
          <a:xfrm>
            <a:off x="3592372" y="2623266"/>
            <a:ext cx="732790" cy="762635"/>
            <a:chOff x="6193906" y="1932736"/>
            <a:chExt cx="732923" cy="762839"/>
          </a:xfrm>
        </p:grpSpPr>
        <p:pic>
          <p:nvPicPr>
            <p:cNvPr id="11" name="图片 10"/>
            <p:cNvPicPr>
              <a:picLocks noChangeAspect="1"/>
            </p:cNvPicPr>
            <p:nvPr/>
          </p:nvPicPr>
          <p:blipFill>
            <a:blip r:embed="rId5"/>
            <a:stretch>
              <a:fillRect/>
            </a:stretch>
          </p:blipFill>
          <p:spPr>
            <a:xfrm>
              <a:off x="6193906" y="1932736"/>
              <a:ext cx="732923" cy="762839"/>
            </a:xfrm>
            <a:prstGeom prst="rect">
              <a:avLst/>
            </a:prstGeom>
          </p:spPr>
        </p:pic>
        <p:sp>
          <p:nvSpPr>
            <p:cNvPr id="12" name="TextBox 67"/>
            <p:cNvSpPr txBox="1"/>
            <p:nvPr/>
          </p:nvSpPr>
          <p:spPr>
            <a:xfrm>
              <a:off x="6382208" y="2054196"/>
              <a:ext cx="373448" cy="457322"/>
            </a:xfrm>
            <a:prstGeom prst="rect">
              <a:avLst/>
            </a:prstGeom>
            <a:noFill/>
          </p:spPr>
          <p:txBody>
            <a:bodyPr rtlCol="0" wrap="none">
              <a:spAutoFit/>
            </a:bodyPr>
            <a:lstStyle/>
            <a:p>
              <a:pPr defTabSz="1218565" lvl="1" marL="0">
                <a:defRPr/>
              </a:pPr>
              <a:r>
                <a:rPr altLang="zh-CN" b="1" lang="en-US" spc="300" sz="2400">
                  <a:solidFill>
                    <a:schemeClr val="bg1"/>
                  </a:solidFill>
                  <a:latin charset="-122" panose="02010509060101010101" pitchFamily="49" typeface="隶书"/>
                  <a:ea charset="-122" panose="02010509060101010101" pitchFamily="49" typeface="隶书"/>
                </a:rPr>
                <a:t>1</a:t>
              </a:r>
            </a:p>
          </p:txBody>
        </p:sp>
      </p:grpSp>
      <p:grpSp>
        <p:nvGrpSpPr>
          <p:cNvPr id="13" name="组合 12"/>
          <p:cNvGrpSpPr/>
          <p:nvPr/>
        </p:nvGrpSpPr>
        <p:grpSpPr>
          <a:xfrm>
            <a:off x="3592372" y="3945552"/>
            <a:ext cx="732790" cy="762635"/>
            <a:chOff x="6193906" y="1932736"/>
            <a:chExt cx="732923" cy="762839"/>
          </a:xfrm>
        </p:grpSpPr>
        <p:pic>
          <p:nvPicPr>
            <p:cNvPr id="14" name="图片 13"/>
            <p:cNvPicPr>
              <a:picLocks noChangeAspect="1"/>
            </p:cNvPicPr>
            <p:nvPr/>
          </p:nvPicPr>
          <p:blipFill>
            <a:blip r:embed="rId5"/>
            <a:stretch>
              <a:fillRect/>
            </a:stretch>
          </p:blipFill>
          <p:spPr>
            <a:xfrm>
              <a:off x="6193906" y="1932736"/>
              <a:ext cx="732923" cy="762839"/>
            </a:xfrm>
            <a:prstGeom prst="rect">
              <a:avLst/>
            </a:prstGeom>
          </p:spPr>
        </p:pic>
        <p:sp>
          <p:nvSpPr>
            <p:cNvPr id="15" name="TextBox 67"/>
            <p:cNvSpPr txBox="1"/>
            <p:nvPr/>
          </p:nvSpPr>
          <p:spPr>
            <a:xfrm>
              <a:off x="6382207" y="2054196"/>
              <a:ext cx="373448" cy="457322"/>
            </a:xfrm>
            <a:prstGeom prst="rect">
              <a:avLst/>
            </a:prstGeom>
            <a:noFill/>
          </p:spPr>
          <p:txBody>
            <a:bodyPr rtlCol="0" wrap="none">
              <a:spAutoFit/>
            </a:bodyPr>
            <a:lstStyle/>
            <a:p>
              <a:pPr defTabSz="1218565" lvl="1" marL="0">
                <a:defRPr/>
              </a:pPr>
              <a:r>
                <a:rPr b="1" lang="en-US" spc="300" sz="2400">
                  <a:solidFill>
                    <a:schemeClr val="bg1"/>
                  </a:solidFill>
                  <a:latin charset="-122" panose="02010509060101010101" pitchFamily="49" typeface="隶书"/>
                  <a:ea charset="-122" panose="02010509060101010101" pitchFamily="49" typeface="隶书"/>
                </a:rPr>
                <a:t>2</a:t>
              </a:r>
            </a:p>
          </p:txBody>
        </p:sp>
      </p:grpSp>
      <p:grpSp>
        <p:nvGrpSpPr>
          <p:cNvPr id="22" name="组合 21"/>
          <p:cNvGrpSpPr/>
          <p:nvPr/>
        </p:nvGrpSpPr>
        <p:grpSpPr>
          <a:xfrm>
            <a:off x="4528883" y="2547296"/>
            <a:ext cx="2699812" cy="712470"/>
            <a:chOff x="2201" y="3190"/>
            <a:chExt cx="3394" cy="1122"/>
          </a:xfrm>
        </p:grpSpPr>
        <p:sp>
          <p:nvSpPr>
            <p:cNvPr id="23" name="TextBox 45"/>
            <p:cNvSpPr txBox="1"/>
            <p:nvPr/>
          </p:nvSpPr>
          <p:spPr>
            <a:xfrm>
              <a:off x="2201" y="3190"/>
              <a:ext cx="3120" cy="663"/>
            </a:xfrm>
            <a:prstGeom prst="rect">
              <a:avLst/>
            </a:prstGeom>
          </p:spPr>
          <p:txBody>
            <a:bodyPr anchor="b" anchorCtr="1" bIns="0" lIns="0" rIns="0" tIns="0" vert="horz" wrap="none">
              <a:normAutofit/>
            </a:bodyPr>
            <a:lstStyle/>
            <a:p>
              <a:r>
                <a:rPr altLang="en-US" kern="900" lang="zh-CN" smtClean="0" sz="2400">
                  <a:solidFill>
                    <a:schemeClr val="tx1">
                      <a:lumMod val="75000"/>
                      <a:lumOff val="25000"/>
                    </a:schemeClr>
                  </a:solidFill>
                  <a:latin charset="-122" panose="03000509000000000000" pitchFamily="65" typeface="迷你简卡通"/>
                  <a:ea charset="-122" panose="03000509000000000000" pitchFamily="65" typeface="迷你简卡通"/>
                  <a:cs typeface="+mn-ea"/>
                  <a:sym typeface="+mn-lt"/>
                </a:rPr>
                <a:t>我的资料简述</a:t>
              </a:r>
            </a:p>
          </p:txBody>
        </p:sp>
        <p:sp>
          <p:nvSpPr>
            <p:cNvPr id="24" name="TextBox 46"/>
            <p:cNvSpPr txBox="1"/>
            <p:nvPr/>
          </p:nvSpPr>
          <p:spPr>
            <a:xfrm>
              <a:off x="2618" y="3853"/>
              <a:ext cx="2977" cy="459"/>
            </a:xfrm>
            <a:prstGeom prst="rect">
              <a:avLst/>
            </a:prstGeom>
          </p:spPr>
          <p:txBody>
            <a:bodyPr anchor="t" anchorCtr="1" bIns="0" lIns="0" rIns="0" tIns="0" vert="horz" wrap="square">
              <a:noAutofit/>
            </a:bodyPr>
            <a:lstStyle/>
            <a:p>
              <a:pPr lvl="0"/>
              <a:r>
                <a:rPr altLang="en-US" lang="zh-CN" sz="1400">
                  <a:solidFill>
                    <a:schemeClr val="tx1">
                      <a:lumMod val="75000"/>
                      <a:lumOff val="25000"/>
                    </a:schemeClr>
                  </a:solidFill>
                  <a:latin charset="-122" panose="03000509000000000000" pitchFamily="65" typeface="迷你简卡通"/>
                  <a:ea charset="-122" panose="03000509000000000000" pitchFamily="65" typeface="迷你简卡通"/>
                  <a:cs typeface="+mn-ea"/>
                  <a:sym typeface="+mn-lt"/>
                </a:rPr>
                <a:t>此部分内容作为文字排版占位显示（建议使用主题字体）</a:t>
              </a:r>
            </a:p>
          </p:txBody>
        </p:sp>
      </p:grpSp>
      <p:grpSp>
        <p:nvGrpSpPr>
          <p:cNvPr id="28" name="组合 27"/>
          <p:cNvGrpSpPr/>
          <p:nvPr/>
        </p:nvGrpSpPr>
        <p:grpSpPr>
          <a:xfrm>
            <a:off x="4567065" y="3932232"/>
            <a:ext cx="2707766" cy="712470"/>
            <a:chOff x="2249" y="3190"/>
            <a:chExt cx="3404" cy="1122"/>
          </a:xfrm>
        </p:grpSpPr>
        <p:sp>
          <p:nvSpPr>
            <p:cNvPr id="29" name="TextBox 45"/>
            <p:cNvSpPr txBox="1"/>
            <p:nvPr/>
          </p:nvSpPr>
          <p:spPr>
            <a:xfrm>
              <a:off x="2249" y="3190"/>
              <a:ext cx="3120" cy="663"/>
            </a:xfrm>
            <a:prstGeom prst="rect">
              <a:avLst/>
            </a:prstGeom>
          </p:spPr>
          <p:txBody>
            <a:bodyPr anchor="b" anchorCtr="1" bIns="0" lIns="0" rIns="0" tIns="0" vert="horz" wrap="none">
              <a:normAutofit/>
            </a:bodyPr>
            <a:lstStyle/>
            <a:p>
              <a:r>
                <a:rPr altLang="en-US" kern="900" lang="zh-CN" sz="2400">
                  <a:solidFill>
                    <a:schemeClr val="tx1">
                      <a:lumMod val="75000"/>
                      <a:lumOff val="25000"/>
                    </a:schemeClr>
                  </a:solidFill>
                  <a:latin charset="-122" panose="03000509000000000000" pitchFamily="65" typeface="迷你简卡通"/>
                  <a:ea charset="-122" panose="03000509000000000000" pitchFamily="65" typeface="迷你简卡通"/>
                  <a:cs typeface="+mn-ea"/>
                  <a:sym typeface="+mn-lt"/>
                </a:rPr>
                <a:t>我的资料简述</a:t>
              </a:r>
            </a:p>
          </p:txBody>
        </p:sp>
        <p:sp>
          <p:nvSpPr>
            <p:cNvPr id="30" name="TextBox 46"/>
            <p:cNvSpPr txBox="1"/>
            <p:nvPr/>
          </p:nvSpPr>
          <p:spPr>
            <a:xfrm>
              <a:off x="2676" y="3853"/>
              <a:ext cx="2977" cy="459"/>
            </a:xfrm>
            <a:prstGeom prst="rect">
              <a:avLst/>
            </a:prstGeom>
          </p:spPr>
          <p:txBody>
            <a:bodyPr anchor="t" anchorCtr="1" bIns="0" lIns="0" rIns="0" tIns="0" vert="horz" wrap="square">
              <a:noAutofit/>
            </a:bodyPr>
            <a:lstStyle/>
            <a:p>
              <a:pPr lvl="0"/>
              <a:r>
                <a:rPr altLang="en-US" lang="zh-CN" sz="1400">
                  <a:solidFill>
                    <a:schemeClr val="tx1">
                      <a:lumMod val="75000"/>
                      <a:lumOff val="25000"/>
                    </a:schemeClr>
                  </a:solidFill>
                  <a:latin charset="-122" panose="03000509000000000000" pitchFamily="65" typeface="迷你简卡通"/>
                  <a:ea charset="-122" panose="03000509000000000000" pitchFamily="65" typeface="迷你简卡通"/>
                  <a:cs typeface="+mn-ea"/>
                  <a:sym typeface="+mn-lt"/>
                </a:rPr>
                <a:t>此部分内容作为文字排版占位显示（建议使用主题字体）</a:t>
              </a:r>
            </a:p>
          </p:txBody>
        </p:sp>
      </p:grpSp>
    </p:spTree>
    <p:extLst>
      <p:ext uri="{BB962C8B-B14F-4D97-AF65-F5344CB8AC3E}">
        <p14:creationId val="1779749216"/>
      </p:ext>
    </p:extLst>
  </p:cSld>
  <p:clrMapOvr>
    <a:masterClrMapping/>
  </p:clrMapOvr>
  <mc:AlternateContent>
    <mc:Choice Requires="p14">
      <p:transition advClick="0" p14:dur="1500" spd="slow">
        <p:random/>
      </p:transition>
    </mc:Choice>
    <mc:Fallback>
      <p:transition advClick="0"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16" presetSubtype="21">
                                  <p:stCondLst>
                                    <p:cond delay="0"/>
                                  </p:stCondLst>
                                  <p:childTnLst>
                                    <p:set>
                                      <p:cBhvr>
                                        <p:cTn dur="1" fill="hold" id="6">
                                          <p:stCondLst>
                                            <p:cond delay="0"/>
                                          </p:stCondLst>
                                        </p:cTn>
                                        <p:tgtEl>
                                          <p:spTgt spid="3"/>
                                        </p:tgtEl>
                                        <p:attrNameLst>
                                          <p:attrName>style.visibility</p:attrName>
                                        </p:attrNameLst>
                                      </p:cBhvr>
                                      <p:to>
                                        <p:strVal val="visible"/>
                                      </p:to>
                                    </p:set>
                                    <p:animEffect filter="barn(inVertical)" transition="in">
                                      <p:cBhvr>
                                        <p:cTn dur="500" id="7"/>
                                        <p:tgtEl>
                                          <p:spTgt spid="3"/>
                                        </p:tgtEl>
                                      </p:cBhvr>
                                    </p:animEffect>
                                  </p:childTnLst>
                                </p:cTn>
                              </p:par>
                              <p:par>
                                <p:cTn decel="100000" fill="hold" id="8" nodeType="withEffect" presetClass="entr" presetID="2" presetSubtype="2">
                                  <p:stCondLst>
                                    <p:cond delay="0"/>
                                  </p:stCondLst>
                                  <p:childTnLst>
                                    <p:set>
                                      <p:cBhvr>
                                        <p:cTn dur="1" fill="hold" id="9">
                                          <p:stCondLst>
                                            <p:cond delay="0"/>
                                          </p:stCondLst>
                                        </p:cTn>
                                        <p:tgtEl>
                                          <p:spTgt spid="8"/>
                                        </p:tgtEl>
                                        <p:attrNameLst>
                                          <p:attrName>style.visibility</p:attrName>
                                        </p:attrNameLst>
                                      </p:cBhvr>
                                      <p:to>
                                        <p:strVal val="visible"/>
                                      </p:to>
                                    </p:set>
                                    <p:anim calcmode="lin" valueType="num">
                                      <p:cBhvr additive="base">
                                        <p:cTn dur="750" fill="hold" id="10"/>
                                        <p:tgtEl>
                                          <p:spTgt spid="8"/>
                                        </p:tgtEl>
                                        <p:attrNameLst>
                                          <p:attrName>ppt_x</p:attrName>
                                        </p:attrNameLst>
                                      </p:cBhvr>
                                      <p:tavLst>
                                        <p:tav tm="0">
                                          <p:val>
                                            <p:strVal val="1+#ppt_w/2"/>
                                          </p:val>
                                        </p:tav>
                                        <p:tav tm="100000">
                                          <p:val>
                                            <p:strVal val="#ppt_x"/>
                                          </p:val>
                                        </p:tav>
                                      </p:tavLst>
                                    </p:anim>
                                    <p:anim calcmode="lin" valueType="num">
                                      <p:cBhvr additive="base">
                                        <p:cTn dur="750" fill="hold" id="11"/>
                                        <p:tgtEl>
                                          <p:spTgt spid="8"/>
                                        </p:tgtEl>
                                        <p:attrNameLst>
                                          <p:attrName>ppt_y</p:attrName>
                                        </p:attrNameLst>
                                      </p:cBhvr>
                                      <p:tavLst>
                                        <p:tav tm="0">
                                          <p:val>
                                            <p:strVal val="#ppt_y"/>
                                          </p:val>
                                        </p:tav>
                                        <p:tav tm="100000">
                                          <p:val>
                                            <p:strVal val="#ppt_y"/>
                                          </p:val>
                                        </p:tav>
                                      </p:tavLst>
                                    </p:anim>
                                  </p:childTnLst>
                                </p:cTn>
                              </p:par>
                            </p:childTnLst>
                          </p:cTn>
                        </p:par>
                        <p:par>
                          <p:cTn fill="hold" id="12" nodeType="afterGroup">
                            <p:stCondLst>
                              <p:cond delay="750"/>
                            </p:stCondLst>
                            <p:childTnLst>
                              <p:par>
                                <p:cTn fill="hold" id="13" nodeType="afterEffect" presetClass="entr" presetID="22" presetSubtype="4">
                                  <p:stCondLst>
                                    <p:cond delay="0"/>
                                  </p:stCondLst>
                                  <p:childTnLst>
                                    <p:set>
                                      <p:cBhvr>
                                        <p:cTn dur="1" fill="hold" id="14">
                                          <p:stCondLst>
                                            <p:cond delay="0"/>
                                          </p:stCondLst>
                                        </p:cTn>
                                        <p:tgtEl>
                                          <p:spTgt spid="9"/>
                                        </p:tgtEl>
                                        <p:attrNameLst>
                                          <p:attrName>style.visibility</p:attrName>
                                        </p:attrNameLst>
                                      </p:cBhvr>
                                      <p:to>
                                        <p:strVal val="visible"/>
                                      </p:to>
                                    </p:set>
                                    <p:animEffect filter="wipe(down)" transition="in">
                                      <p:cBhvr>
                                        <p:cTn dur="500" id="15"/>
                                        <p:tgtEl>
                                          <p:spTgt spid="9"/>
                                        </p:tgtEl>
                                      </p:cBhvr>
                                    </p:animEffect>
                                  </p:childTnLst>
                                </p:cTn>
                              </p:par>
                              <p:par>
                                <p:cTn fill="hold" id="16" nodeType="withEffect" presetClass="entr" presetID="53" presetSubtype="0">
                                  <p:stCondLst>
                                    <p:cond delay="0"/>
                                  </p:stCondLst>
                                  <p:childTnLst>
                                    <p:set>
                                      <p:cBhvr>
                                        <p:cTn dur="1" fill="hold" id="17">
                                          <p:stCondLst>
                                            <p:cond delay="0"/>
                                          </p:stCondLst>
                                        </p:cTn>
                                        <p:tgtEl>
                                          <p:spTgt spid="10"/>
                                        </p:tgtEl>
                                        <p:attrNameLst>
                                          <p:attrName>style.visibility</p:attrName>
                                        </p:attrNameLst>
                                      </p:cBhvr>
                                      <p:to>
                                        <p:strVal val="visible"/>
                                      </p:to>
                                    </p:set>
                                    <p:anim calcmode="lin" valueType="num">
                                      <p:cBhvr>
                                        <p:cTn dur="500" fill="hold" id="18"/>
                                        <p:tgtEl>
                                          <p:spTgt spid="10"/>
                                        </p:tgtEl>
                                        <p:attrNameLst>
                                          <p:attrName>ppt_w</p:attrName>
                                        </p:attrNameLst>
                                      </p:cBhvr>
                                      <p:tavLst>
                                        <p:tav tm="0">
                                          <p:val>
                                            <p:fltVal val="0"/>
                                          </p:val>
                                        </p:tav>
                                        <p:tav tm="100000">
                                          <p:val>
                                            <p:strVal val="#ppt_w"/>
                                          </p:val>
                                        </p:tav>
                                      </p:tavLst>
                                    </p:anim>
                                    <p:anim calcmode="lin" valueType="num">
                                      <p:cBhvr>
                                        <p:cTn dur="500" fill="hold" id="19"/>
                                        <p:tgtEl>
                                          <p:spTgt spid="10"/>
                                        </p:tgtEl>
                                        <p:attrNameLst>
                                          <p:attrName>ppt_h</p:attrName>
                                        </p:attrNameLst>
                                      </p:cBhvr>
                                      <p:tavLst>
                                        <p:tav tm="0">
                                          <p:val>
                                            <p:fltVal val="0"/>
                                          </p:val>
                                        </p:tav>
                                        <p:tav tm="100000">
                                          <p:val>
                                            <p:strVal val="#ppt_h"/>
                                          </p:val>
                                        </p:tav>
                                      </p:tavLst>
                                    </p:anim>
                                    <p:animEffect filter="fade" transition="in">
                                      <p:cBhvr>
                                        <p:cTn dur="500" id="20"/>
                                        <p:tgtEl>
                                          <p:spTgt spid="10"/>
                                        </p:tgtEl>
                                      </p:cBhvr>
                                    </p:animEffect>
                                  </p:childTnLst>
                                </p:cTn>
                              </p:par>
                              <p:par>
                                <p:cTn fill="hold" id="21" nodeType="withEffect" presetClass="entr" presetID="53" presetSubtype="0">
                                  <p:stCondLst>
                                    <p:cond delay="0"/>
                                  </p:stCondLst>
                                  <p:childTnLst>
                                    <p:set>
                                      <p:cBhvr>
                                        <p:cTn dur="1" fill="hold" id="22">
                                          <p:stCondLst>
                                            <p:cond delay="0"/>
                                          </p:stCondLst>
                                        </p:cTn>
                                        <p:tgtEl>
                                          <p:spTgt spid="13"/>
                                        </p:tgtEl>
                                        <p:attrNameLst>
                                          <p:attrName>style.visibility</p:attrName>
                                        </p:attrNameLst>
                                      </p:cBhvr>
                                      <p:to>
                                        <p:strVal val="visible"/>
                                      </p:to>
                                    </p:set>
                                    <p:anim calcmode="lin" valueType="num">
                                      <p:cBhvr>
                                        <p:cTn dur="500" fill="hold" id="23"/>
                                        <p:tgtEl>
                                          <p:spTgt spid="13"/>
                                        </p:tgtEl>
                                        <p:attrNameLst>
                                          <p:attrName>ppt_w</p:attrName>
                                        </p:attrNameLst>
                                      </p:cBhvr>
                                      <p:tavLst>
                                        <p:tav tm="0">
                                          <p:val>
                                            <p:fltVal val="0"/>
                                          </p:val>
                                        </p:tav>
                                        <p:tav tm="100000">
                                          <p:val>
                                            <p:strVal val="#ppt_w"/>
                                          </p:val>
                                        </p:tav>
                                      </p:tavLst>
                                    </p:anim>
                                    <p:anim calcmode="lin" valueType="num">
                                      <p:cBhvr>
                                        <p:cTn dur="500" fill="hold" id="24"/>
                                        <p:tgtEl>
                                          <p:spTgt spid="13"/>
                                        </p:tgtEl>
                                        <p:attrNameLst>
                                          <p:attrName>ppt_h</p:attrName>
                                        </p:attrNameLst>
                                      </p:cBhvr>
                                      <p:tavLst>
                                        <p:tav tm="0">
                                          <p:val>
                                            <p:fltVal val="0"/>
                                          </p:val>
                                        </p:tav>
                                        <p:tav tm="100000">
                                          <p:val>
                                            <p:strVal val="#ppt_h"/>
                                          </p:val>
                                        </p:tav>
                                      </p:tavLst>
                                    </p:anim>
                                    <p:animEffect filter="fade" transition="in">
                                      <p:cBhvr>
                                        <p:cTn dur="500" id="25"/>
                                        <p:tgtEl>
                                          <p:spTgt spid="13"/>
                                        </p:tgtEl>
                                      </p:cBhvr>
                                    </p:animEffect>
                                  </p:childTnLst>
                                </p:cTn>
                              </p:par>
                            </p:childTnLst>
                          </p:cTn>
                        </p:par>
                        <p:par>
                          <p:cTn fill="hold" id="26" nodeType="afterGroup">
                            <p:stCondLst>
                              <p:cond delay="1250"/>
                            </p:stCondLst>
                            <p:childTnLst>
                              <p:par>
                                <p:cTn fill="hold" id="27" nodeType="afterEffect" presetClass="entr" presetID="5" presetSubtype="10">
                                  <p:stCondLst>
                                    <p:cond delay="0"/>
                                  </p:stCondLst>
                                  <p:childTnLst>
                                    <p:set>
                                      <p:cBhvr>
                                        <p:cTn dur="1" fill="hold" id="28">
                                          <p:stCondLst>
                                            <p:cond delay="0"/>
                                          </p:stCondLst>
                                        </p:cTn>
                                        <p:tgtEl>
                                          <p:spTgt spid="22"/>
                                        </p:tgtEl>
                                        <p:attrNameLst>
                                          <p:attrName>style.visibility</p:attrName>
                                        </p:attrNameLst>
                                      </p:cBhvr>
                                      <p:to>
                                        <p:strVal val="visible"/>
                                      </p:to>
                                    </p:set>
                                    <p:animEffect filter="checkerboard(across)" transition="in">
                                      <p:cBhvr>
                                        <p:cTn dur="500" id="29"/>
                                        <p:tgtEl>
                                          <p:spTgt spid="22"/>
                                        </p:tgtEl>
                                      </p:cBhvr>
                                    </p:animEffect>
                                  </p:childTnLst>
                                </p:cTn>
                              </p:par>
                            </p:childTnLst>
                          </p:cTn>
                        </p:par>
                        <p:par>
                          <p:cTn fill="hold" id="30" nodeType="afterGroup">
                            <p:stCondLst>
                              <p:cond delay="1750"/>
                            </p:stCondLst>
                            <p:childTnLst>
                              <p:par>
                                <p:cTn fill="hold" id="31" nodeType="afterEffect" presetClass="entr" presetID="5" presetSubtype="10">
                                  <p:stCondLst>
                                    <p:cond delay="0"/>
                                  </p:stCondLst>
                                  <p:childTnLst>
                                    <p:set>
                                      <p:cBhvr>
                                        <p:cTn dur="1" fill="hold" id="32">
                                          <p:stCondLst>
                                            <p:cond delay="0"/>
                                          </p:stCondLst>
                                        </p:cTn>
                                        <p:tgtEl>
                                          <p:spTgt spid="28"/>
                                        </p:tgtEl>
                                        <p:attrNameLst>
                                          <p:attrName>style.visibility</p:attrName>
                                        </p:attrNameLst>
                                      </p:cBhvr>
                                      <p:to>
                                        <p:strVal val="visible"/>
                                      </p:to>
                                    </p:set>
                                    <p:animEffect filter="checkerboard(across)" transition="in">
                                      <p:cBhvr>
                                        <p:cTn dur="500" id="33"/>
                                        <p:tgtEl>
                                          <p:spTgt spid="2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tags/tag1.xml><?xml version="1.0" encoding="utf-8"?>
<p:tagLst xmlns:p="http://schemas.openxmlformats.org/presentationml/2006/main">
  <p:tag name="PA" val="v3.2.0"/>
</p:tagLst>
</file>

<file path=ppt/tags/tag10.xml><?xml version="1.0" encoding="utf-8"?>
<p:tagLst xmlns:p="http://schemas.openxmlformats.org/presentationml/2006/main">
  <p:tag name="KSO_WM_BEAUTIFY_FLAG" val="#wm#"/>
  <p:tag name="KSO_WM_TAG_VERSION" val="1.0"/>
  <p:tag name="KSO_WM_TEMPLATE_CATEGORY" val="custom"/>
  <p:tag name="KSO_WM_TEMPLATE_INDEX" val="20177907"/>
  <p:tag name="KSO_WM_UNIT_ID" val="custom20177907_24*i*58"/>
  <p:tag name="KSO_WM_UNIT_INDEX" val="58"/>
  <p:tag name="KSO_WM_UNIT_TYPE" val="i"/>
</p:tagLst>
</file>

<file path=ppt/tags/tag11.xml><?xml version="1.0" encoding="utf-8"?>
<p:tagLst xmlns:p="http://schemas.openxmlformats.org/presentationml/2006/main">
  <p:tag name="KSO_WM_BEAUTIFY_FLAG" val="#wm#"/>
  <p:tag name="KSO_WM_TAG_VERSION" val="1.0"/>
  <p:tag name="KSO_WM_TEMPLATE_CATEGORY" val="custom"/>
  <p:tag name="KSO_WM_TEMPLATE_INDEX" val="20177907"/>
  <p:tag name="KSO_WM_UNIT_ID" val="custom20177907_24*i*59"/>
  <p:tag name="KSO_WM_UNIT_INDEX" val="59"/>
  <p:tag name="KSO_WM_UNIT_TYPE" val="i"/>
</p:tagLst>
</file>

<file path=ppt/tags/tag12.xml><?xml version="1.0" encoding="utf-8"?>
<p:tagLst xmlns:p="http://schemas.openxmlformats.org/presentationml/2006/main">
  <p:tag name="KSO_WM_BEAUTIFY_FLAG" val="#wm#"/>
  <p:tag name="KSO_WM_TAG_VERSION" val="1.0"/>
  <p:tag name="KSO_WM_TEMPLATE_CATEGORY" val="custom"/>
  <p:tag name="KSO_WM_TEMPLATE_INDEX" val="20177907"/>
  <p:tag name="KSO_WM_UNIT_CLEAR" val="0"/>
  <p:tag name="KSO_WM_UNIT_COMPATIBLE" val="0"/>
  <p:tag name="KSO_WM_UNIT_HIGHLIGHT" val="0"/>
  <p:tag name="KSO_WM_UNIT_ID" val="custom20177907_24*h_a*1_1"/>
  <p:tag name="KSO_WM_UNIT_INDEX" val="1_1"/>
  <p:tag name="KSO_WM_UNIT_LAYERLEVEL" val="1_1"/>
  <p:tag name="KSO_WM_UNIT_PRESET_TEXT" val="请在此输入您的标题"/>
  <p:tag name="KSO_WM_UNIT_TYPE" val="h_a"/>
  <p:tag name="KSO_WM_UNIT_VALUE" val="11"/>
</p:tagLst>
</file>

<file path=ppt/tags/tag13.xml><?xml version="1.0" encoding="utf-8"?>
<p:tagLst xmlns:p="http://schemas.openxmlformats.org/presentationml/2006/main">
  <p:tag name="PA" val="v3.2.0"/>
</p:tagLst>
</file>

<file path=ppt/tags/tag14.xml><?xml version="1.0" encoding="utf-8"?>
<p:tagLst xmlns:p="http://schemas.openxmlformats.org/presentationml/2006/main">
  <p:tag name="KSO_WM_BEAUTIFY_FLAG" val="#wm#"/>
  <p:tag name="KSO_WM_TAG_VERSION" val="1.0"/>
  <p:tag name="KSO_WM_TEMPLATE_CATEGORY" val="custom"/>
  <p:tag name="KSO_WM_TEMPLATE_INDEX" val="20177907"/>
  <p:tag name="KSO_WM_UNIT_ID" val="custom20177907_24*i*41"/>
  <p:tag name="KSO_WM_UNIT_INDEX" val="41"/>
  <p:tag name="KSO_WM_UNIT_TYPE" val="i"/>
</p:tagLst>
</file>

<file path=ppt/tags/tag15.xml><?xml version="1.0" encoding="utf-8"?>
<p:tagLst xmlns:p="http://schemas.openxmlformats.org/presentationml/2006/main">
  <p:tag name="KSO_WM_BEAUTIFY_FLAG" val="#wm#"/>
  <p:tag name="KSO_WM_TAG_VERSION" val="1.0"/>
  <p:tag name="KSO_WM_TEMPLATE_CATEGORY" val="custom"/>
  <p:tag name="KSO_WM_TEMPLATE_INDEX" val="20177907"/>
  <p:tag name="KSO_WM_UNIT_ID" val="custom20177907_24*i*51"/>
  <p:tag name="KSO_WM_UNIT_INDEX" val="51"/>
  <p:tag name="KSO_WM_UNIT_TYPE" val="i"/>
</p:tagLst>
</file>

<file path=ppt/tags/tag16.xml><?xml version="1.0" encoding="utf-8"?>
<p:tagLst xmlns:p="http://schemas.openxmlformats.org/presentationml/2006/main">
  <p:tag name="KSO_WM_BEAUTIFY_FLAG" val="#wm#"/>
  <p:tag name="KSO_WM_TAG_VERSION" val="1.0"/>
  <p:tag name="KSO_WM_TEMPLATE_CATEGORY" val="custom"/>
  <p:tag name="KSO_WM_TEMPLATE_INDEX" val="20177907"/>
  <p:tag name="KSO_WM_UNIT_ID" val="custom20177907_24*i*52"/>
  <p:tag name="KSO_WM_UNIT_INDEX" val="52"/>
  <p:tag name="KSO_WM_UNIT_TYPE" val="i"/>
</p:tagLst>
</file>

<file path=ppt/tags/tag17.xml><?xml version="1.0" encoding="utf-8"?>
<p:tagLst xmlns:p="http://schemas.openxmlformats.org/presentationml/2006/main">
  <p:tag name="KSO_WM_BEAUTIFY_FLAG" val="#wm#"/>
  <p:tag name="KSO_WM_TAG_VERSION" val="1.0"/>
  <p:tag name="KSO_WM_TEMPLATE_CATEGORY" val="custom"/>
  <p:tag name="KSO_WM_TEMPLATE_INDEX" val="20177907"/>
  <p:tag name="KSO_WM_UNIT_ID" val="custom20177907_24*i*53"/>
  <p:tag name="KSO_WM_UNIT_INDEX" val="53"/>
  <p:tag name="KSO_WM_UNIT_TYPE" val="i"/>
</p:tagLst>
</file>

<file path=ppt/tags/tag18.xml><?xml version="1.0" encoding="utf-8"?>
<p:tagLst xmlns:p="http://schemas.openxmlformats.org/presentationml/2006/main">
  <p:tag name="KSO_WM_BEAUTIFY_FLAG" val="#wm#"/>
  <p:tag name="KSO_WM_TAG_VERSION" val="1.0"/>
  <p:tag name="KSO_WM_TEMPLATE_CATEGORY" val="custom"/>
  <p:tag name="KSO_WM_TEMPLATE_INDEX" val="20177907"/>
  <p:tag name="KSO_WM_UNIT_ID" val="custom20177907_24*i*54"/>
  <p:tag name="KSO_WM_UNIT_INDEX" val="54"/>
  <p:tag name="KSO_WM_UNIT_TYPE" val="i"/>
</p:tagLst>
</file>

<file path=ppt/tags/tag19.xml><?xml version="1.0" encoding="utf-8"?>
<p:tagLst xmlns:p="http://schemas.openxmlformats.org/presentationml/2006/main">
  <p:tag name="KSO_WM_BEAUTIFY_FLAG" val="#wm#"/>
  <p:tag name="KSO_WM_TAG_VERSION" val="1.0"/>
  <p:tag name="KSO_WM_TEMPLATE_CATEGORY" val="custom"/>
  <p:tag name="KSO_WM_TEMPLATE_INDEX" val="20177907"/>
  <p:tag name="KSO_WM_UNIT_ID" val="custom20177907_24*i*55"/>
  <p:tag name="KSO_WM_UNIT_INDEX" val="55"/>
  <p:tag name="KSO_WM_UNIT_TYPE" val="i"/>
</p:tagLst>
</file>

<file path=ppt/tags/tag2.xml><?xml version="1.0" encoding="utf-8"?>
<p:tagLst xmlns:p="http://schemas.openxmlformats.org/presentationml/2006/main">
  <p:tag name="KSO_WM_BEAUTIFY_FLAG" val="#wm#"/>
  <p:tag name="KSO_WM_TAG_VERSION" val="1.0"/>
  <p:tag name="KSO_WM_TEMPLATE_CATEGORY" val="custom"/>
  <p:tag name="KSO_WM_TEMPLATE_INDEX" val="20177907"/>
  <p:tag name="KSO_WM_UNIT_ID" val="custom20177907_24*i*41"/>
  <p:tag name="KSO_WM_UNIT_INDEX" val="41"/>
  <p:tag name="KSO_WM_UNIT_TYPE" val="i"/>
</p:tagLst>
</file>

<file path=ppt/tags/tag20.xml><?xml version="1.0" encoding="utf-8"?>
<p:tagLst xmlns:p="http://schemas.openxmlformats.org/presentationml/2006/main">
  <p:tag name="KSO_WM_BEAUTIFY_FLAG" val="#wm#"/>
  <p:tag name="KSO_WM_TAG_VERSION" val="1.0"/>
  <p:tag name="KSO_WM_TEMPLATE_CATEGORY" val="custom"/>
  <p:tag name="KSO_WM_TEMPLATE_INDEX" val="20177907"/>
  <p:tag name="KSO_WM_UNIT_ID" val="custom20177907_24*i*56"/>
  <p:tag name="KSO_WM_UNIT_INDEX" val="56"/>
  <p:tag name="KSO_WM_UNIT_TYPE" val="i"/>
</p:tagLst>
</file>

<file path=ppt/tags/tag21.xml><?xml version="1.0" encoding="utf-8"?>
<p:tagLst xmlns:p="http://schemas.openxmlformats.org/presentationml/2006/main">
  <p:tag name="KSO_WM_BEAUTIFY_FLAG" val="#wm#"/>
  <p:tag name="KSO_WM_TAG_VERSION" val="1.0"/>
  <p:tag name="KSO_WM_TEMPLATE_CATEGORY" val="custom"/>
  <p:tag name="KSO_WM_TEMPLATE_INDEX" val="20177907"/>
  <p:tag name="KSO_WM_UNIT_ID" val="custom20177907_24*i*57"/>
  <p:tag name="KSO_WM_UNIT_INDEX" val="57"/>
  <p:tag name="KSO_WM_UNIT_TYPE" val="i"/>
</p:tagLst>
</file>

<file path=ppt/tags/tag22.xml><?xml version="1.0" encoding="utf-8"?>
<p:tagLst xmlns:p="http://schemas.openxmlformats.org/presentationml/2006/main">
  <p:tag name="KSO_WM_BEAUTIFY_FLAG" val="#wm#"/>
  <p:tag name="KSO_WM_TAG_VERSION" val="1.0"/>
  <p:tag name="KSO_WM_TEMPLATE_CATEGORY" val="custom"/>
  <p:tag name="KSO_WM_TEMPLATE_INDEX" val="20177907"/>
  <p:tag name="KSO_WM_UNIT_ID" val="custom20177907_24*i*58"/>
  <p:tag name="KSO_WM_UNIT_INDEX" val="58"/>
  <p:tag name="KSO_WM_UNIT_TYPE" val="i"/>
</p:tagLst>
</file>

<file path=ppt/tags/tag23.xml><?xml version="1.0" encoding="utf-8"?>
<p:tagLst xmlns:p="http://schemas.openxmlformats.org/presentationml/2006/main">
  <p:tag name="KSO_WM_BEAUTIFY_FLAG" val="#wm#"/>
  <p:tag name="KSO_WM_TAG_VERSION" val="1.0"/>
  <p:tag name="KSO_WM_TEMPLATE_CATEGORY" val="custom"/>
  <p:tag name="KSO_WM_TEMPLATE_INDEX" val="20177907"/>
  <p:tag name="KSO_WM_UNIT_ID" val="custom20177907_24*i*59"/>
  <p:tag name="KSO_WM_UNIT_INDEX" val="59"/>
  <p:tag name="KSO_WM_UNIT_TYPE" val="i"/>
</p:tagLst>
</file>

<file path=ppt/tags/tag24.xml><?xml version="1.0" encoding="utf-8"?>
<p:tagLst xmlns:p="http://schemas.openxmlformats.org/presentationml/2006/main">
  <p:tag name="KSO_WM_BEAUTIFY_FLAG" val="#wm#"/>
  <p:tag name="KSO_WM_TAG_VERSION" val="1.0"/>
  <p:tag name="KSO_WM_TEMPLATE_CATEGORY" val="custom"/>
  <p:tag name="KSO_WM_TEMPLATE_INDEX" val="20177907"/>
  <p:tag name="KSO_WM_UNIT_CLEAR" val="0"/>
  <p:tag name="KSO_WM_UNIT_COMPATIBLE" val="0"/>
  <p:tag name="KSO_WM_UNIT_HIGHLIGHT" val="0"/>
  <p:tag name="KSO_WM_UNIT_ID" val="custom20177907_24*h_a*1_1"/>
  <p:tag name="KSO_WM_UNIT_INDEX" val="1_1"/>
  <p:tag name="KSO_WM_UNIT_LAYERLEVEL" val="1_1"/>
  <p:tag name="KSO_WM_UNIT_PRESET_TEXT" val="请在此输入您的标题"/>
  <p:tag name="KSO_WM_UNIT_TYPE" val="h_a"/>
  <p:tag name="KSO_WM_UNIT_VALUE" val="11"/>
</p:tagLst>
</file>

<file path=ppt/tags/tag25.xml><?xml version="1.0" encoding="utf-8"?>
<p:tagLst xmlns:p="http://schemas.openxmlformats.org/presentationml/2006/main">
  <p:tag name="PA" val="v3.2.0"/>
</p:tagLst>
</file>

<file path=ppt/tags/tag26.xml><?xml version="1.0" encoding="utf-8"?>
<p:tagLst xmlns:p="http://schemas.openxmlformats.org/presentationml/2006/main">
  <p:tag name="KSO_WM_BEAUTIFY_FLAG" val="#wm#"/>
  <p:tag name="KSO_WM_TAG_VERSION" val="1.0"/>
  <p:tag name="KSO_WM_TEMPLATE_CATEGORY" val="custom"/>
  <p:tag name="KSO_WM_TEMPLATE_INDEX" val="20177907"/>
  <p:tag name="KSO_WM_UNIT_ID" val="custom20177907_24*i*41"/>
  <p:tag name="KSO_WM_UNIT_INDEX" val="41"/>
  <p:tag name="KSO_WM_UNIT_TYPE" val="i"/>
</p:tagLst>
</file>

<file path=ppt/tags/tag27.xml><?xml version="1.0" encoding="utf-8"?>
<p:tagLst xmlns:p="http://schemas.openxmlformats.org/presentationml/2006/main">
  <p:tag name="KSO_WM_BEAUTIFY_FLAG" val="#wm#"/>
  <p:tag name="KSO_WM_TAG_VERSION" val="1.0"/>
  <p:tag name="KSO_WM_TEMPLATE_CATEGORY" val="custom"/>
  <p:tag name="KSO_WM_TEMPLATE_INDEX" val="20177907"/>
  <p:tag name="KSO_WM_UNIT_ID" val="custom20177907_24*i*51"/>
  <p:tag name="KSO_WM_UNIT_INDEX" val="51"/>
  <p:tag name="KSO_WM_UNIT_TYPE" val="i"/>
</p:tagLst>
</file>

<file path=ppt/tags/tag28.xml><?xml version="1.0" encoding="utf-8"?>
<p:tagLst xmlns:p="http://schemas.openxmlformats.org/presentationml/2006/main">
  <p:tag name="KSO_WM_BEAUTIFY_FLAG" val="#wm#"/>
  <p:tag name="KSO_WM_TAG_VERSION" val="1.0"/>
  <p:tag name="KSO_WM_TEMPLATE_CATEGORY" val="custom"/>
  <p:tag name="KSO_WM_TEMPLATE_INDEX" val="20177907"/>
  <p:tag name="KSO_WM_UNIT_ID" val="custom20177907_24*i*52"/>
  <p:tag name="KSO_WM_UNIT_INDEX" val="52"/>
  <p:tag name="KSO_WM_UNIT_TYPE" val="i"/>
</p:tagLst>
</file>

<file path=ppt/tags/tag29.xml><?xml version="1.0" encoding="utf-8"?>
<p:tagLst xmlns:p="http://schemas.openxmlformats.org/presentationml/2006/main">
  <p:tag name="KSO_WM_BEAUTIFY_FLAG" val="#wm#"/>
  <p:tag name="KSO_WM_TAG_VERSION" val="1.0"/>
  <p:tag name="KSO_WM_TEMPLATE_CATEGORY" val="custom"/>
  <p:tag name="KSO_WM_TEMPLATE_INDEX" val="20177907"/>
  <p:tag name="KSO_WM_UNIT_ID" val="custom20177907_24*i*53"/>
  <p:tag name="KSO_WM_UNIT_INDEX" val="53"/>
  <p:tag name="KSO_WM_UNIT_TYPE" val="i"/>
</p:tagLst>
</file>

<file path=ppt/tags/tag3.xml><?xml version="1.0" encoding="utf-8"?>
<p:tagLst xmlns:p="http://schemas.openxmlformats.org/presentationml/2006/main">
  <p:tag name="KSO_WM_BEAUTIFY_FLAG" val="#wm#"/>
  <p:tag name="KSO_WM_TAG_VERSION" val="1.0"/>
  <p:tag name="KSO_WM_TEMPLATE_CATEGORY" val="custom"/>
  <p:tag name="KSO_WM_TEMPLATE_INDEX" val="20177907"/>
  <p:tag name="KSO_WM_UNIT_ID" val="custom20177907_24*i*51"/>
  <p:tag name="KSO_WM_UNIT_INDEX" val="51"/>
  <p:tag name="KSO_WM_UNIT_TYPE" val="i"/>
</p:tagLst>
</file>

<file path=ppt/tags/tag30.xml><?xml version="1.0" encoding="utf-8"?>
<p:tagLst xmlns:p="http://schemas.openxmlformats.org/presentationml/2006/main">
  <p:tag name="KSO_WM_BEAUTIFY_FLAG" val="#wm#"/>
  <p:tag name="KSO_WM_TAG_VERSION" val="1.0"/>
  <p:tag name="KSO_WM_TEMPLATE_CATEGORY" val="custom"/>
  <p:tag name="KSO_WM_TEMPLATE_INDEX" val="20177907"/>
  <p:tag name="KSO_WM_UNIT_ID" val="custom20177907_24*i*54"/>
  <p:tag name="KSO_WM_UNIT_INDEX" val="54"/>
  <p:tag name="KSO_WM_UNIT_TYPE" val="i"/>
</p:tagLst>
</file>

<file path=ppt/tags/tag31.xml><?xml version="1.0" encoding="utf-8"?>
<p:tagLst xmlns:p="http://schemas.openxmlformats.org/presentationml/2006/main">
  <p:tag name="KSO_WM_BEAUTIFY_FLAG" val="#wm#"/>
  <p:tag name="KSO_WM_TAG_VERSION" val="1.0"/>
  <p:tag name="KSO_WM_TEMPLATE_CATEGORY" val="custom"/>
  <p:tag name="KSO_WM_TEMPLATE_INDEX" val="20177907"/>
  <p:tag name="KSO_WM_UNIT_ID" val="custom20177907_24*i*55"/>
  <p:tag name="KSO_WM_UNIT_INDEX" val="55"/>
  <p:tag name="KSO_WM_UNIT_TYPE" val="i"/>
</p:tagLst>
</file>

<file path=ppt/tags/tag32.xml><?xml version="1.0" encoding="utf-8"?>
<p:tagLst xmlns:p="http://schemas.openxmlformats.org/presentationml/2006/main">
  <p:tag name="KSO_WM_BEAUTIFY_FLAG" val="#wm#"/>
  <p:tag name="KSO_WM_TAG_VERSION" val="1.0"/>
  <p:tag name="KSO_WM_TEMPLATE_CATEGORY" val="custom"/>
  <p:tag name="KSO_WM_TEMPLATE_INDEX" val="20177907"/>
  <p:tag name="KSO_WM_UNIT_ID" val="custom20177907_24*i*56"/>
  <p:tag name="KSO_WM_UNIT_INDEX" val="56"/>
  <p:tag name="KSO_WM_UNIT_TYPE" val="i"/>
</p:tagLst>
</file>

<file path=ppt/tags/tag33.xml><?xml version="1.0" encoding="utf-8"?>
<p:tagLst xmlns:p="http://schemas.openxmlformats.org/presentationml/2006/main">
  <p:tag name="KSO_WM_BEAUTIFY_FLAG" val="#wm#"/>
  <p:tag name="KSO_WM_TAG_VERSION" val="1.0"/>
  <p:tag name="KSO_WM_TEMPLATE_CATEGORY" val="custom"/>
  <p:tag name="KSO_WM_TEMPLATE_INDEX" val="20177907"/>
  <p:tag name="KSO_WM_UNIT_ID" val="custom20177907_24*i*57"/>
  <p:tag name="KSO_WM_UNIT_INDEX" val="57"/>
  <p:tag name="KSO_WM_UNIT_TYPE" val="i"/>
</p:tagLst>
</file>

<file path=ppt/tags/tag34.xml><?xml version="1.0" encoding="utf-8"?>
<p:tagLst xmlns:p="http://schemas.openxmlformats.org/presentationml/2006/main">
  <p:tag name="KSO_WM_BEAUTIFY_FLAG" val="#wm#"/>
  <p:tag name="KSO_WM_TAG_VERSION" val="1.0"/>
  <p:tag name="KSO_WM_TEMPLATE_CATEGORY" val="custom"/>
  <p:tag name="KSO_WM_TEMPLATE_INDEX" val="20177907"/>
  <p:tag name="KSO_WM_UNIT_ID" val="custom20177907_24*i*58"/>
  <p:tag name="KSO_WM_UNIT_INDEX" val="58"/>
  <p:tag name="KSO_WM_UNIT_TYPE" val="i"/>
</p:tagLst>
</file>

<file path=ppt/tags/tag35.xml><?xml version="1.0" encoding="utf-8"?>
<p:tagLst xmlns:p="http://schemas.openxmlformats.org/presentationml/2006/main">
  <p:tag name="KSO_WM_BEAUTIFY_FLAG" val="#wm#"/>
  <p:tag name="KSO_WM_TAG_VERSION" val="1.0"/>
  <p:tag name="KSO_WM_TEMPLATE_CATEGORY" val="custom"/>
  <p:tag name="KSO_WM_TEMPLATE_INDEX" val="20177907"/>
  <p:tag name="KSO_WM_UNIT_ID" val="custom20177907_24*i*59"/>
  <p:tag name="KSO_WM_UNIT_INDEX" val="59"/>
  <p:tag name="KSO_WM_UNIT_TYPE" val="i"/>
</p:tagLst>
</file>

<file path=ppt/tags/tag36.xml><?xml version="1.0" encoding="utf-8"?>
<p:tagLst xmlns:p="http://schemas.openxmlformats.org/presentationml/2006/main">
  <p:tag name="KSO_WM_BEAUTIFY_FLAG" val="#wm#"/>
  <p:tag name="KSO_WM_TAG_VERSION" val="1.0"/>
  <p:tag name="KSO_WM_TEMPLATE_CATEGORY" val="custom"/>
  <p:tag name="KSO_WM_TEMPLATE_INDEX" val="20177907"/>
  <p:tag name="KSO_WM_UNIT_CLEAR" val="0"/>
  <p:tag name="KSO_WM_UNIT_COMPATIBLE" val="0"/>
  <p:tag name="KSO_WM_UNIT_HIGHLIGHT" val="0"/>
  <p:tag name="KSO_WM_UNIT_ID" val="custom20177907_24*h_a*1_1"/>
  <p:tag name="KSO_WM_UNIT_INDEX" val="1_1"/>
  <p:tag name="KSO_WM_UNIT_LAYERLEVEL" val="1_1"/>
  <p:tag name="KSO_WM_UNIT_PRESET_TEXT" val="请在此输入您的标题"/>
  <p:tag name="KSO_WM_UNIT_TYPE" val="h_a"/>
  <p:tag name="KSO_WM_UNIT_VALUE" val="11"/>
</p:tagLst>
</file>

<file path=ppt/tags/tag37.xml><?xml version="1.0" encoding="utf-8"?>
<p:tagLst xmlns:p="http://schemas.openxmlformats.org/presentationml/2006/main">
  <p:tag name="PA" val="v3.2.0"/>
</p:tagLst>
</file>

<file path=ppt/tags/tag38.xml><?xml version="1.0" encoding="utf-8"?>
<p:tagLst xmlns:p="http://schemas.openxmlformats.org/presentationml/2006/main">
  <p:tag name="KSO_WM_BEAUTIFY_FLAG" val="#wm#"/>
  <p:tag name="KSO_WM_TAG_VERSION" val="1.0"/>
  <p:tag name="KSO_WM_TEMPLATE_CATEGORY" val="custom"/>
  <p:tag name="KSO_WM_TEMPLATE_INDEX" val="20177907"/>
  <p:tag name="KSO_WM_UNIT_ID" val="custom20177907_24*i*41"/>
  <p:tag name="KSO_WM_UNIT_INDEX" val="41"/>
  <p:tag name="KSO_WM_UNIT_TYPE" val="i"/>
</p:tagLst>
</file>

<file path=ppt/tags/tag39.xml><?xml version="1.0" encoding="utf-8"?>
<p:tagLst xmlns:p="http://schemas.openxmlformats.org/presentationml/2006/main">
  <p:tag name="KSO_WM_BEAUTIFY_FLAG" val="#wm#"/>
  <p:tag name="KSO_WM_TAG_VERSION" val="1.0"/>
  <p:tag name="KSO_WM_TEMPLATE_CATEGORY" val="custom"/>
  <p:tag name="KSO_WM_TEMPLATE_INDEX" val="20177907"/>
  <p:tag name="KSO_WM_UNIT_ID" val="custom20177907_24*i*51"/>
  <p:tag name="KSO_WM_UNIT_INDEX" val="51"/>
  <p:tag name="KSO_WM_UNIT_TYPE" val="i"/>
</p:tagLst>
</file>

<file path=ppt/tags/tag4.xml><?xml version="1.0" encoding="utf-8"?>
<p:tagLst xmlns:p="http://schemas.openxmlformats.org/presentationml/2006/main">
  <p:tag name="KSO_WM_BEAUTIFY_FLAG" val="#wm#"/>
  <p:tag name="KSO_WM_TAG_VERSION" val="1.0"/>
  <p:tag name="KSO_WM_TEMPLATE_CATEGORY" val="custom"/>
  <p:tag name="KSO_WM_TEMPLATE_INDEX" val="20177907"/>
  <p:tag name="KSO_WM_UNIT_ID" val="custom20177907_24*i*52"/>
  <p:tag name="KSO_WM_UNIT_INDEX" val="52"/>
  <p:tag name="KSO_WM_UNIT_TYPE" val="i"/>
</p:tagLst>
</file>

<file path=ppt/tags/tag40.xml><?xml version="1.0" encoding="utf-8"?>
<p:tagLst xmlns:p="http://schemas.openxmlformats.org/presentationml/2006/main">
  <p:tag name="KSO_WM_BEAUTIFY_FLAG" val="#wm#"/>
  <p:tag name="KSO_WM_TAG_VERSION" val="1.0"/>
  <p:tag name="KSO_WM_TEMPLATE_CATEGORY" val="custom"/>
  <p:tag name="KSO_WM_TEMPLATE_INDEX" val="20177907"/>
  <p:tag name="KSO_WM_UNIT_ID" val="custom20177907_24*i*52"/>
  <p:tag name="KSO_WM_UNIT_INDEX" val="52"/>
  <p:tag name="KSO_WM_UNIT_TYPE" val="i"/>
</p:tagLst>
</file>

<file path=ppt/tags/tag41.xml><?xml version="1.0" encoding="utf-8"?>
<p:tagLst xmlns:p="http://schemas.openxmlformats.org/presentationml/2006/main">
  <p:tag name="KSO_WM_BEAUTIFY_FLAG" val="#wm#"/>
  <p:tag name="KSO_WM_TAG_VERSION" val="1.0"/>
  <p:tag name="KSO_WM_TEMPLATE_CATEGORY" val="custom"/>
  <p:tag name="KSO_WM_TEMPLATE_INDEX" val="20177907"/>
  <p:tag name="KSO_WM_UNIT_ID" val="custom20177907_24*i*53"/>
  <p:tag name="KSO_WM_UNIT_INDEX" val="53"/>
  <p:tag name="KSO_WM_UNIT_TYPE" val="i"/>
</p:tagLst>
</file>

<file path=ppt/tags/tag42.xml><?xml version="1.0" encoding="utf-8"?>
<p:tagLst xmlns:p="http://schemas.openxmlformats.org/presentationml/2006/main">
  <p:tag name="KSO_WM_BEAUTIFY_FLAG" val="#wm#"/>
  <p:tag name="KSO_WM_TAG_VERSION" val="1.0"/>
  <p:tag name="KSO_WM_TEMPLATE_CATEGORY" val="custom"/>
  <p:tag name="KSO_WM_TEMPLATE_INDEX" val="20177907"/>
  <p:tag name="KSO_WM_UNIT_ID" val="custom20177907_24*i*54"/>
  <p:tag name="KSO_WM_UNIT_INDEX" val="54"/>
  <p:tag name="KSO_WM_UNIT_TYPE" val="i"/>
</p:tagLst>
</file>

<file path=ppt/tags/tag43.xml><?xml version="1.0" encoding="utf-8"?>
<p:tagLst xmlns:p="http://schemas.openxmlformats.org/presentationml/2006/main">
  <p:tag name="KSO_WM_BEAUTIFY_FLAG" val="#wm#"/>
  <p:tag name="KSO_WM_TAG_VERSION" val="1.0"/>
  <p:tag name="KSO_WM_TEMPLATE_CATEGORY" val="custom"/>
  <p:tag name="KSO_WM_TEMPLATE_INDEX" val="20177907"/>
  <p:tag name="KSO_WM_UNIT_ID" val="custom20177907_24*i*55"/>
  <p:tag name="KSO_WM_UNIT_INDEX" val="55"/>
  <p:tag name="KSO_WM_UNIT_TYPE" val="i"/>
</p:tagLst>
</file>

<file path=ppt/tags/tag44.xml><?xml version="1.0" encoding="utf-8"?>
<p:tagLst xmlns:p="http://schemas.openxmlformats.org/presentationml/2006/main">
  <p:tag name="KSO_WM_BEAUTIFY_FLAG" val="#wm#"/>
  <p:tag name="KSO_WM_TAG_VERSION" val="1.0"/>
  <p:tag name="KSO_WM_TEMPLATE_CATEGORY" val="custom"/>
  <p:tag name="KSO_WM_TEMPLATE_INDEX" val="20177907"/>
  <p:tag name="KSO_WM_UNIT_ID" val="custom20177907_24*i*56"/>
  <p:tag name="KSO_WM_UNIT_INDEX" val="56"/>
  <p:tag name="KSO_WM_UNIT_TYPE" val="i"/>
</p:tagLst>
</file>

<file path=ppt/tags/tag45.xml><?xml version="1.0" encoding="utf-8"?>
<p:tagLst xmlns:p="http://schemas.openxmlformats.org/presentationml/2006/main">
  <p:tag name="KSO_WM_BEAUTIFY_FLAG" val="#wm#"/>
  <p:tag name="KSO_WM_TAG_VERSION" val="1.0"/>
  <p:tag name="KSO_WM_TEMPLATE_CATEGORY" val="custom"/>
  <p:tag name="KSO_WM_TEMPLATE_INDEX" val="20177907"/>
  <p:tag name="KSO_WM_UNIT_ID" val="custom20177907_24*i*57"/>
  <p:tag name="KSO_WM_UNIT_INDEX" val="57"/>
  <p:tag name="KSO_WM_UNIT_TYPE" val="i"/>
</p:tagLst>
</file>

<file path=ppt/tags/tag46.xml><?xml version="1.0" encoding="utf-8"?>
<p:tagLst xmlns:p="http://schemas.openxmlformats.org/presentationml/2006/main">
  <p:tag name="KSO_WM_BEAUTIFY_FLAG" val="#wm#"/>
  <p:tag name="KSO_WM_TAG_VERSION" val="1.0"/>
  <p:tag name="KSO_WM_TEMPLATE_CATEGORY" val="custom"/>
  <p:tag name="KSO_WM_TEMPLATE_INDEX" val="20177907"/>
  <p:tag name="KSO_WM_UNIT_ID" val="custom20177907_24*i*58"/>
  <p:tag name="KSO_WM_UNIT_INDEX" val="58"/>
  <p:tag name="KSO_WM_UNIT_TYPE" val="i"/>
</p:tagLst>
</file>

<file path=ppt/tags/tag47.xml><?xml version="1.0" encoding="utf-8"?>
<p:tagLst xmlns:p="http://schemas.openxmlformats.org/presentationml/2006/main">
  <p:tag name="KSO_WM_BEAUTIFY_FLAG" val="#wm#"/>
  <p:tag name="KSO_WM_TAG_VERSION" val="1.0"/>
  <p:tag name="KSO_WM_TEMPLATE_CATEGORY" val="custom"/>
  <p:tag name="KSO_WM_TEMPLATE_INDEX" val="20177907"/>
  <p:tag name="KSO_WM_UNIT_ID" val="custom20177907_24*i*59"/>
  <p:tag name="KSO_WM_UNIT_INDEX" val="59"/>
  <p:tag name="KSO_WM_UNIT_TYPE" val="i"/>
</p:tagLst>
</file>

<file path=ppt/tags/tag48.xml><?xml version="1.0" encoding="utf-8"?>
<p:tagLst xmlns:p="http://schemas.openxmlformats.org/presentationml/2006/main">
  <p:tag name="KSO_WM_BEAUTIFY_FLAG" val="#wm#"/>
  <p:tag name="KSO_WM_TAG_VERSION" val="1.0"/>
  <p:tag name="KSO_WM_TEMPLATE_CATEGORY" val="custom"/>
  <p:tag name="KSO_WM_TEMPLATE_INDEX" val="20177907"/>
  <p:tag name="KSO_WM_UNIT_CLEAR" val="0"/>
  <p:tag name="KSO_WM_UNIT_COMPATIBLE" val="0"/>
  <p:tag name="KSO_WM_UNIT_HIGHLIGHT" val="0"/>
  <p:tag name="KSO_WM_UNIT_ID" val="custom20177907_24*h_a*1_1"/>
  <p:tag name="KSO_WM_UNIT_INDEX" val="1_1"/>
  <p:tag name="KSO_WM_UNIT_LAYERLEVEL" val="1_1"/>
  <p:tag name="KSO_WM_UNIT_PRESET_TEXT" val="请在此输入您的标题"/>
  <p:tag name="KSO_WM_UNIT_TYPE" val="h_a"/>
  <p:tag name="KSO_WM_UNIT_VALUE" val="11"/>
</p:tagLst>
</file>

<file path=ppt/tags/tag49.xml><?xml version="1.0" encoding="utf-8"?>
<p:tagLst xmlns:p="http://schemas.openxmlformats.org/presentationml/2006/main">
  <p:tag name="MH" val="20170414135255"/>
  <p:tag name="MH_LIBRARY" val="GRAPHIC"/>
  <p:tag name="MH_ORDER" val="Rectangle 11"/>
</p:tagLst>
</file>

<file path=ppt/tags/tag5.xml><?xml version="1.0" encoding="utf-8"?>
<p:tagLst xmlns:p="http://schemas.openxmlformats.org/presentationml/2006/main">
  <p:tag name="KSO_WM_BEAUTIFY_FLAG" val="#wm#"/>
  <p:tag name="KSO_WM_TAG_VERSION" val="1.0"/>
  <p:tag name="KSO_WM_TEMPLATE_CATEGORY" val="custom"/>
  <p:tag name="KSO_WM_TEMPLATE_INDEX" val="20177907"/>
  <p:tag name="KSO_WM_UNIT_ID" val="custom20177907_24*i*53"/>
  <p:tag name="KSO_WM_UNIT_INDEX" val="53"/>
  <p:tag name="KSO_WM_UNIT_TYPE" val="i"/>
</p:tagLst>
</file>

<file path=ppt/tags/tag50.xml><?xml version="1.0" encoding="utf-8"?>
<p:tagLst xmlns:p="http://schemas.openxmlformats.org/presentationml/2006/main">
  <p:tag name="MH" val="20170414135255"/>
  <p:tag name="MH_LIBRARY" val="GRAPHIC"/>
  <p:tag name="MH_ORDER" val="Img2"/>
</p:tagLst>
</file>

<file path=ppt/tags/tag51.xml><?xml version="1.0" encoding="utf-8"?>
<p:tagLst xmlns:p="http://schemas.openxmlformats.org/presentationml/2006/main">
  <p:tag name="MH" val="20170414135255"/>
  <p:tag name="MH_LIBRARY" val="GRAPHIC"/>
  <p:tag name="MH_ORDER" val="Rectangle 27"/>
</p:tagLst>
</file>

<file path=ppt/tags/tag52.xml><?xml version="1.0" encoding="utf-8"?>
<p:tagLst xmlns:p="http://schemas.openxmlformats.org/presentationml/2006/main">
  <p:tag name="MH" val="20170414135255"/>
  <p:tag name="MH_LIBRARY" val="GRAPHIC"/>
  <p:tag name="MH_ORDER" val="Img3"/>
</p:tagLst>
</file>

<file path=ppt/tags/tag53.xml><?xml version="1.0" encoding="utf-8"?>
<p:tagLst xmlns:p="http://schemas.openxmlformats.org/presentationml/2006/main">
  <p:tag name="MH" val="20170414135255"/>
  <p:tag name="MH_LIBRARY" val="GRAPHIC"/>
  <p:tag name="MH_ORDER" val="Rectangle 14"/>
</p:tagLst>
</file>

<file path=ppt/tags/tag54.xml><?xml version="1.0" encoding="utf-8"?>
<p:tagLst xmlns:p="http://schemas.openxmlformats.org/presentationml/2006/main">
  <p:tag name="MH" val="20170414135255"/>
  <p:tag name="MH_LIBRARY" val="GRAPHIC"/>
  <p:tag name="MH_ORDER" val="Img4"/>
</p:tagLst>
</file>

<file path=ppt/tags/tag55.xml><?xml version="1.0" encoding="utf-8"?>
<p:tagLst xmlns:p="http://schemas.openxmlformats.org/presentationml/2006/main">
  <p:tag name="MH" val="20170414135255"/>
  <p:tag name="MH_LIBRARY" val="GRAPHIC"/>
  <p:tag name="MH_ORDER" val="Picture 1"/>
</p:tagLst>
</file>

<file path=ppt/tags/tag56.xml><?xml version="1.0" encoding="utf-8"?>
<p:tagLst xmlns:p="http://schemas.openxmlformats.org/presentationml/2006/main">
  <p:tag name="MH" val="20170414135255"/>
  <p:tag name="MH_LIBRARY" val="GRAPHIC"/>
  <p:tag name="MH_ORDER" val="Group 30"/>
</p:tagLst>
</file>

<file path=ppt/tags/tag57.xml><?xml version="1.0" encoding="utf-8"?>
<p:tagLst xmlns:p="http://schemas.openxmlformats.org/presentationml/2006/main">
  <p:tag name="MH" val="20170414135255"/>
  <p:tag name="MH_LIBRARY" val="GRAPHIC"/>
  <p:tag name="MH_ORDER" val="Group 35"/>
</p:tagLst>
</file>

<file path=ppt/tags/tag58.xml><?xml version="1.0" encoding="utf-8"?>
<p:tagLst xmlns:p="http://schemas.openxmlformats.org/presentationml/2006/main">
  <p:tag name="MH" val="20170414135255"/>
  <p:tag name="MH_LIBRARY" val="GRAPHIC"/>
  <p:tag name="MH_ORDER" val="Group 38"/>
</p:tagLst>
</file>

<file path=ppt/tags/tag59.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 name="ISPRING_PLAYERS_CUSTOMIZATION" val="UEsDBBQAAgAIAEOUV0cNwDEewAEAANoDAAAPAAAAbm9uZS9wbGF5ZXIueG1spZJPb9QwEMXPW6nfIfK9dpYKUa0cekDKiaJKC4jbyptME1PHDp4Ju/vtmfzZpFuQQOKQaPIy72fPs/X9sXHJT4hog8/EWqYiAV+E0voqE18+5zd34v799ZVunTlBTGyZCR88iKQELKJtiX2PhupMvBAkQ0XCL4+bI9pM1ETtRqnD4SAPtzLESr1J07X69vBxW9TQmBvrkYwvmLvs5VYkbbQhWjpl4l0qrq9WA/ICZ5F7fIXBdf3KKIvQqDYCgieIatz2bN3Q3838NMErOrWAgkdfDbPvTfH8EMrOAfbaSo9tWyDqCYO20rSx6zufYCwyMTbsGkA0FaB0vhJq9Ko/mPWTM1hPHLzA9ty22zuLNYsjfejeLerubBmyVxNHXYJ0M0wwnGLeOZeDoS5CKZIIPzrLVd5jv85HkK7FuJzn7h0+Wy/xULDGVW4KCvH0gR18JFOUco5ejtHLwdTbh+ITF49TnNsFMgezhKBratzbf86j7/6fOEp4Mp0jcV7B+hKOueW/BA2PQsAz9pqk1sl+tTOVd9ftmxdX40Iadzdl8R1FQiZWwNewNGTUos8w9Zqm1fg5JTTHotXv91JPRC5/AVBLAQIAABQAAgAIAEOUV0cNwDEewAEAANoDAAAPAAAAAAAAAAEAAAAAAAAAAABub25lL3BsYXllci54bWxQSwUGAAAAAAEAAQA9AAAA7QEAAAAA"/>
  <p:tag name="ISPRING_PRESENTATION_TITLE" val="PowerPoint 演示文稿"/>
  <p:tag name="ISPRING_SCORM_ENDPOINT" val="&lt;endpoint&gt;&lt;enable&gt;0&lt;/enable&gt;&lt;lrs&gt;http://&lt;/lrs&gt;&lt;auth&gt;0&lt;/auth&gt;&lt;login&gt;&lt;/login&gt;&lt;password&gt;&lt;/password&gt;&lt;key&gt;&lt;/key&gt;&lt;name&gt;&lt;/name&gt;&lt;email&gt;&lt;/email&gt;&lt;/endpoint&gt;&#10;"/>
  <p:tag name="ISPRING_SCORM_RATE_SLIDES" val="1"/>
  <p:tag name="ISPRING_ULTRA_SCORM_COURSE_ID" val="33AA1A94-4A7A-4A35-B2FC-945E9136AF59"/>
  <p:tag name="ISPRINGCLOUDFOLDERID" val="0"/>
  <p:tag name="ISPRINGCLOUDFOLDERPATH" val="Repository"/>
  <p:tag name="ISPRINGONLINEFOLDERID" val="0"/>
  <p:tag name="ISPRINGONLINEFOLDERPATH" val="Content List"/>
</p:tagLst>
</file>

<file path=ppt/tags/tag6.xml><?xml version="1.0" encoding="utf-8"?>
<p:tagLst xmlns:p="http://schemas.openxmlformats.org/presentationml/2006/main">
  <p:tag name="KSO_WM_BEAUTIFY_FLAG" val="#wm#"/>
  <p:tag name="KSO_WM_TAG_VERSION" val="1.0"/>
  <p:tag name="KSO_WM_TEMPLATE_CATEGORY" val="custom"/>
  <p:tag name="KSO_WM_TEMPLATE_INDEX" val="20177907"/>
  <p:tag name="KSO_WM_UNIT_ID" val="custom20177907_24*i*54"/>
  <p:tag name="KSO_WM_UNIT_INDEX" val="54"/>
  <p:tag name="KSO_WM_UNIT_TYPE" val="i"/>
</p:tagLst>
</file>

<file path=ppt/tags/tag7.xml><?xml version="1.0" encoding="utf-8"?>
<p:tagLst xmlns:p="http://schemas.openxmlformats.org/presentationml/2006/main">
  <p:tag name="KSO_WM_BEAUTIFY_FLAG" val="#wm#"/>
  <p:tag name="KSO_WM_TAG_VERSION" val="1.0"/>
  <p:tag name="KSO_WM_TEMPLATE_CATEGORY" val="custom"/>
  <p:tag name="KSO_WM_TEMPLATE_INDEX" val="20177907"/>
  <p:tag name="KSO_WM_UNIT_ID" val="custom20177907_24*i*55"/>
  <p:tag name="KSO_WM_UNIT_INDEX" val="55"/>
  <p:tag name="KSO_WM_UNIT_TYPE" val="i"/>
</p:tagLst>
</file>

<file path=ppt/tags/tag8.xml><?xml version="1.0" encoding="utf-8"?>
<p:tagLst xmlns:p="http://schemas.openxmlformats.org/presentationml/2006/main">
  <p:tag name="KSO_WM_BEAUTIFY_FLAG" val="#wm#"/>
  <p:tag name="KSO_WM_TAG_VERSION" val="1.0"/>
  <p:tag name="KSO_WM_TEMPLATE_CATEGORY" val="custom"/>
  <p:tag name="KSO_WM_TEMPLATE_INDEX" val="20177907"/>
  <p:tag name="KSO_WM_UNIT_ID" val="custom20177907_24*i*56"/>
  <p:tag name="KSO_WM_UNIT_INDEX" val="56"/>
  <p:tag name="KSO_WM_UNIT_TYPE" val="i"/>
</p:tagLst>
</file>

<file path=ppt/tags/tag9.xml><?xml version="1.0" encoding="utf-8"?>
<p:tagLst xmlns:p="http://schemas.openxmlformats.org/presentationml/2006/main">
  <p:tag name="KSO_WM_BEAUTIFY_FLAG" val="#wm#"/>
  <p:tag name="KSO_WM_TAG_VERSION" val="1.0"/>
  <p:tag name="KSO_WM_TEMPLATE_CATEGORY" val="custom"/>
  <p:tag name="KSO_WM_TEMPLATE_INDEX" val="20177907"/>
  <p:tag name="KSO_WM_UNIT_ID" val="custom20177907_24*i*57"/>
  <p:tag name="KSO_WM_UNIT_INDEX" val="57"/>
  <p:tag name="KSO_WM_UNIT_TYPE" val="i"/>
</p:tagLst>
</file>

<file path=ppt/theme/theme1.xml><?xml version="1.0" encoding="utf-8"?>
<a:theme xmlns:r="http://schemas.openxmlformats.org/officeDocument/2006/relationships" xmlns:a="http://schemas.openxmlformats.org/drawingml/2006/main" name="">
  <a:themeElements>
    <a:clrScheme name="Office">
      <a:dk1>
        <a:srgbClr val="000000"/>
      </a:dk1>
      <a:lt1>
        <a:srgbClr val="FFFFFF"/>
      </a:lt1>
      <a:dk2>
        <a:srgbClr val="778495"/>
      </a:dk2>
      <a:lt2>
        <a:srgbClr val="F0F0F0"/>
      </a:lt2>
      <a:accent1>
        <a:srgbClr val="368FE2"/>
      </a:accent1>
      <a:accent2>
        <a:srgbClr val="E52739"/>
      </a:accent2>
      <a:accent3>
        <a:srgbClr val="F0872A"/>
      </a:accent3>
      <a:accent4>
        <a:srgbClr val="7CB349"/>
      </a:accent4>
      <a:accent5>
        <a:srgbClr val="505050"/>
      </a:accent5>
      <a:accent6>
        <a:srgbClr val="809295"/>
      </a:accent6>
      <a:hlink>
        <a:srgbClr val="368FE2"/>
      </a:hlink>
      <a:folHlink>
        <a:srgbClr val="BFBFBF"/>
      </a:folHlink>
    </a:clrScheme>
    <a:fontScheme name="自定义 1">
      <a:majorFont>
        <a:latin typeface="Arial"/>
        <a:ea typeface="微软雅黑"/>
        <a:cs typeface="Arial"/>
      </a:majorFont>
      <a:minorFont>
        <a:latin typeface="Arial"/>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9CA782AD-DB7E-43C6-ACA2-FFE48FCA813C}" name="自我介绍.pptx" vid="{B9A1D65E-B96F-4E68-82D3-417E629A779E}"/>
    </a:ext>
  </a:extLst>
</a:theme>
</file>

<file path=ppt/theme/theme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宽屏</PresentationFormat>
  <Paragraphs>74</Paragraphs>
  <Slides>17</Slides>
  <Notes>0</Notes>
  <TotalTime>527</TotalTime>
  <HiddenSlides>0</HiddenSlides>
  <MMClips>0</MMClips>
  <ScaleCrop>0</ScaleCrop>
  <HeadingPairs>
    <vt:vector baseType="variant" size="6">
      <vt:variant>
        <vt:lpstr>Fonts used</vt:lpstr>
      </vt:variant>
      <vt:variant>
        <vt:i4>15</vt:i4>
      </vt:variant>
      <vt:variant>
        <vt:lpstr>Theme</vt:lpstr>
      </vt:variant>
      <vt:variant>
        <vt:i4>1</vt:i4>
      </vt:variant>
      <vt:variant>
        <vt:lpstr>Slide Titles</vt:lpstr>
      </vt:variant>
      <vt:variant>
        <vt:i4>17</vt:i4>
      </vt:variant>
    </vt:vector>
  </HeadingPairs>
  <TitlesOfParts>
    <vt:vector baseType="lpstr" size="33">
      <vt:lpstr>Arial</vt:lpstr>
      <vt:lpstr>微软雅黑</vt:lpstr>
      <vt:lpstr>Calibri Light</vt:lpstr>
      <vt:lpstr>Calibri</vt:lpstr>
      <vt:lpstr>等线 Light</vt:lpstr>
      <vt:lpstr>等线</vt:lpstr>
      <vt:lpstr>华康海报体W12(P)</vt:lpstr>
      <vt:lpstr>方正卡通简体</vt:lpstr>
      <vt:lpstr>Wingdings</vt:lpstr>
      <vt:lpstr>方正少儿简体</vt:lpstr>
      <vt:lpstr>宋体</vt:lpstr>
      <vt:lpstr>迷你简卡通</vt:lpstr>
      <vt:lpstr>隶书</vt:lpstr>
      <vt:lpstr>汉仪小麦体简</vt:lpstr>
      <vt:lpstr>华康布丁体W12(P)</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2018-06-21T10:17:50Z</dcterms:created>
  <cp:lastModifiedBy>kan</cp:lastModifiedBy>
  <dcterms:modified xsi:type="dcterms:W3CDTF">2021-08-20T10:49:43Z</dcterms:modified>
  <cp:revision>60</cp:revision>
  <dc:title>PowerPoint 演示文稿</dc:title>
</cp:coreProperties>
</file>

<file path=docProps/custom.xml><?xml version="1.0" encoding="utf-8"?>
<Properties xmlns:vt="http://schemas.openxmlformats.org/officeDocument/2006/docPropsVTypes" xmlns="http://schemas.openxmlformats.org/officeDocument/2006/custom-properties">
  <property fmtid="{D5CDD505-2E9C-101B-9397-08002B2CF9AE}" pid="2" name="KSOProductBuildVer">
    <vt:lpwstr>2052-10.1.0.6748</vt:lpwstr>
  </property>
</Properties>
</file>